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82" r:id="rId5"/>
  </p:sldMasterIdLst>
  <p:notesMasterIdLst>
    <p:notesMasterId r:id="rId12"/>
  </p:notesMasterIdLst>
  <p:sldIdLst>
    <p:sldId id="333" r:id="rId6"/>
    <p:sldId id="652" r:id="rId7"/>
    <p:sldId id="656" r:id="rId8"/>
    <p:sldId id="654" r:id="rId9"/>
    <p:sldId id="653" r:id="rId10"/>
    <p:sldId id="65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BF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4637"/>
  </p:normalViewPr>
  <p:slideViewPr>
    <p:cSldViewPr snapToGrid="0" snapToObjects="1">
      <p:cViewPr varScale="1">
        <p:scale>
          <a:sx n="113" d="100"/>
          <a:sy n="113" d="100"/>
        </p:scale>
        <p:origin x="52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theme" Target="theme/theme1.xml"/><Relationship Id="rId10" Type="http://schemas.openxmlformats.org/officeDocument/2006/relationships/slide" Target="slides/slide5.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ABAE34-FF61-7C40-A630-929E6B8A885F}" type="datetimeFigureOut">
              <a:rPr lang="en-US" smtClean="0"/>
              <a:t>7/11/18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8EDD01-D7AD-E446-A2CD-82B46C5F30E0}" type="slidenum">
              <a:rPr lang="en-US" smtClean="0"/>
              <a:t>‹#›</a:t>
            </a:fld>
            <a:endParaRPr lang="en-US"/>
          </a:p>
        </p:txBody>
      </p:sp>
    </p:spTree>
    <p:extLst>
      <p:ext uri="{BB962C8B-B14F-4D97-AF65-F5344CB8AC3E}">
        <p14:creationId xmlns:p14="http://schemas.microsoft.com/office/powerpoint/2010/main" val="16670145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A4D727-A2F2-CE40-85A4-C5D02F9316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4213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comfortable are you with Agile?</a:t>
            </a:r>
          </a:p>
          <a:p>
            <a:r>
              <a:rPr lang="en-US"/>
              <a:t>https://www.polleverywhere.com/clickable_images/Cy9YFUbPgJ9X9qZ</a:t>
            </a:r>
          </a:p>
        </p:txBody>
      </p:sp>
      <p:sp>
        <p:nvSpPr>
          <p:cNvPr id="4" name="Slide Number Placeholder 3"/>
          <p:cNvSpPr>
            <a:spLocks noGrp="1"/>
          </p:cNvSpPr>
          <p:nvPr>
            <p:ph type="sldNum" sz="quarter" idx="10"/>
          </p:nvPr>
        </p:nvSpPr>
        <p:spPr/>
        <p:txBody>
          <a:bodyPr/>
          <a:lstStyle/>
          <a:p>
            <a:fld id="{D7875AD3-F430-4A01-9D5A-9EB6ECE647FC}" type="slidenum">
              <a:rPr lang="en-US" smtClean="0"/>
              <a:t>2</a:t>
            </a:fld>
            <a:endParaRPr lang="en-US" dirty="0"/>
          </a:p>
        </p:txBody>
      </p:sp>
    </p:spTree>
    <p:extLst>
      <p:ext uri="{BB962C8B-B14F-4D97-AF65-F5344CB8AC3E}">
        <p14:creationId xmlns:p14="http://schemas.microsoft.com/office/powerpoint/2010/main" val="2992959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comfortable are you with Agile?</a:t>
            </a:r>
          </a:p>
          <a:p>
            <a:r>
              <a:rPr lang="en-US"/>
              <a:t>https://www.polleverywhere.com/clickable_images/Cy9YFUbPgJ9X9qZ</a:t>
            </a:r>
          </a:p>
        </p:txBody>
      </p:sp>
      <p:sp>
        <p:nvSpPr>
          <p:cNvPr id="4" name="Slide Number Placeholder 3"/>
          <p:cNvSpPr>
            <a:spLocks noGrp="1"/>
          </p:cNvSpPr>
          <p:nvPr>
            <p:ph type="sldNum" sz="quarter" idx="10"/>
          </p:nvPr>
        </p:nvSpPr>
        <p:spPr/>
        <p:txBody>
          <a:bodyPr/>
          <a:lstStyle/>
          <a:p>
            <a:fld id="{D7875AD3-F430-4A01-9D5A-9EB6ECE647FC}" type="slidenum">
              <a:rPr lang="en-US" smtClean="0"/>
              <a:t>4</a:t>
            </a:fld>
            <a:endParaRPr lang="en-US" dirty="0"/>
          </a:p>
        </p:txBody>
      </p:sp>
    </p:spTree>
    <p:extLst>
      <p:ext uri="{BB962C8B-B14F-4D97-AF65-F5344CB8AC3E}">
        <p14:creationId xmlns:p14="http://schemas.microsoft.com/office/powerpoint/2010/main" val="2799885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comfortable are you with Agile?</a:t>
            </a:r>
          </a:p>
          <a:p>
            <a:r>
              <a:rPr lang="en-US"/>
              <a:t>https://www.polleverywhere.com/clickable_images/Cy9YFUbPgJ9X9qZ</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875AD3-F430-4A01-9D5A-9EB6ECE647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5589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A4D727-A2F2-CE40-85A4-C5D02F9316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79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tiff"/><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39" name="Group 38"/>
          <p:cNvGrpSpPr/>
          <p:nvPr userDrawn="1"/>
        </p:nvGrpSpPr>
        <p:grpSpPr>
          <a:xfrm>
            <a:off x="-1" y="558568"/>
            <a:ext cx="12192001" cy="5394960"/>
            <a:chOff x="-1" y="496390"/>
            <a:chExt cx="12192001" cy="5394960"/>
          </a:xfrm>
        </p:grpSpPr>
        <p:grpSp>
          <p:nvGrpSpPr>
            <p:cNvPr id="38" name="Group 37"/>
            <p:cNvGrpSpPr/>
            <p:nvPr userDrawn="1"/>
          </p:nvGrpSpPr>
          <p:grpSpPr>
            <a:xfrm>
              <a:off x="-1" y="496390"/>
              <a:ext cx="12192001" cy="5394960"/>
              <a:chOff x="-1" y="496390"/>
              <a:chExt cx="12192001" cy="5394960"/>
            </a:xfrm>
          </p:grpSpPr>
          <p:sp>
            <p:nvSpPr>
              <p:cNvPr id="25" name="Rectangle 24"/>
              <p:cNvSpPr/>
              <p:nvPr userDrawn="1"/>
            </p:nvSpPr>
            <p:spPr>
              <a:xfrm>
                <a:off x="0" y="496390"/>
                <a:ext cx="12192000" cy="5394960"/>
              </a:xfrm>
              <a:prstGeom prst="rect">
                <a:avLst/>
              </a:prstGeom>
              <a:pattFill prst="dkUpDiag">
                <a:fgClr>
                  <a:schemeClr val="bg1">
                    <a:lumMod val="95000"/>
                  </a:schemeClr>
                </a:fgClr>
                <a:bgClr>
                  <a:schemeClr val="bg1">
                    <a:lumMod val="8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cxnSp>
            <p:nvCxnSpPr>
              <p:cNvPr id="36" name="Straight Connector 35"/>
              <p:cNvCxnSpPr/>
              <p:nvPr userDrawn="1"/>
            </p:nvCxnSpPr>
            <p:spPr>
              <a:xfrm flipH="1">
                <a:off x="-1" y="496390"/>
                <a:ext cx="12192001" cy="0"/>
              </a:xfrm>
              <a:prstGeom prst="line">
                <a:avLst/>
              </a:prstGeom>
              <a:ln w="19050">
                <a:gradFill>
                  <a:gsLst>
                    <a:gs pos="0">
                      <a:schemeClr val="bg2"/>
                    </a:gs>
                    <a:gs pos="100000">
                      <a:schemeClr val="tx2"/>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37" name="Straight Connector 36"/>
            <p:cNvCxnSpPr/>
            <p:nvPr userDrawn="1"/>
          </p:nvCxnSpPr>
          <p:spPr>
            <a:xfrm flipH="1">
              <a:off x="-1" y="5891350"/>
              <a:ext cx="12192001" cy="0"/>
            </a:xfrm>
            <a:prstGeom prst="line">
              <a:avLst/>
            </a:prstGeom>
            <a:ln w="19050">
              <a:gradFill>
                <a:gsLst>
                  <a:gs pos="0">
                    <a:schemeClr val="bg2"/>
                  </a:gs>
                  <a:gs pos="100000">
                    <a:schemeClr val="tx2"/>
                  </a:gs>
                </a:gsLst>
                <a:lin ang="5400000" scaled="1"/>
              </a:gradFill>
            </a:ln>
          </p:spPr>
          <p:style>
            <a:lnRef idx="1">
              <a:schemeClr val="accent1"/>
            </a:lnRef>
            <a:fillRef idx="0">
              <a:schemeClr val="accent1"/>
            </a:fillRef>
            <a:effectRef idx="0">
              <a:schemeClr val="accent1"/>
            </a:effectRef>
            <a:fontRef idx="minor">
              <a:schemeClr val="tx1"/>
            </a:fontRef>
          </p:style>
        </p:cxnSp>
      </p:grpSp>
      <p:pic>
        <p:nvPicPr>
          <p:cNvPr id="15" name="Picture 14"/>
          <p:cNvPicPr>
            <a:picLocks noChangeAspect="1"/>
          </p:cNvPicPr>
          <p:nvPr userDrawn="1"/>
        </p:nvPicPr>
        <p:blipFill>
          <a:blip r:embed="rId2"/>
          <a:stretch>
            <a:fillRect/>
          </a:stretch>
        </p:blipFill>
        <p:spPr>
          <a:xfrm>
            <a:off x="-180378" y="8302001"/>
            <a:ext cx="12192000" cy="6822332"/>
          </a:xfrm>
          <a:prstGeom prst="rect">
            <a:avLst/>
          </a:prstGeom>
        </p:spPr>
      </p:pic>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66909" y="4095904"/>
            <a:ext cx="3282254" cy="2847560"/>
          </a:xfrm>
          <a:prstGeom prst="rect">
            <a:avLst/>
          </a:prstGeom>
        </p:spPr>
      </p:pic>
      <p:pic>
        <p:nvPicPr>
          <p:cNvPr id="18" name="Picture 1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258419" y="1436913"/>
            <a:ext cx="3282254" cy="2847560"/>
          </a:xfrm>
          <a:prstGeom prst="rect">
            <a:avLst/>
          </a:prstGeom>
        </p:spPr>
      </p:pic>
      <p:pic>
        <p:nvPicPr>
          <p:cNvPr id="19" name="Picture 1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811092" y="2743199"/>
            <a:ext cx="3282254" cy="2847560"/>
          </a:xfrm>
          <a:prstGeom prst="rect">
            <a:avLst/>
          </a:prstGeom>
        </p:spPr>
      </p:pic>
      <p:pic>
        <p:nvPicPr>
          <p:cNvPr id="20" name="Picture 1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815664" y="65314"/>
            <a:ext cx="3282254" cy="2847560"/>
          </a:xfrm>
          <a:prstGeom prst="rect">
            <a:avLst/>
          </a:prstGeom>
        </p:spPr>
      </p:pic>
      <p:pic>
        <p:nvPicPr>
          <p:cNvPr id="21" name="Picture 20"/>
          <p:cNvPicPr>
            <a:picLocks noChangeAspect="1"/>
          </p:cNvPicPr>
          <p:nvPr userDrawn="1"/>
        </p:nvPicPr>
        <p:blipFill rotWithShape="1">
          <a:blip r:embed="rId7">
            <a:extLst>
              <a:ext uri="{28A0092B-C50C-407E-A947-70E740481C1C}">
                <a14:useLocalDpi xmlns:a14="http://schemas.microsoft.com/office/drawing/2010/main" val="0"/>
              </a:ext>
            </a:extLst>
          </a:blip>
          <a:srcRect l="33777"/>
          <a:stretch/>
        </p:blipFill>
        <p:spPr>
          <a:xfrm>
            <a:off x="-1" y="-150665"/>
            <a:ext cx="4630887" cy="6022716"/>
          </a:xfrm>
          <a:prstGeom prst="rect">
            <a:avLst/>
          </a:prstGeom>
        </p:spPr>
      </p:pic>
      <p:pic>
        <p:nvPicPr>
          <p:cNvPr id="22" name="Picture 21"/>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434828" y="6335776"/>
            <a:ext cx="1322832" cy="316992"/>
          </a:xfrm>
          <a:prstGeom prst="rect">
            <a:avLst/>
          </a:prstGeom>
        </p:spPr>
      </p:pic>
      <p:pic>
        <p:nvPicPr>
          <p:cNvPr id="23" name="Picture 22"/>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56837" y="6049264"/>
            <a:ext cx="1182624" cy="573024"/>
          </a:xfrm>
          <a:prstGeom prst="rect">
            <a:avLst/>
          </a:prstGeom>
        </p:spPr>
      </p:pic>
      <p:pic>
        <p:nvPicPr>
          <p:cNvPr id="24" name="Picture 23"/>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8729368" y="2743752"/>
            <a:ext cx="3282254" cy="2847560"/>
          </a:xfrm>
          <a:prstGeom prst="rect">
            <a:avLst/>
          </a:prstGeom>
        </p:spPr>
      </p:pic>
      <p:sp>
        <p:nvSpPr>
          <p:cNvPr id="35" name="TextBox 34"/>
          <p:cNvSpPr txBox="1"/>
          <p:nvPr userDrawn="1"/>
        </p:nvSpPr>
        <p:spPr>
          <a:xfrm>
            <a:off x="8271821" y="150391"/>
            <a:ext cx="3735638" cy="246221"/>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tab pos="1233488" algn="l"/>
              </a:tabLst>
              <a:defRPr/>
            </a:pPr>
            <a:r>
              <a:rPr lang="is-IS" sz="1000" kern="1200" dirty="0">
                <a:solidFill>
                  <a:schemeClr val="bg1"/>
                </a:solidFill>
                <a:effectLst/>
                <a:latin typeface="+mn-lt"/>
                <a:ea typeface="+mn-ea"/>
                <a:cs typeface="+mn-cs"/>
              </a:rPr>
              <a:t>HOME	</a:t>
            </a:r>
            <a:r>
              <a:rPr lang="is-IS" sz="1000" kern="1200" dirty="0">
                <a:solidFill>
                  <a:schemeClr val="tx2"/>
                </a:solidFill>
                <a:effectLst/>
                <a:latin typeface="+mn-lt"/>
                <a:ea typeface="+mn-ea"/>
                <a:cs typeface="+mn-cs"/>
              </a:rPr>
              <a:t>MOUSE OVER                    CLICK HERE</a:t>
            </a:r>
          </a:p>
        </p:txBody>
      </p:sp>
      <p:sp>
        <p:nvSpPr>
          <p:cNvPr id="40" name="Freeform 39"/>
          <p:cNvSpPr>
            <a:spLocks noChangeArrowheads="1"/>
          </p:cNvSpPr>
          <p:nvPr userDrawn="1"/>
        </p:nvSpPr>
        <p:spPr bwMode="auto">
          <a:xfrm>
            <a:off x="9301519" y="143919"/>
            <a:ext cx="194940" cy="205891"/>
          </a:xfrm>
          <a:custGeom>
            <a:avLst/>
            <a:gdLst>
              <a:gd name="T0" fmla="*/ 1538 w 1569"/>
              <a:gd name="T1" fmla="*/ 1206 h 1659"/>
              <a:gd name="T2" fmla="*/ 1538 w 1569"/>
              <a:gd name="T3" fmla="*/ 1206 h 1659"/>
              <a:gd name="T4" fmla="*/ 1508 w 1569"/>
              <a:gd name="T5" fmla="*/ 844 h 1659"/>
              <a:gd name="T6" fmla="*/ 1447 w 1569"/>
              <a:gd name="T7" fmla="*/ 633 h 1659"/>
              <a:gd name="T8" fmla="*/ 1267 w 1569"/>
              <a:gd name="T9" fmla="*/ 241 h 1659"/>
              <a:gd name="T10" fmla="*/ 1025 w 1569"/>
              <a:gd name="T11" fmla="*/ 180 h 1659"/>
              <a:gd name="T12" fmla="*/ 965 w 1569"/>
              <a:gd name="T13" fmla="*/ 301 h 1659"/>
              <a:gd name="T14" fmla="*/ 996 w 1569"/>
              <a:gd name="T15" fmla="*/ 331 h 1659"/>
              <a:gd name="T16" fmla="*/ 754 w 1569"/>
              <a:gd name="T17" fmla="*/ 271 h 1659"/>
              <a:gd name="T18" fmla="*/ 723 w 1569"/>
              <a:gd name="T19" fmla="*/ 391 h 1659"/>
              <a:gd name="T20" fmla="*/ 723 w 1569"/>
              <a:gd name="T21" fmla="*/ 421 h 1659"/>
              <a:gd name="T22" fmla="*/ 482 w 1569"/>
              <a:gd name="T23" fmla="*/ 331 h 1659"/>
              <a:gd name="T24" fmla="*/ 452 w 1569"/>
              <a:gd name="T25" fmla="*/ 452 h 1659"/>
              <a:gd name="T26" fmla="*/ 482 w 1569"/>
              <a:gd name="T27" fmla="*/ 482 h 1659"/>
              <a:gd name="T28" fmla="*/ 452 w 1569"/>
              <a:gd name="T29" fmla="*/ 452 h 1659"/>
              <a:gd name="T30" fmla="*/ 211 w 1569"/>
              <a:gd name="T31" fmla="*/ 90 h 1659"/>
              <a:gd name="T32" fmla="*/ 60 w 1569"/>
              <a:gd name="T33" fmla="*/ 29 h 1659"/>
              <a:gd name="T34" fmla="*/ 31 w 1569"/>
              <a:gd name="T35" fmla="*/ 180 h 1659"/>
              <a:gd name="T36" fmla="*/ 241 w 1569"/>
              <a:gd name="T37" fmla="*/ 573 h 1659"/>
              <a:gd name="T38" fmla="*/ 482 w 1569"/>
              <a:gd name="T39" fmla="*/ 1024 h 1659"/>
              <a:gd name="T40" fmla="*/ 332 w 1569"/>
              <a:gd name="T41" fmla="*/ 935 h 1659"/>
              <a:gd name="T42" fmla="*/ 31 w 1569"/>
              <a:gd name="T43" fmla="*/ 994 h 1659"/>
              <a:gd name="T44" fmla="*/ 60 w 1569"/>
              <a:gd name="T45" fmla="*/ 1085 h 1659"/>
              <a:gd name="T46" fmla="*/ 332 w 1569"/>
              <a:gd name="T47" fmla="*/ 1326 h 1659"/>
              <a:gd name="T48" fmla="*/ 513 w 1569"/>
              <a:gd name="T49" fmla="*/ 1417 h 1659"/>
              <a:gd name="T50" fmla="*/ 875 w 1569"/>
              <a:gd name="T51" fmla="*/ 1538 h 1659"/>
              <a:gd name="T52" fmla="*/ 935 w 1569"/>
              <a:gd name="T53" fmla="*/ 1658 h 1659"/>
              <a:gd name="T54" fmla="*/ 1297 w 1569"/>
              <a:gd name="T55" fmla="*/ 1447 h 1659"/>
              <a:gd name="T56" fmla="*/ 1478 w 1569"/>
              <a:gd name="T57" fmla="*/ 1356 h 1659"/>
              <a:gd name="T58" fmla="*/ 1568 w 1569"/>
              <a:gd name="T59" fmla="*/ 1297 h 1659"/>
              <a:gd name="T60" fmla="*/ 1538 w 1569"/>
              <a:gd name="T61" fmla="*/ 1206 h 1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69" h="1659">
                <a:moveTo>
                  <a:pt x="1538" y="1206"/>
                </a:moveTo>
                <a:lnTo>
                  <a:pt x="1538" y="1206"/>
                </a:lnTo>
                <a:cubicBezTo>
                  <a:pt x="1478" y="1145"/>
                  <a:pt x="1508" y="844"/>
                  <a:pt x="1508" y="844"/>
                </a:cubicBezTo>
                <a:cubicBezTo>
                  <a:pt x="1508" y="783"/>
                  <a:pt x="1478" y="693"/>
                  <a:pt x="1447" y="633"/>
                </a:cubicBezTo>
                <a:cubicBezTo>
                  <a:pt x="1267" y="241"/>
                  <a:pt x="1267" y="241"/>
                  <a:pt x="1267" y="241"/>
                </a:cubicBezTo>
                <a:cubicBezTo>
                  <a:pt x="1206" y="180"/>
                  <a:pt x="1116" y="120"/>
                  <a:pt x="1025" y="180"/>
                </a:cubicBezTo>
                <a:cubicBezTo>
                  <a:pt x="965" y="211"/>
                  <a:pt x="965" y="271"/>
                  <a:pt x="965" y="301"/>
                </a:cubicBezTo>
                <a:cubicBezTo>
                  <a:pt x="996" y="331"/>
                  <a:pt x="996" y="331"/>
                  <a:pt x="996" y="331"/>
                </a:cubicBezTo>
                <a:cubicBezTo>
                  <a:pt x="965" y="241"/>
                  <a:pt x="844" y="211"/>
                  <a:pt x="754" y="271"/>
                </a:cubicBezTo>
                <a:cubicBezTo>
                  <a:pt x="723" y="271"/>
                  <a:pt x="694" y="331"/>
                  <a:pt x="723" y="391"/>
                </a:cubicBezTo>
                <a:cubicBezTo>
                  <a:pt x="723" y="421"/>
                  <a:pt x="723" y="421"/>
                  <a:pt x="723" y="421"/>
                </a:cubicBezTo>
                <a:cubicBezTo>
                  <a:pt x="694" y="331"/>
                  <a:pt x="573" y="301"/>
                  <a:pt x="482" y="331"/>
                </a:cubicBezTo>
                <a:cubicBezTo>
                  <a:pt x="452" y="361"/>
                  <a:pt x="422" y="421"/>
                  <a:pt x="452" y="452"/>
                </a:cubicBezTo>
                <a:cubicBezTo>
                  <a:pt x="482" y="482"/>
                  <a:pt x="482" y="482"/>
                  <a:pt x="482" y="482"/>
                </a:cubicBezTo>
                <a:cubicBezTo>
                  <a:pt x="452" y="452"/>
                  <a:pt x="452" y="452"/>
                  <a:pt x="452" y="452"/>
                </a:cubicBezTo>
                <a:cubicBezTo>
                  <a:pt x="211" y="90"/>
                  <a:pt x="211" y="90"/>
                  <a:pt x="211" y="90"/>
                </a:cubicBezTo>
                <a:cubicBezTo>
                  <a:pt x="181" y="29"/>
                  <a:pt x="120" y="0"/>
                  <a:pt x="60" y="29"/>
                </a:cubicBezTo>
                <a:cubicBezTo>
                  <a:pt x="31" y="59"/>
                  <a:pt x="0" y="120"/>
                  <a:pt x="31" y="180"/>
                </a:cubicBezTo>
                <a:cubicBezTo>
                  <a:pt x="241" y="573"/>
                  <a:pt x="241" y="573"/>
                  <a:pt x="241" y="573"/>
                </a:cubicBezTo>
                <a:cubicBezTo>
                  <a:pt x="482" y="1024"/>
                  <a:pt x="482" y="1024"/>
                  <a:pt x="482" y="1024"/>
                </a:cubicBezTo>
                <a:cubicBezTo>
                  <a:pt x="332" y="935"/>
                  <a:pt x="332" y="935"/>
                  <a:pt x="332" y="935"/>
                </a:cubicBezTo>
                <a:cubicBezTo>
                  <a:pt x="211" y="904"/>
                  <a:pt x="90" y="904"/>
                  <a:pt x="31" y="994"/>
                </a:cubicBezTo>
                <a:cubicBezTo>
                  <a:pt x="0" y="1024"/>
                  <a:pt x="31" y="1055"/>
                  <a:pt x="60" y="1085"/>
                </a:cubicBezTo>
                <a:cubicBezTo>
                  <a:pt x="332" y="1326"/>
                  <a:pt x="332" y="1326"/>
                  <a:pt x="332" y="1326"/>
                </a:cubicBezTo>
                <a:cubicBezTo>
                  <a:pt x="362" y="1356"/>
                  <a:pt x="452" y="1386"/>
                  <a:pt x="513" y="1417"/>
                </a:cubicBezTo>
                <a:cubicBezTo>
                  <a:pt x="513" y="1417"/>
                  <a:pt x="844" y="1477"/>
                  <a:pt x="875" y="1538"/>
                </a:cubicBezTo>
                <a:cubicBezTo>
                  <a:pt x="935" y="1658"/>
                  <a:pt x="935" y="1658"/>
                  <a:pt x="935" y="1658"/>
                </a:cubicBezTo>
                <a:cubicBezTo>
                  <a:pt x="1297" y="1447"/>
                  <a:pt x="1297" y="1447"/>
                  <a:pt x="1297" y="1447"/>
                </a:cubicBezTo>
                <a:cubicBezTo>
                  <a:pt x="1478" y="1356"/>
                  <a:pt x="1478" y="1356"/>
                  <a:pt x="1478" y="1356"/>
                </a:cubicBezTo>
                <a:cubicBezTo>
                  <a:pt x="1568" y="1297"/>
                  <a:pt x="1568" y="1297"/>
                  <a:pt x="1568" y="1297"/>
                </a:cubicBezTo>
                <a:lnTo>
                  <a:pt x="1538" y="1206"/>
                </a:lnTo>
              </a:path>
            </a:pathLst>
          </a:custGeom>
          <a:solidFill>
            <a:schemeClr val="tx2"/>
          </a:solidFill>
          <a:ln>
            <a:noFill/>
          </a:ln>
          <a:effectLst/>
        </p:spPr>
        <p:txBody>
          <a:bodyPr wrap="none" anchor="ctr"/>
          <a:lstStyle/>
          <a:p>
            <a:endParaRPr lang="en-US"/>
          </a:p>
        </p:txBody>
      </p:sp>
      <p:grpSp>
        <p:nvGrpSpPr>
          <p:cNvPr id="41" name="Group 40"/>
          <p:cNvGrpSpPr/>
          <p:nvPr userDrawn="1"/>
        </p:nvGrpSpPr>
        <p:grpSpPr>
          <a:xfrm>
            <a:off x="10826730" y="82553"/>
            <a:ext cx="254126" cy="269730"/>
            <a:chOff x="4932998" y="543334"/>
            <a:chExt cx="542925" cy="576262"/>
          </a:xfrm>
          <a:solidFill>
            <a:schemeClr val="tx2"/>
          </a:solidFill>
        </p:grpSpPr>
        <p:sp>
          <p:nvSpPr>
            <p:cNvPr id="42" name="Freeform 41"/>
            <p:cNvSpPr>
              <a:spLocks noChangeArrowheads="1"/>
            </p:cNvSpPr>
            <p:nvPr/>
          </p:nvSpPr>
          <p:spPr bwMode="auto">
            <a:xfrm>
              <a:off x="5139373" y="760821"/>
              <a:ext cx="336550" cy="358775"/>
            </a:xfrm>
            <a:custGeom>
              <a:avLst/>
              <a:gdLst>
                <a:gd name="T0" fmla="*/ 633 w 936"/>
                <a:gd name="T1" fmla="*/ 514 h 997"/>
                <a:gd name="T2" fmla="*/ 935 w 936"/>
                <a:gd name="T3" fmla="*/ 362 h 997"/>
                <a:gd name="T4" fmla="*/ 0 w 936"/>
                <a:gd name="T5" fmla="*/ 0 h 997"/>
                <a:gd name="T6" fmla="*/ 332 w 936"/>
                <a:gd name="T7" fmla="*/ 996 h 997"/>
                <a:gd name="T8" fmla="*/ 482 w 936"/>
                <a:gd name="T9" fmla="*/ 694 h 997"/>
                <a:gd name="T10" fmla="*/ 784 w 936"/>
                <a:gd name="T11" fmla="*/ 996 h 997"/>
                <a:gd name="T12" fmla="*/ 935 w 936"/>
                <a:gd name="T13" fmla="*/ 815 h 997"/>
                <a:gd name="T14" fmla="*/ 633 w 936"/>
                <a:gd name="T15" fmla="*/ 514 h 9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6" h="997">
                  <a:moveTo>
                    <a:pt x="633" y="514"/>
                  </a:moveTo>
                  <a:lnTo>
                    <a:pt x="935" y="362"/>
                  </a:lnTo>
                  <a:lnTo>
                    <a:pt x="0" y="0"/>
                  </a:lnTo>
                  <a:lnTo>
                    <a:pt x="332" y="996"/>
                  </a:lnTo>
                  <a:lnTo>
                    <a:pt x="482" y="694"/>
                  </a:lnTo>
                  <a:lnTo>
                    <a:pt x="784" y="996"/>
                  </a:lnTo>
                  <a:lnTo>
                    <a:pt x="935" y="815"/>
                  </a:lnTo>
                  <a:lnTo>
                    <a:pt x="633" y="51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 name="Freeform 42"/>
            <p:cNvSpPr>
              <a:spLocks noChangeArrowheads="1"/>
            </p:cNvSpPr>
            <p:nvPr/>
          </p:nvSpPr>
          <p:spPr bwMode="auto">
            <a:xfrm>
              <a:off x="5204460" y="608421"/>
              <a:ext cx="109538" cy="109538"/>
            </a:xfrm>
            <a:custGeom>
              <a:avLst/>
              <a:gdLst>
                <a:gd name="T0" fmla="*/ 61 w 303"/>
                <a:gd name="T1" fmla="*/ 302 h 303"/>
                <a:gd name="T2" fmla="*/ 61 w 303"/>
                <a:gd name="T3" fmla="*/ 302 h 303"/>
                <a:gd name="T4" fmla="*/ 273 w 303"/>
                <a:gd name="T5" fmla="*/ 60 h 303"/>
                <a:gd name="T6" fmla="*/ 273 w 303"/>
                <a:gd name="T7" fmla="*/ 0 h 303"/>
                <a:gd name="T8" fmla="*/ 242 w 303"/>
                <a:gd name="T9" fmla="*/ 0 h 303"/>
                <a:gd name="T10" fmla="*/ 212 w 303"/>
                <a:gd name="T11" fmla="*/ 0 h 303"/>
                <a:gd name="T12" fmla="*/ 0 w 303"/>
                <a:gd name="T13" fmla="*/ 242 h 303"/>
                <a:gd name="T14" fmla="*/ 0 w 303"/>
                <a:gd name="T15" fmla="*/ 302 h 303"/>
                <a:gd name="T16" fmla="*/ 61 w 303"/>
                <a:gd name="T17" fmla="*/ 30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3">
                  <a:moveTo>
                    <a:pt x="61" y="302"/>
                  </a:moveTo>
                  <a:lnTo>
                    <a:pt x="61" y="302"/>
                  </a:lnTo>
                  <a:cubicBezTo>
                    <a:pt x="273" y="60"/>
                    <a:pt x="273" y="60"/>
                    <a:pt x="273" y="60"/>
                  </a:cubicBezTo>
                  <a:cubicBezTo>
                    <a:pt x="302" y="60"/>
                    <a:pt x="302" y="30"/>
                    <a:pt x="273" y="0"/>
                  </a:cubicBezTo>
                  <a:cubicBezTo>
                    <a:pt x="273" y="0"/>
                    <a:pt x="273" y="0"/>
                    <a:pt x="242" y="0"/>
                  </a:cubicBezTo>
                  <a:cubicBezTo>
                    <a:pt x="242" y="0"/>
                    <a:pt x="242" y="0"/>
                    <a:pt x="212" y="0"/>
                  </a:cubicBezTo>
                  <a:cubicBezTo>
                    <a:pt x="0" y="242"/>
                    <a:pt x="0" y="242"/>
                    <a:pt x="0" y="242"/>
                  </a:cubicBezTo>
                  <a:cubicBezTo>
                    <a:pt x="0" y="272"/>
                    <a:pt x="0" y="272"/>
                    <a:pt x="0" y="302"/>
                  </a:cubicBezTo>
                  <a:cubicBezTo>
                    <a:pt x="31" y="302"/>
                    <a:pt x="31" y="302"/>
                    <a:pt x="61" y="30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 name="Freeform 43"/>
            <p:cNvSpPr>
              <a:spLocks noChangeArrowheads="1"/>
            </p:cNvSpPr>
            <p:nvPr/>
          </p:nvSpPr>
          <p:spPr bwMode="auto">
            <a:xfrm>
              <a:off x="4932998" y="760821"/>
              <a:ext cx="152400" cy="33338"/>
            </a:xfrm>
            <a:custGeom>
              <a:avLst/>
              <a:gdLst>
                <a:gd name="T0" fmla="*/ 422 w 423"/>
                <a:gd name="T1" fmla="*/ 31 h 92"/>
                <a:gd name="T2" fmla="*/ 422 w 423"/>
                <a:gd name="T3" fmla="*/ 31 h 92"/>
                <a:gd name="T4" fmla="*/ 392 w 423"/>
                <a:gd name="T5" fmla="*/ 0 h 92"/>
                <a:gd name="T6" fmla="*/ 61 w 423"/>
                <a:gd name="T7" fmla="*/ 0 h 92"/>
                <a:gd name="T8" fmla="*/ 0 w 423"/>
                <a:gd name="T9" fmla="*/ 31 h 92"/>
                <a:gd name="T10" fmla="*/ 61 w 423"/>
                <a:gd name="T11" fmla="*/ 91 h 92"/>
                <a:gd name="T12" fmla="*/ 392 w 423"/>
                <a:gd name="T13" fmla="*/ 91 h 92"/>
                <a:gd name="T14" fmla="*/ 422 w 423"/>
                <a:gd name="T15" fmla="*/ 31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3" h="92">
                  <a:moveTo>
                    <a:pt x="422" y="31"/>
                  </a:moveTo>
                  <a:lnTo>
                    <a:pt x="422" y="31"/>
                  </a:lnTo>
                  <a:cubicBezTo>
                    <a:pt x="422" y="0"/>
                    <a:pt x="422" y="0"/>
                    <a:pt x="392" y="0"/>
                  </a:cubicBezTo>
                  <a:cubicBezTo>
                    <a:pt x="61" y="0"/>
                    <a:pt x="61" y="0"/>
                    <a:pt x="61" y="0"/>
                  </a:cubicBezTo>
                  <a:cubicBezTo>
                    <a:pt x="30" y="0"/>
                    <a:pt x="0" y="0"/>
                    <a:pt x="0" y="31"/>
                  </a:cubicBezTo>
                  <a:cubicBezTo>
                    <a:pt x="0" y="61"/>
                    <a:pt x="30" y="91"/>
                    <a:pt x="61" y="91"/>
                  </a:cubicBezTo>
                  <a:cubicBezTo>
                    <a:pt x="392" y="91"/>
                    <a:pt x="392" y="91"/>
                    <a:pt x="392" y="91"/>
                  </a:cubicBezTo>
                  <a:cubicBezTo>
                    <a:pt x="422" y="91"/>
                    <a:pt x="422" y="61"/>
                    <a:pt x="422" y="3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 name="Freeform 44"/>
            <p:cNvSpPr>
              <a:spLocks noChangeArrowheads="1"/>
            </p:cNvSpPr>
            <p:nvPr/>
          </p:nvSpPr>
          <p:spPr bwMode="auto">
            <a:xfrm>
              <a:off x="5139373" y="543334"/>
              <a:ext cx="22225" cy="163512"/>
            </a:xfrm>
            <a:custGeom>
              <a:avLst/>
              <a:gdLst>
                <a:gd name="T0" fmla="*/ 30 w 61"/>
                <a:gd name="T1" fmla="*/ 453 h 454"/>
                <a:gd name="T2" fmla="*/ 30 w 61"/>
                <a:gd name="T3" fmla="*/ 453 h 454"/>
                <a:gd name="T4" fmla="*/ 60 w 61"/>
                <a:gd name="T5" fmla="*/ 423 h 454"/>
                <a:gd name="T6" fmla="*/ 60 w 61"/>
                <a:gd name="T7" fmla="*/ 31 h 454"/>
                <a:gd name="T8" fmla="*/ 30 w 61"/>
                <a:gd name="T9" fmla="*/ 0 h 454"/>
                <a:gd name="T10" fmla="*/ 0 w 61"/>
                <a:gd name="T11" fmla="*/ 31 h 454"/>
                <a:gd name="T12" fmla="*/ 0 w 61"/>
                <a:gd name="T13" fmla="*/ 423 h 454"/>
                <a:gd name="T14" fmla="*/ 30 w 61"/>
                <a:gd name="T15" fmla="*/ 453 h 4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454">
                  <a:moveTo>
                    <a:pt x="30" y="453"/>
                  </a:moveTo>
                  <a:lnTo>
                    <a:pt x="30" y="453"/>
                  </a:lnTo>
                  <a:cubicBezTo>
                    <a:pt x="60" y="453"/>
                    <a:pt x="60" y="423"/>
                    <a:pt x="60" y="423"/>
                  </a:cubicBezTo>
                  <a:cubicBezTo>
                    <a:pt x="60" y="31"/>
                    <a:pt x="60" y="31"/>
                    <a:pt x="60" y="31"/>
                  </a:cubicBezTo>
                  <a:cubicBezTo>
                    <a:pt x="60" y="31"/>
                    <a:pt x="60" y="0"/>
                    <a:pt x="30" y="0"/>
                  </a:cubicBezTo>
                  <a:cubicBezTo>
                    <a:pt x="0" y="0"/>
                    <a:pt x="0" y="31"/>
                    <a:pt x="0" y="31"/>
                  </a:cubicBezTo>
                  <a:cubicBezTo>
                    <a:pt x="0" y="423"/>
                    <a:pt x="0" y="423"/>
                    <a:pt x="0" y="423"/>
                  </a:cubicBezTo>
                  <a:cubicBezTo>
                    <a:pt x="0" y="423"/>
                    <a:pt x="0" y="453"/>
                    <a:pt x="30" y="45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 name="Freeform 45"/>
            <p:cNvSpPr>
              <a:spLocks noChangeArrowheads="1"/>
            </p:cNvSpPr>
            <p:nvPr/>
          </p:nvSpPr>
          <p:spPr bwMode="auto">
            <a:xfrm>
              <a:off x="4998085" y="825909"/>
              <a:ext cx="107950" cy="120650"/>
            </a:xfrm>
            <a:custGeom>
              <a:avLst/>
              <a:gdLst>
                <a:gd name="T0" fmla="*/ 241 w 302"/>
                <a:gd name="T1" fmla="*/ 0 h 333"/>
                <a:gd name="T2" fmla="*/ 241 w 302"/>
                <a:gd name="T3" fmla="*/ 0 h 333"/>
                <a:gd name="T4" fmla="*/ 211 w 302"/>
                <a:gd name="T5" fmla="*/ 29 h 333"/>
                <a:gd name="T6" fmla="*/ 0 w 302"/>
                <a:gd name="T7" fmla="*/ 241 h 333"/>
                <a:gd name="T8" fmla="*/ 0 w 302"/>
                <a:gd name="T9" fmla="*/ 301 h 333"/>
                <a:gd name="T10" fmla="*/ 60 w 302"/>
                <a:gd name="T11" fmla="*/ 301 h 333"/>
                <a:gd name="T12" fmla="*/ 271 w 302"/>
                <a:gd name="T13" fmla="*/ 59 h 333"/>
                <a:gd name="T14" fmla="*/ 271 w 302"/>
                <a:gd name="T15" fmla="*/ 29 h 333"/>
                <a:gd name="T16" fmla="*/ 241 w 302"/>
                <a:gd name="T17"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333">
                  <a:moveTo>
                    <a:pt x="241" y="0"/>
                  </a:moveTo>
                  <a:lnTo>
                    <a:pt x="241" y="0"/>
                  </a:lnTo>
                  <a:cubicBezTo>
                    <a:pt x="241" y="0"/>
                    <a:pt x="241" y="0"/>
                    <a:pt x="211" y="29"/>
                  </a:cubicBezTo>
                  <a:cubicBezTo>
                    <a:pt x="0" y="241"/>
                    <a:pt x="0" y="241"/>
                    <a:pt x="0" y="241"/>
                  </a:cubicBezTo>
                  <a:cubicBezTo>
                    <a:pt x="0" y="271"/>
                    <a:pt x="0" y="301"/>
                    <a:pt x="0" y="301"/>
                  </a:cubicBezTo>
                  <a:cubicBezTo>
                    <a:pt x="30" y="332"/>
                    <a:pt x="60" y="332"/>
                    <a:pt x="60" y="301"/>
                  </a:cubicBezTo>
                  <a:cubicBezTo>
                    <a:pt x="271" y="59"/>
                    <a:pt x="271" y="59"/>
                    <a:pt x="271" y="59"/>
                  </a:cubicBezTo>
                  <a:cubicBezTo>
                    <a:pt x="301" y="59"/>
                    <a:pt x="301" y="29"/>
                    <a:pt x="271" y="29"/>
                  </a:cubicBezTo>
                  <a:cubicBezTo>
                    <a:pt x="271" y="0"/>
                    <a:pt x="271" y="0"/>
                    <a:pt x="24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 name="Freeform 46"/>
            <p:cNvSpPr>
              <a:spLocks noChangeArrowheads="1"/>
            </p:cNvSpPr>
            <p:nvPr/>
          </p:nvSpPr>
          <p:spPr bwMode="auto">
            <a:xfrm>
              <a:off x="4998085" y="608421"/>
              <a:ext cx="107950" cy="109538"/>
            </a:xfrm>
            <a:custGeom>
              <a:avLst/>
              <a:gdLst>
                <a:gd name="T0" fmla="*/ 60 w 302"/>
                <a:gd name="T1" fmla="*/ 0 h 303"/>
                <a:gd name="T2" fmla="*/ 60 w 302"/>
                <a:gd name="T3" fmla="*/ 0 h 303"/>
                <a:gd name="T4" fmla="*/ 30 w 302"/>
                <a:gd name="T5" fmla="*/ 0 h 303"/>
                <a:gd name="T6" fmla="*/ 0 w 302"/>
                <a:gd name="T7" fmla="*/ 0 h 303"/>
                <a:gd name="T8" fmla="*/ 0 w 302"/>
                <a:gd name="T9" fmla="*/ 60 h 303"/>
                <a:gd name="T10" fmla="*/ 211 w 302"/>
                <a:gd name="T11" fmla="*/ 302 h 303"/>
                <a:gd name="T12" fmla="*/ 271 w 302"/>
                <a:gd name="T13" fmla="*/ 302 h 303"/>
                <a:gd name="T14" fmla="*/ 271 w 302"/>
                <a:gd name="T15" fmla="*/ 242 h 303"/>
                <a:gd name="T16" fmla="*/ 60 w 302"/>
                <a:gd name="T17"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303">
                  <a:moveTo>
                    <a:pt x="60" y="0"/>
                  </a:moveTo>
                  <a:lnTo>
                    <a:pt x="60" y="0"/>
                  </a:lnTo>
                  <a:lnTo>
                    <a:pt x="30" y="0"/>
                  </a:lnTo>
                  <a:lnTo>
                    <a:pt x="0" y="0"/>
                  </a:lnTo>
                  <a:cubicBezTo>
                    <a:pt x="0" y="30"/>
                    <a:pt x="0" y="60"/>
                    <a:pt x="0" y="60"/>
                  </a:cubicBezTo>
                  <a:cubicBezTo>
                    <a:pt x="211" y="302"/>
                    <a:pt x="211" y="302"/>
                    <a:pt x="211" y="302"/>
                  </a:cubicBezTo>
                  <a:cubicBezTo>
                    <a:pt x="241" y="302"/>
                    <a:pt x="271" y="302"/>
                    <a:pt x="271" y="302"/>
                  </a:cubicBezTo>
                  <a:cubicBezTo>
                    <a:pt x="301" y="272"/>
                    <a:pt x="301" y="272"/>
                    <a:pt x="271" y="242"/>
                  </a:cubicBezTo>
                  <a:lnTo>
                    <a:pt x="6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48" name="Group 47"/>
          <p:cNvGrpSpPr/>
          <p:nvPr userDrawn="1"/>
        </p:nvGrpSpPr>
        <p:grpSpPr>
          <a:xfrm>
            <a:off x="8010131" y="138653"/>
            <a:ext cx="254637" cy="219060"/>
            <a:chOff x="5489575" y="5892800"/>
            <a:chExt cx="3465513" cy="2981325"/>
          </a:xfrm>
          <a:solidFill>
            <a:schemeClr val="bg1"/>
          </a:solidFill>
        </p:grpSpPr>
        <p:sp>
          <p:nvSpPr>
            <p:cNvPr id="49" name="Freeform 1"/>
            <p:cNvSpPr>
              <a:spLocks noChangeArrowheads="1"/>
            </p:cNvSpPr>
            <p:nvPr/>
          </p:nvSpPr>
          <p:spPr bwMode="auto">
            <a:xfrm>
              <a:off x="5973763" y="6410325"/>
              <a:ext cx="2497137" cy="2463800"/>
            </a:xfrm>
            <a:custGeom>
              <a:avLst/>
              <a:gdLst>
                <a:gd name="T0" fmla="*/ 0 w 6938"/>
                <a:gd name="T1" fmla="*/ 3186 h 6843"/>
                <a:gd name="T2" fmla="*/ 0 w 6938"/>
                <a:gd name="T3" fmla="*/ 3186 h 6843"/>
                <a:gd name="T4" fmla="*/ 0 w 6938"/>
                <a:gd name="T5" fmla="*/ 6686 h 6843"/>
                <a:gd name="T6" fmla="*/ 188 w 6938"/>
                <a:gd name="T7" fmla="*/ 6842 h 6843"/>
                <a:gd name="T8" fmla="*/ 2344 w 6938"/>
                <a:gd name="T9" fmla="*/ 6842 h 6843"/>
                <a:gd name="T10" fmla="*/ 2500 w 6938"/>
                <a:gd name="T11" fmla="*/ 6686 h 6843"/>
                <a:gd name="T12" fmla="*/ 2500 w 6938"/>
                <a:gd name="T13" fmla="*/ 4686 h 6843"/>
                <a:gd name="T14" fmla="*/ 2688 w 6938"/>
                <a:gd name="T15" fmla="*/ 4467 h 6843"/>
                <a:gd name="T16" fmla="*/ 4249 w 6938"/>
                <a:gd name="T17" fmla="*/ 4467 h 6843"/>
                <a:gd name="T18" fmla="*/ 4437 w 6938"/>
                <a:gd name="T19" fmla="*/ 4686 h 6843"/>
                <a:gd name="T20" fmla="*/ 4437 w 6938"/>
                <a:gd name="T21" fmla="*/ 6686 h 6843"/>
                <a:gd name="T22" fmla="*/ 4593 w 6938"/>
                <a:gd name="T23" fmla="*/ 6842 h 6843"/>
                <a:gd name="T24" fmla="*/ 6781 w 6938"/>
                <a:gd name="T25" fmla="*/ 6842 h 6843"/>
                <a:gd name="T26" fmla="*/ 6937 w 6938"/>
                <a:gd name="T27" fmla="*/ 6686 h 6843"/>
                <a:gd name="T28" fmla="*/ 6937 w 6938"/>
                <a:gd name="T29" fmla="*/ 3186 h 6843"/>
                <a:gd name="T30" fmla="*/ 3469 w 6938"/>
                <a:gd name="T31" fmla="*/ 0 h 6843"/>
                <a:gd name="T32" fmla="*/ 0 w 6938"/>
                <a:gd name="T33" fmla="*/ 3186 h 6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38" h="6843">
                  <a:moveTo>
                    <a:pt x="0" y="3186"/>
                  </a:moveTo>
                  <a:lnTo>
                    <a:pt x="0" y="3186"/>
                  </a:lnTo>
                  <a:cubicBezTo>
                    <a:pt x="0" y="6686"/>
                    <a:pt x="0" y="6686"/>
                    <a:pt x="0" y="6686"/>
                  </a:cubicBezTo>
                  <a:cubicBezTo>
                    <a:pt x="0" y="6780"/>
                    <a:pt x="94" y="6842"/>
                    <a:pt x="188" y="6842"/>
                  </a:cubicBezTo>
                  <a:cubicBezTo>
                    <a:pt x="2344" y="6842"/>
                    <a:pt x="2344" y="6842"/>
                    <a:pt x="2344" y="6842"/>
                  </a:cubicBezTo>
                  <a:cubicBezTo>
                    <a:pt x="2438" y="6842"/>
                    <a:pt x="2500" y="6780"/>
                    <a:pt x="2500" y="6686"/>
                  </a:cubicBezTo>
                  <a:cubicBezTo>
                    <a:pt x="2500" y="4686"/>
                    <a:pt x="2500" y="4686"/>
                    <a:pt x="2500" y="4686"/>
                  </a:cubicBezTo>
                  <a:cubicBezTo>
                    <a:pt x="2500" y="4561"/>
                    <a:pt x="2594" y="4467"/>
                    <a:pt x="2688" y="4467"/>
                  </a:cubicBezTo>
                  <a:cubicBezTo>
                    <a:pt x="4249" y="4467"/>
                    <a:pt x="4249" y="4467"/>
                    <a:pt x="4249" y="4467"/>
                  </a:cubicBezTo>
                  <a:cubicBezTo>
                    <a:pt x="4343" y="4467"/>
                    <a:pt x="4437" y="4561"/>
                    <a:pt x="4437" y="4686"/>
                  </a:cubicBezTo>
                  <a:cubicBezTo>
                    <a:pt x="4437" y="6686"/>
                    <a:pt x="4437" y="6686"/>
                    <a:pt x="4437" y="6686"/>
                  </a:cubicBezTo>
                  <a:cubicBezTo>
                    <a:pt x="4437" y="6780"/>
                    <a:pt x="4531" y="6842"/>
                    <a:pt x="4593" y="6842"/>
                  </a:cubicBezTo>
                  <a:cubicBezTo>
                    <a:pt x="6781" y="6842"/>
                    <a:pt x="6781" y="6842"/>
                    <a:pt x="6781" y="6842"/>
                  </a:cubicBezTo>
                  <a:cubicBezTo>
                    <a:pt x="6874" y="6842"/>
                    <a:pt x="6937" y="6780"/>
                    <a:pt x="6937" y="6686"/>
                  </a:cubicBezTo>
                  <a:cubicBezTo>
                    <a:pt x="6937" y="3186"/>
                    <a:pt x="6937" y="3186"/>
                    <a:pt x="6937" y="3186"/>
                  </a:cubicBezTo>
                  <a:cubicBezTo>
                    <a:pt x="3469" y="0"/>
                    <a:pt x="3469" y="0"/>
                    <a:pt x="3469" y="0"/>
                  </a:cubicBezTo>
                  <a:lnTo>
                    <a:pt x="0" y="318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0" name="Freeform 2"/>
            <p:cNvSpPr>
              <a:spLocks noChangeArrowheads="1"/>
            </p:cNvSpPr>
            <p:nvPr/>
          </p:nvSpPr>
          <p:spPr bwMode="auto">
            <a:xfrm>
              <a:off x="5489575" y="5892800"/>
              <a:ext cx="3465513" cy="1665288"/>
            </a:xfrm>
            <a:custGeom>
              <a:avLst/>
              <a:gdLst>
                <a:gd name="T0" fmla="*/ 9561 w 9625"/>
                <a:gd name="T1" fmla="*/ 4312 h 4625"/>
                <a:gd name="T2" fmla="*/ 9561 w 9625"/>
                <a:gd name="T3" fmla="*/ 4312 h 4625"/>
                <a:gd name="T4" fmla="*/ 7874 w 9625"/>
                <a:gd name="T5" fmla="*/ 2781 h 4625"/>
                <a:gd name="T6" fmla="*/ 7874 w 9625"/>
                <a:gd name="T7" fmla="*/ 500 h 4625"/>
                <a:gd name="T8" fmla="*/ 6280 w 9625"/>
                <a:gd name="T9" fmla="*/ 500 h 4625"/>
                <a:gd name="T10" fmla="*/ 6280 w 9625"/>
                <a:gd name="T11" fmla="*/ 1313 h 4625"/>
                <a:gd name="T12" fmla="*/ 4905 w 9625"/>
                <a:gd name="T13" fmla="*/ 63 h 4625"/>
                <a:gd name="T14" fmla="*/ 4687 w 9625"/>
                <a:gd name="T15" fmla="*/ 63 h 4625"/>
                <a:gd name="T16" fmla="*/ 62 w 9625"/>
                <a:gd name="T17" fmla="*/ 4312 h 4625"/>
                <a:gd name="T18" fmla="*/ 31 w 9625"/>
                <a:gd name="T19" fmla="*/ 4530 h 4625"/>
                <a:gd name="T20" fmla="*/ 187 w 9625"/>
                <a:gd name="T21" fmla="*/ 4624 h 4625"/>
                <a:gd name="T22" fmla="*/ 906 w 9625"/>
                <a:gd name="T23" fmla="*/ 4624 h 4625"/>
                <a:gd name="T24" fmla="*/ 4593 w 9625"/>
                <a:gd name="T25" fmla="*/ 1188 h 4625"/>
                <a:gd name="T26" fmla="*/ 4999 w 9625"/>
                <a:gd name="T27" fmla="*/ 1188 h 4625"/>
                <a:gd name="T28" fmla="*/ 8717 w 9625"/>
                <a:gd name="T29" fmla="*/ 4624 h 4625"/>
                <a:gd name="T30" fmla="*/ 9436 w 9625"/>
                <a:gd name="T31" fmla="*/ 4624 h 4625"/>
                <a:gd name="T32" fmla="*/ 9592 w 9625"/>
                <a:gd name="T33" fmla="*/ 4530 h 4625"/>
                <a:gd name="T34" fmla="*/ 9561 w 9625"/>
                <a:gd name="T35" fmla="*/ 4312 h 4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25" h="4625">
                  <a:moveTo>
                    <a:pt x="9561" y="4312"/>
                  </a:moveTo>
                  <a:lnTo>
                    <a:pt x="9561" y="4312"/>
                  </a:lnTo>
                  <a:cubicBezTo>
                    <a:pt x="7874" y="2781"/>
                    <a:pt x="7874" y="2781"/>
                    <a:pt x="7874" y="2781"/>
                  </a:cubicBezTo>
                  <a:cubicBezTo>
                    <a:pt x="7874" y="500"/>
                    <a:pt x="7874" y="500"/>
                    <a:pt x="7874" y="500"/>
                  </a:cubicBezTo>
                  <a:cubicBezTo>
                    <a:pt x="6280" y="500"/>
                    <a:pt x="6280" y="500"/>
                    <a:pt x="6280" y="500"/>
                  </a:cubicBezTo>
                  <a:cubicBezTo>
                    <a:pt x="6280" y="1313"/>
                    <a:pt x="6280" y="1313"/>
                    <a:pt x="6280" y="1313"/>
                  </a:cubicBezTo>
                  <a:cubicBezTo>
                    <a:pt x="4905" y="63"/>
                    <a:pt x="4905" y="63"/>
                    <a:pt x="4905" y="63"/>
                  </a:cubicBezTo>
                  <a:cubicBezTo>
                    <a:pt x="4842" y="0"/>
                    <a:pt x="4718" y="0"/>
                    <a:pt x="4687" y="63"/>
                  </a:cubicBezTo>
                  <a:cubicBezTo>
                    <a:pt x="62" y="4312"/>
                    <a:pt x="62" y="4312"/>
                    <a:pt x="62" y="4312"/>
                  </a:cubicBezTo>
                  <a:cubicBezTo>
                    <a:pt x="0" y="4374"/>
                    <a:pt x="0" y="4468"/>
                    <a:pt x="31" y="4530"/>
                  </a:cubicBezTo>
                  <a:cubicBezTo>
                    <a:pt x="93" y="4593"/>
                    <a:pt x="156" y="4624"/>
                    <a:pt x="187" y="4624"/>
                  </a:cubicBezTo>
                  <a:cubicBezTo>
                    <a:pt x="906" y="4624"/>
                    <a:pt x="906" y="4624"/>
                    <a:pt x="906" y="4624"/>
                  </a:cubicBezTo>
                  <a:cubicBezTo>
                    <a:pt x="4593" y="1188"/>
                    <a:pt x="4593" y="1188"/>
                    <a:pt x="4593" y="1188"/>
                  </a:cubicBezTo>
                  <a:cubicBezTo>
                    <a:pt x="4718" y="1094"/>
                    <a:pt x="4874" y="1094"/>
                    <a:pt x="4999" y="1188"/>
                  </a:cubicBezTo>
                  <a:cubicBezTo>
                    <a:pt x="8717" y="4624"/>
                    <a:pt x="8717" y="4624"/>
                    <a:pt x="8717" y="4624"/>
                  </a:cubicBezTo>
                  <a:cubicBezTo>
                    <a:pt x="9436" y="4624"/>
                    <a:pt x="9436" y="4624"/>
                    <a:pt x="9436" y="4624"/>
                  </a:cubicBezTo>
                  <a:cubicBezTo>
                    <a:pt x="9499" y="4624"/>
                    <a:pt x="9561" y="4593"/>
                    <a:pt x="9592" y="4530"/>
                  </a:cubicBezTo>
                  <a:cubicBezTo>
                    <a:pt x="9624" y="4468"/>
                    <a:pt x="9624" y="4374"/>
                    <a:pt x="9561" y="43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365380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4" name="Rectangle 23"/>
          <p:cNvSpPr/>
          <p:nvPr userDrawn="1"/>
        </p:nvSpPr>
        <p:spPr>
          <a:xfrm>
            <a:off x="1992923" y="489188"/>
            <a:ext cx="10199077" cy="5606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2" name="Rectangle 21"/>
          <p:cNvSpPr/>
          <p:nvPr userDrawn="1"/>
        </p:nvSpPr>
        <p:spPr>
          <a:xfrm>
            <a:off x="0" y="480646"/>
            <a:ext cx="3153508" cy="5615354"/>
          </a:xfrm>
          <a:prstGeom prst="rect">
            <a:avLst/>
          </a:prstGeom>
          <a:pattFill prst="dkUpDiag">
            <a:fgClr>
              <a:schemeClr val="bg1">
                <a:lumMod val="95000"/>
              </a:schemeClr>
            </a:fgClr>
            <a:bgClr>
              <a:schemeClr val="bg1">
                <a:lumMod val="8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cxnSp>
        <p:nvCxnSpPr>
          <p:cNvPr id="23" name="Straight Connector 22"/>
          <p:cNvCxnSpPr/>
          <p:nvPr userDrawn="1"/>
        </p:nvCxnSpPr>
        <p:spPr>
          <a:xfrm flipH="1">
            <a:off x="-1" y="476506"/>
            <a:ext cx="12192001" cy="0"/>
          </a:xfrm>
          <a:prstGeom prst="line">
            <a:avLst/>
          </a:prstGeom>
          <a:ln w="19050">
            <a:gradFill>
              <a:gsLst>
                <a:gs pos="0">
                  <a:schemeClr val="bg2"/>
                </a:gs>
                <a:gs pos="100000">
                  <a:schemeClr val="tx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flipH="1">
            <a:off x="-1" y="6105928"/>
            <a:ext cx="12192001" cy="0"/>
          </a:xfrm>
          <a:prstGeom prst="line">
            <a:avLst/>
          </a:prstGeom>
          <a:ln w="19050">
            <a:gradFill>
              <a:gsLst>
                <a:gs pos="0">
                  <a:schemeClr val="bg2"/>
                </a:gs>
                <a:gs pos="100000">
                  <a:schemeClr val="tx2"/>
                </a:gs>
              </a:gsLst>
              <a:lin ang="5400000" scaled="1"/>
            </a:gradFill>
          </a:ln>
        </p:spPr>
        <p:style>
          <a:lnRef idx="1">
            <a:schemeClr val="accent1"/>
          </a:lnRef>
          <a:fillRef idx="0">
            <a:schemeClr val="accent1"/>
          </a:fillRef>
          <a:effectRef idx="0">
            <a:schemeClr val="accent1"/>
          </a:effectRef>
          <a:fontRef idx="minor">
            <a:schemeClr val="tx1"/>
          </a:fontRef>
        </p:style>
      </p:cxnSp>
      <p:sp>
        <p:nvSpPr>
          <p:cNvPr id="25" name="TextBox 24"/>
          <p:cNvSpPr txBox="1"/>
          <p:nvPr userDrawn="1"/>
        </p:nvSpPr>
        <p:spPr>
          <a:xfrm>
            <a:off x="8271821" y="150391"/>
            <a:ext cx="3735638" cy="246221"/>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tab pos="1233488" algn="l"/>
              </a:tabLst>
              <a:defRPr/>
            </a:pPr>
            <a:r>
              <a:rPr lang="is-IS" sz="1000" kern="1200" dirty="0">
                <a:solidFill>
                  <a:schemeClr val="bg1"/>
                </a:solidFill>
                <a:effectLst/>
                <a:latin typeface="+mn-lt"/>
                <a:ea typeface="+mn-ea"/>
                <a:cs typeface="+mn-cs"/>
              </a:rPr>
              <a:t>HOME	MOUSE OVER                    CLICK HERE</a:t>
            </a:r>
          </a:p>
        </p:txBody>
      </p:sp>
      <p:sp>
        <p:nvSpPr>
          <p:cNvPr id="26" name="Freeform 25"/>
          <p:cNvSpPr>
            <a:spLocks noChangeArrowheads="1"/>
          </p:cNvSpPr>
          <p:nvPr userDrawn="1"/>
        </p:nvSpPr>
        <p:spPr bwMode="auto">
          <a:xfrm>
            <a:off x="9301519" y="143919"/>
            <a:ext cx="194940" cy="205891"/>
          </a:xfrm>
          <a:custGeom>
            <a:avLst/>
            <a:gdLst>
              <a:gd name="T0" fmla="*/ 1538 w 1569"/>
              <a:gd name="T1" fmla="*/ 1206 h 1659"/>
              <a:gd name="T2" fmla="*/ 1538 w 1569"/>
              <a:gd name="T3" fmla="*/ 1206 h 1659"/>
              <a:gd name="T4" fmla="*/ 1508 w 1569"/>
              <a:gd name="T5" fmla="*/ 844 h 1659"/>
              <a:gd name="T6" fmla="*/ 1447 w 1569"/>
              <a:gd name="T7" fmla="*/ 633 h 1659"/>
              <a:gd name="T8" fmla="*/ 1267 w 1569"/>
              <a:gd name="T9" fmla="*/ 241 h 1659"/>
              <a:gd name="T10" fmla="*/ 1025 w 1569"/>
              <a:gd name="T11" fmla="*/ 180 h 1659"/>
              <a:gd name="T12" fmla="*/ 965 w 1569"/>
              <a:gd name="T13" fmla="*/ 301 h 1659"/>
              <a:gd name="T14" fmla="*/ 996 w 1569"/>
              <a:gd name="T15" fmla="*/ 331 h 1659"/>
              <a:gd name="T16" fmla="*/ 754 w 1569"/>
              <a:gd name="T17" fmla="*/ 271 h 1659"/>
              <a:gd name="T18" fmla="*/ 723 w 1569"/>
              <a:gd name="T19" fmla="*/ 391 h 1659"/>
              <a:gd name="T20" fmla="*/ 723 w 1569"/>
              <a:gd name="T21" fmla="*/ 421 h 1659"/>
              <a:gd name="T22" fmla="*/ 482 w 1569"/>
              <a:gd name="T23" fmla="*/ 331 h 1659"/>
              <a:gd name="T24" fmla="*/ 452 w 1569"/>
              <a:gd name="T25" fmla="*/ 452 h 1659"/>
              <a:gd name="T26" fmla="*/ 482 w 1569"/>
              <a:gd name="T27" fmla="*/ 482 h 1659"/>
              <a:gd name="T28" fmla="*/ 452 w 1569"/>
              <a:gd name="T29" fmla="*/ 452 h 1659"/>
              <a:gd name="T30" fmla="*/ 211 w 1569"/>
              <a:gd name="T31" fmla="*/ 90 h 1659"/>
              <a:gd name="T32" fmla="*/ 60 w 1569"/>
              <a:gd name="T33" fmla="*/ 29 h 1659"/>
              <a:gd name="T34" fmla="*/ 31 w 1569"/>
              <a:gd name="T35" fmla="*/ 180 h 1659"/>
              <a:gd name="T36" fmla="*/ 241 w 1569"/>
              <a:gd name="T37" fmla="*/ 573 h 1659"/>
              <a:gd name="T38" fmla="*/ 482 w 1569"/>
              <a:gd name="T39" fmla="*/ 1024 h 1659"/>
              <a:gd name="T40" fmla="*/ 332 w 1569"/>
              <a:gd name="T41" fmla="*/ 935 h 1659"/>
              <a:gd name="T42" fmla="*/ 31 w 1569"/>
              <a:gd name="T43" fmla="*/ 994 h 1659"/>
              <a:gd name="T44" fmla="*/ 60 w 1569"/>
              <a:gd name="T45" fmla="*/ 1085 h 1659"/>
              <a:gd name="T46" fmla="*/ 332 w 1569"/>
              <a:gd name="T47" fmla="*/ 1326 h 1659"/>
              <a:gd name="T48" fmla="*/ 513 w 1569"/>
              <a:gd name="T49" fmla="*/ 1417 h 1659"/>
              <a:gd name="T50" fmla="*/ 875 w 1569"/>
              <a:gd name="T51" fmla="*/ 1538 h 1659"/>
              <a:gd name="T52" fmla="*/ 935 w 1569"/>
              <a:gd name="T53" fmla="*/ 1658 h 1659"/>
              <a:gd name="T54" fmla="*/ 1297 w 1569"/>
              <a:gd name="T55" fmla="*/ 1447 h 1659"/>
              <a:gd name="T56" fmla="*/ 1478 w 1569"/>
              <a:gd name="T57" fmla="*/ 1356 h 1659"/>
              <a:gd name="T58" fmla="*/ 1568 w 1569"/>
              <a:gd name="T59" fmla="*/ 1297 h 1659"/>
              <a:gd name="T60" fmla="*/ 1538 w 1569"/>
              <a:gd name="T61" fmla="*/ 1206 h 1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69" h="1659">
                <a:moveTo>
                  <a:pt x="1538" y="1206"/>
                </a:moveTo>
                <a:lnTo>
                  <a:pt x="1538" y="1206"/>
                </a:lnTo>
                <a:cubicBezTo>
                  <a:pt x="1478" y="1145"/>
                  <a:pt x="1508" y="844"/>
                  <a:pt x="1508" y="844"/>
                </a:cubicBezTo>
                <a:cubicBezTo>
                  <a:pt x="1508" y="783"/>
                  <a:pt x="1478" y="693"/>
                  <a:pt x="1447" y="633"/>
                </a:cubicBezTo>
                <a:cubicBezTo>
                  <a:pt x="1267" y="241"/>
                  <a:pt x="1267" y="241"/>
                  <a:pt x="1267" y="241"/>
                </a:cubicBezTo>
                <a:cubicBezTo>
                  <a:pt x="1206" y="180"/>
                  <a:pt x="1116" y="120"/>
                  <a:pt x="1025" y="180"/>
                </a:cubicBezTo>
                <a:cubicBezTo>
                  <a:pt x="965" y="211"/>
                  <a:pt x="965" y="271"/>
                  <a:pt x="965" y="301"/>
                </a:cubicBezTo>
                <a:cubicBezTo>
                  <a:pt x="996" y="331"/>
                  <a:pt x="996" y="331"/>
                  <a:pt x="996" y="331"/>
                </a:cubicBezTo>
                <a:cubicBezTo>
                  <a:pt x="965" y="241"/>
                  <a:pt x="844" y="211"/>
                  <a:pt x="754" y="271"/>
                </a:cubicBezTo>
                <a:cubicBezTo>
                  <a:pt x="723" y="271"/>
                  <a:pt x="694" y="331"/>
                  <a:pt x="723" y="391"/>
                </a:cubicBezTo>
                <a:cubicBezTo>
                  <a:pt x="723" y="421"/>
                  <a:pt x="723" y="421"/>
                  <a:pt x="723" y="421"/>
                </a:cubicBezTo>
                <a:cubicBezTo>
                  <a:pt x="694" y="331"/>
                  <a:pt x="573" y="301"/>
                  <a:pt x="482" y="331"/>
                </a:cubicBezTo>
                <a:cubicBezTo>
                  <a:pt x="452" y="361"/>
                  <a:pt x="422" y="421"/>
                  <a:pt x="452" y="452"/>
                </a:cubicBezTo>
                <a:cubicBezTo>
                  <a:pt x="482" y="482"/>
                  <a:pt x="482" y="482"/>
                  <a:pt x="482" y="482"/>
                </a:cubicBezTo>
                <a:cubicBezTo>
                  <a:pt x="452" y="452"/>
                  <a:pt x="452" y="452"/>
                  <a:pt x="452" y="452"/>
                </a:cubicBezTo>
                <a:cubicBezTo>
                  <a:pt x="211" y="90"/>
                  <a:pt x="211" y="90"/>
                  <a:pt x="211" y="90"/>
                </a:cubicBezTo>
                <a:cubicBezTo>
                  <a:pt x="181" y="29"/>
                  <a:pt x="120" y="0"/>
                  <a:pt x="60" y="29"/>
                </a:cubicBezTo>
                <a:cubicBezTo>
                  <a:pt x="31" y="59"/>
                  <a:pt x="0" y="120"/>
                  <a:pt x="31" y="180"/>
                </a:cubicBezTo>
                <a:cubicBezTo>
                  <a:pt x="241" y="573"/>
                  <a:pt x="241" y="573"/>
                  <a:pt x="241" y="573"/>
                </a:cubicBezTo>
                <a:cubicBezTo>
                  <a:pt x="482" y="1024"/>
                  <a:pt x="482" y="1024"/>
                  <a:pt x="482" y="1024"/>
                </a:cubicBezTo>
                <a:cubicBezTo>
                  <a:pt x="332" y="935"/>
                  <a:pt x="332" y="935"/>
                  <a:pt x="332" y="935"/>
                </a:cubicBezTo>
                <a:cubicBezTo>
                  <a:pt x="211" y="904"/>
                  <a:pt x="90" y="904"/>
                  <a:pt x="31" y="994"/>
                </a:cubicBezTo>
                <a:cubicBezTo>
                  <a:pt x="0" y="1024"/>
                  <a:pt x="31" y="1055"/>
                  <a:pt x="60" y="1085"/>
                </a:cubicBezTo>
                <a:cubicBezTo>
                  <a:pt x="332" y="1326"/>
                  <a:pt x="332" y="1326"/>
                  <a:pt x="332" y="1326"/>
                </a:cubicBezTo>
                <a:cubicBezTo>
                  <a:pt x="362" y="1356"/>
                  <a:pt x="452" y="1386"/>
                  <a:pt x="513" y="1417"/>
                </a:cubicBezTo>
                <a:cubicBezTo>
                  <a:pt x="513" y="1417"/>
                  <a:pt x="844" y="1477"/>
                  <a:pt x="875" y="1538"/>
                </a:cubicBezTo>
                <a:cubicBezTo>
                  <a:pt x="935" y="1658"/>
                  <a:pt x="935" y="1658"/>
                  <a:pt x="935" y="1658"/>
                </a:cubicBezTo>
                <a:cubicBezTo>
                  <a:pt x="1297" y="1447"/>
                  <a:pt x="1297" y="1447"/>
                  <a:pt x="1297" y="1447"/>
                </a:cubicBezTo>
                <a:cubicBezTo>
                  <a:pt x="1478" y="1356"/>
                  <a:pt x="1478" y="1356"/>
                  <a:pt x="1478" y="1356"/>
                </a:cubicBezTo>
                <a:cubicBezTo>
                  <a:pt x="1568" y="1297"/>
                  <a:pt x="1568" y="1297"/>
                  <a:pt x="1568" y="1297"/>
                </a:cubicBezTo>
                <a:lnTo>
                  <a:pt x="1538" y="1206"/>
                </a:lnTo>
              </a:path>
            </a:pathLst>
          </a:custGeom>
          <a:solidFill>
            <a:schemeClr val="bg1"/>
          </a:solidFill>
          <a:ln>
            <a:noFill/>
          </a:ln>
          <a:effectLst/>
        </p:spPr>
        <p:txBody>
          <a:bodyPr wrap="none" anchor="ctr"/>
          <a:lstStyle/>
          <a:p>
            <a:endParaRPr lang="en-US"/>
          </a:p>
        </p:txBody>
      </p:sp>
      <p:grpSp>
        <p:nvGrpSpPr>
          <p:cNvPr id="27" name="Group 26"/>
          <p:cNvGrpSpPr/>
          <p:nvPr userDrawn="1"/>
        </p:nvGrpSpPr>
        <p:grpSpPr>
          <a:xfrm>
            <a:off x="10826730" y="82553"/>
            <a:ext cx="254126" cy="269730"/>
            <a:chOff x="4932998" y="543334"/>
            <a:chExt cx="542925" cy="576262"/>
          </a:xfrm>
          <a:solidFill>
            <a:schemeClr val="bg1"/>
          </a:solidFill>
        </p:grpSpPr>
        <p:sp>
          <p:nvSpPr>
            <p:cNvPr id="28" name="Freeform 27"/>
            <p:cNvSpPr>
              <a:spLocks noChangeArrowheads="1"/>
            </p:cNvSpPr>
            <p:nvPr/>
          </p:nvSpPr>
          <p:spPr bwMode="auto">
            <a:xfrm>
              <a:off x="5139373" y="760821"/>
              <a:ext cx="336550" cy="358775"/>
            </a:xfrm>
            <a:custGeom>
              <a:avLst/>
              <a:gdLst>
                <a:gd name="T0" fmla="*/ 633 w 936"/>
                <a:gd name="T1" fmla="*/ 514 h 997"/>
                <a:gd name="T2" fmla="*/ 935 w 936"/>
                <a:gd name="T3" fmla="*/ 362 h 997"/>
                <a:gd name="T4" fmla="*/ 0 w 936"/>
                <a:gd name="T5" fmla="*/ 0 h 997"/>
                <a:gd name="T6" fmla="*/ 332 w 936"/>
                <a:gd name="T7" fmla="*/ 996 h 997"/>
                <a:gd name="T8" fmla="*/ 482 w 936"/>
                <a:gd name="T9" fmla="*/ 694 h 997"/>
                <a:gd name="T10" fmla="*/ 784 w 936"/>
                <a:gd name="T11" fmla="*/ 996 h 997"/>
                <a:gd name="T12" fmla="*/ 935 w 936"/>
                <a:gd name="T13" fmla="*/ 815 h 997"/>
                <a:gd name="T14" fmla="*/ 633 w 936"/>
                <a:gd name="T15" fmla="*/ 514 h 9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6" h="997">
                  <a:moveTo>
                    <a:pt x="633" y="514"/>
                  </a:moveTo>
                  <a:lnTo>
                    <a:pt x="935" y="362"/>
                  </a:lnTo>
                  <a:lnTo>
                    <a:pt x="0" y="0"/>
                  </a:lnTo>
                  <a:lnTo>
                    <a:pt x="332" y="996"/>
                  </a:lnTo>
                  <a:lnTo>
                    <a:pt x="482" y="694"/>
                  </a:lnTo>
                  <a:lnTo>
                    <a:pt x="784" y="996"/>
                  </a:lnTo>
                  <a:lnTo>
                    <a:pt x="935" y="815"/>
                  </a:lnTo>
                  <a:lnTo>
                    <a:pt x="633" y="51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 name="Freeform 28"/>
            <p:cNvSpPr>
              <a:spLocks noChangeArrowheads="1"/>
            </p:cNvSpPr>
            <p:nvPr/>
          </p:nvSpPr>
          <p:spPr bwMode="auto">
            <a:xfrm>
              <a:off x="5204460" y="608421"/>
              <a:ext cx="109538" cy="109538"/>
            </a:xfrm>
            <a:custGeom>
              <a:avLst/>
              <a:gdLst>
                <a:gd name="T0" fmla="*/ 61 w 303"/>
                <a:gd name="T1" fmla="*/ 302 h 303"/>
                <a:gd name="T2" fmla="*/ 61 w 303"/>
                <a:gd name="T3" fmla="*/ 302 h 303"/>
                <a:gd name="T4" fmla="*/ 273 w 303"/>
                <a:gd name="T5" fmla="*/ 60 h 303"/>
                <a:gd name="T6" fmla="*/ 273 w 303"/>
                <a:gd name="T7" fmla="*/ 0 h 303"/>
                <a:gd name="T8" fmla="*/ 242 w 303"/>
                <a:gd name="T9" fmla="*/ 0 h 303"/>
                <a:gd name="T10" fmla="*/ 212 w 303"/>
                <a:gd name="T11" fmla="*/ 0 h 303"/>
                <a:gd name="T12" fmla="*/ 0 w 303"/>
                <a:gd name="T13" fmla="*/ 242 h 303"/>
                <a:gd name="T14" fmla="*/ 0 w 303"/>
                <a:gd name="T15" fmla="*/ 302 h 303"/>
                <a:gd name="T16" fmla="*/ 61 w 303"/>
                <a:gd name="T17" fmla="*/ 30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3">
                  <a:moveTo>
                    <a:pt x="61" y="302"/>
                  </a:moveTo>
                  <a:lnTo>
                    <a:pt x="61" y="302"/>
                  </a:lnTo>
                  <a:cubicBezTo>
                    <a:pt x="273" y="60"/>
                    <a:pt x="273" y="60"/>
                    <a:pt x="273" y="60"/>
                  </a:cubicBezTo>
                  <a:cubicBezTo>
                    <a:pt x="302" y="60"/>
                    <a:pt x="302" y="30"/>
                    <a:pt x="273" y="0"/>
                  </a:cubicBezTo>
                  <a:cubicBezTo>
                    <a:pt x="273" y="0"/>
                    <a:pt x="273" y="0"/>
                    <a:pt x="242" y="0"/>
                  </a:cubicBezTo>
                  <a:cubicBezTo>
                    <a:pt x="242" y="0"/>
                    <a:pt x="242" y="0"/>
                    <a:pt x="212" y="0"/>
                  </a:cubicBezTo>
                  <a:cubicBezTo>
                    <a:pt x="0" y="242"/>
                    <a:pt x="0" y="242"/>
                    <a:pt x="0" y="242"/>
                  </a:cubicBezTo>
                  <a:cubicBezTo>
                    <a:pt x="0" y="272"/>
                    <a:pt x="0" y="272"/>
                    <a:pt x="0" y="302"/>
                  </a:cubicBezTo>
                  <a:cubicBezTo>
                    <a:pt x="31" y="302"/>
                    <a:pt x="31" y="302"/>
                    <a:pt x="61" y="30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 name="Freeform 29"/>
            <p:cNvSpPr>
              <a:spLocks noChangeArrowheads="1"/>
            </p:cNvSpPr>
            <p:nvPr/>
          </p:nvSpPr>
          <p:spPr bwMode="auto">
            <a:xfrm>
              <a:off x="4932998" y="760821"/>
              <a:ext cx="152400" cy="33338"/>
            </a:xfrm>
            <a:custGeom>
              <a:avLst/>
              <a:gdLst>
                <a:gd name="T0" fmla="*/ 422 w 423"/>
                <a:gd name="T1" fmla="*/ 31 h 92"/>
                <a:gd name="T2" fmla="*/ 422 w 423"/>
                <a:gd name="T3" fmla="*/ 31 h 92"/>
                <a:gd name="T4" fmla="*/ 392 w 423"/>
                <a:gd name="T5" fmla="*/ 0 h 92"/>
                <a:gd name="T6" fmla="*/ 61 w 423"/>
                <a:gd name="T7" fmla="*/ 0 h 92"/>
                <a:gd name="T8" fmla="*/ 0 w 423"/>
                <a:gd name="T9" fmla="*/ 31 h 92"/>
                <a:gd name="T10" fmla="*/ 61 w 423"/>
                <a:gd name="T11" fmla="*/ 91 h 92"/>
                <a:gd name="T12" fmla="*/ 392 w 423"/>
                <a:gd name="T13" fmla="*/ 91 h 92"/>
                <a:gd name="T14" fmla="*/ 422 w 423"/>
                <a:gd name="T15" fmla="*/ 31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3" h="92">
                  <a:moveTo>
                    <a:pt x="422" y="31"/>
                  </a:moveTo>
                  <a:lnTo>
                    <a:pt x="422" y="31"/>
                  </a:lnTo>
                  <a:cubicBezTo>
                    <a:pt x="422" y="0"/>
                    <a:pt x="422" y="0"/>
                    <a:pt x="392" y="0"/>
                  </a:cubicBezTo>
                  <a:cubicBezTo>
                    <a:pt x="61" y="0"/>
                    <a:pt x="61" y="0"/>
                    <a:pt x="61" y="0"/>
                  </a:cubicBezTo>
                  <a:cubicBezTo>
                    <a:pt x="30" y="0"/>
                    <a:pt x="0" y="0"/>
                    <a:pt x="0" y="31"/>
                  </a:cubicBezTo>
                  <a:cubicBezTo>
                    <a:pt x="0" y="61"/>
                    <a:pt x="30" y="91"/>
                    <a:pt x="61" y="91"/>
                  </a:cubicBezTo>
                  <a:cubicBezTo>
                    <a:pt x="392" y="91"/>
                    <a:pt x="392" y="91"/>
                    <a:pt x="392" y="91"/>
                  </a:cubicBezTo>
                  <a:cubicBezTo>
                    <a:pt x="422" y="91"/>
                    <a:pt x="422" y="61"/>
                    <a:pt x="422" y="3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 name="Freeform 30"/>
            <p:cNvSpPr>
              <a:spLocks noChangeArrowheads="1"/>
            </p:cNvSpPr>
            <p:nvPr/>
          </p:nvSpPr>
          <p:spPr bwMode="auto">
            <a:xfrm>
              <a:off x="5139373" y="543334"/>
              <a:ext cx="22225" cy="163512"/>
            </a:xfrm>
            <a:custGeom>
              <a:avLst/>
              <a:gdLst>
                <a:gd name="T0" fmla="*/ 30 w 61"/>
                <a:gd name="T1" fmla="*/ 453 h 454"/>
                <a:gd name="T2" fmla="*/ 30 w 61"/>
                <a:gd name="T3" fmla="*/ 453 h 454"/>
                <a:gd name="T4" fmla="*/ 60 w 61"/>
                <a:gd name="T5" fmla="*/ 423 h 454"/>
                <a:gd name="T6" fmla="*/ 60 w 61"/>
                <a:gd name="T7" fmla="*/ 31 h 454"/>
                <a:gd name="T8" fmla="*/ 30 w 61"/>
                <a:gd name="T9" fmla="*/ 0 h 454"/>
                <a:gd name="T10" fmla="*/ 0 w 61"/>
                <a:gd name="T11" fmla="*/ 31 h 454"/>
                <a:gd name="T12" fmla="*/ 0 w 61"/>
                <a:gd name="T13" fmla="*/ 423 h 454"/>
                <a:gd name="T14" fmla="*/ 30 w 61"/>
                <a:gd name="T15" fmla="*/ 453 h 4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454">
                  <a:moveTo>
                    <a:pt x="30" y="453"/>
                  </a:moveTo>
                  <a:lnTo>
                    <a:pt x="30" y="453"/>
                  </a:lnTo>
                  <a:cubicBezTo>
                    <a:pt x="60" y="453"/>
                    <a:pt x="60" y="423"/>
                    <a:pt x="60" y="423"/>
                  </a:cubicBezTo>
                  <a:cubicBezTo>
                    <a:pt x="60" y="31"/>
                    <a:pt x="60" y="31"/>
                    <a:pt x="60" y="31"/>
                  </a:cubicBezTo>
                  <a:cubicBezTo>
                    <a:pt x="60" y="31"/>
                    <a:pt x="60" y="0"/>
                    <a:pt x="30" y="0"/>
                  </a:cubicBezTo>
                  <a:cubicBezTo>
                    <a:pt x="0" y="0"/>
                    <a:pt x="0" y="31"/>
                    <a:pt x="0" y="31"/>
                  </a:cubicBezTo>
                  <a:cubicBezTo>
                    <a:pt x="0" y="423"/>
                    <a:pt x="0" y="423"/>
                    <a:pt x="0" y="423"/>
                  </a:cubicBezTo>
                  <a:cubicBezTo>
                    <a:pt x="0" y="423"/>
                    <a:pt x="0" y="453"/>
                    <a:pt x="30" y="45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 name="Freeform 31"/>
            <p:cNvSpPr>
              <a:spLocks noChangeArrowheads="1"/>
            </p:cNvSpPr>
            <p:nvPr/>
          </p:nvSpPr>
          <p:spPr bwMode="auto">
            <a:xfrm>
              <a:off x="4998085" y="825909"/>
              <a:ext cx="107950" cy="120650"/>
            </a:xfrm>
            <a:custGeom>
              <a:avLst/>
              <a:gdLst>
                <a:gd name="T0" fmla="*/ 241 w 302"/>
                <a:gd name="T1" fmla="*/ 0 h 333"/>
                <a:gd name="T2" fmla="*/ 241 w 302"/>
                <a:gd name="T3" fmla="*/ 0 h 333"/>
                <a:gd name="T4" fmla="*/ 211 w 302"/>
                <a:gd name="T5" fmla="*/ 29 h 333"/>
                <a:gd name="T6" fmla="*/ 0 w 302"/>
                <a:gd name="T7" fmla="*/ 241 h 333"/>
                <a:gd name="T8" fmla="*/ 0 w 302"/>
                <a:gd name="T9" fmla="*/ 301 h 333"/>
                <a:gd name="T10" fmla="*/ 60 w 302"/>
                <a:gd name="T11" fmla="*/ 301 h 333"/>
                <a:gd name="T12" fmla="*/ 271 w 302"/>
                <a:gd name="T13" fmla="*/ 59 h 333"/>
                <a:gd name="T14" fmla="*/ 271 w 302"/>
                <a:gd name="T15" fmla="*/ 29 h 333"/>
                <a:gd name="T16" fmla="*/ 241 w 302"/>
                <a:gd name="T17"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333">
                  <a:moveTo>
                    <a:pt x="241" y="0"/>
                  </a:moveTo>
                  <a:lnTo>
                    <a:pt x="241" y="0"/>
                  </a:lnTo>
                  <a:cubicBezTo>
                    <a:pt x="241" y="0"/>
                    <a:pt x="241" y="0"/>
                    <a:pt x="211" y="29"/>
                  </a:cubicBezTo>
                  <a:cubicBezTo>
                    <a:pt x="0" y="241"/>
                    <a:pt x="0" y="241"/>
                    <a:pt x="0" y="241"/>
                  </a:cubicBezTo>
                  <a:cubicBezTo>
                    <a:pt x="0" y="271"/>
                    <a:pt x="0" y="301"/>
                    <a:pt x="0" y="301"/>
                  </a:cubicBezTo>
                  <a:cubicBezTo>
                    <a:pt x="30" y="332"/>
                    <a:pt x="60" y="332"/>
                    <a:pt x="60" y="301"/>
                  </a:cubicBezTo>
                  <a:cubicBezTo>
                    <a:pt x="271" y="59"/>
                    <a:pt x="271" y="59"/>
                    <a:pt x="271" y="59"/>
                  </a:cubicBezTo>
                  <a:cubicBezTo>
                    <a:pt x="301" y="59"/>
                    <a:pt x="301" y="29"/>
                    <a:pt x="271" y="29"/>
                  </a:cubicBezTo>
                  <a:cubicBezTo>
                    <a:pt x="271" y="0"/>
                    <a:pt x="271" y="0"/>
                    <a:pt x="24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 name="Freeform 32"/>
            <p:cNvSpPr>
              <a:spLocks noChangeArrowheads="1"/>
            </p:cNvSpPr>
            <p:nvPr/>
          </p:nvSpPr>
          <p:spPr bwMode="auto">
            <a:xfrm>
              <a:off x="4998085" y="608421"/>
              <a:ext cx="107950" cy="109538"/>
            </a:xfrm>
            <a:custGeom>
              <a:avLst/>
              <a:gdLst>
                <a:gd name="T0" fmla="*/ 60 w 302"/>
                <a:gd name="T1" fmla="*/ 0 h 303"/>
                <a:gd name="T2" fmla="*/ 60 w 302"/>
                <a:gd name="T3" fmla="*/ 0 h 303"/>
                <a:gd name="T4" fmla="*/ 30 w 302"/>
                <a:gd name="T5" fmla="*/ 0 h 303"/>
                <a:gd name="T6" fmla="*/ 0 w 302"/>
                <a:gd name="T7" fmla="*/ 0 h 303"/>
                <a:gd name="T8" fmla="*/ 0 w 302"/>
                <a:gd name="T9" fmla="*/ 60 h 303"/>
                <a:gd name="T10" fmla="*/ 211 w 302"/>
                <a:gd name="T11" fmla="*/ 302 h 303"/>
                <a:gd name="T12" fmla="*/ 271 w 302"/>
                <a:gd name="T13" fmla="*/ 302 h 303"/>
                <a:gd name="T14" fmla="*/ 271 w 302"/>
                <a:gd name="T15" fmla="*/ 242 h 303"/>
                <a:gd name="T16" fmla="*/ 60 w 302"/>
                <a:gd name="T17"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303">
                  <a:moveTo>
                    <a:pt x="60" y="0"/>
                  </a:moveTo>
                  <a:lnTo>
                    <a:pt x="60" y="0"/>
                  </a:lnTo>
                  <a:lnTo>
                    <a:pt x="30" y="0"/>
                  </a:lnTo>
                  <a:lnTo>
                    <a:pt x="0" y="0"/>
                  </a:lnTo>
                  <a:cubicBezTo>
                    <a:pt x="0" y="30"/>
                    <a:pt x="0" y="60"/>
                    <a:pt x="0" y="60"/>
                  </a:cubicBezTo>
                  <a:cubicBezTo>
                    <a:pt x="211" y="302"/>
                    <a:pt x="211" y="302"/>
                    <a:pt x="211" y="302"/>
                  </a:cubicBezTo>
                  <a:cubicBezTo>
                    <a:pt x="241" y="302"/>
                    <a:pt x="271" y="302"/>
                    <a:pt x="271" y="302"/>
                  </a:cubicBezTo>
                  <a:cubicBezTo>
                    <a:pt x="301" y="272"/>
                    <a:pt x="301" y="272"/>
                    <a:pt x="271" y="242"/>
                  </a:cubicBezTo>
                  <a:lnTo>
                    <a:pt x="6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34" name="Group 33"/>
          <p:cNvGrpSpPr/>
          <p:nvPr userDrawn="1"/>
        </p:nvGrpSpPr>
        <p:grpSpPr>
          <a:xfrm>
            <a:off x="8010131" y="138653"/>
            <a:ext cx="254637" cy="219060"/>
            <a:chOff x="5489575" y="5892800"/>
            <a:chExt cx="3465513" cy="2981325"/>
          </a:xfrm>
          <a:solidFill>
            <a:schemeClr val="bg1"/>
          </a:solidFill>
        </p:grpSpPr>
        <p:sp>
          <p:nvSpPr>
            <p:cNvPr id="35" name="Freeform 1"/>
            <p:cNvSpPr>
              <a:spLocks noChangeArrowheads="1"/>
            </p:cNvSpPr>
            <p:nvPr/>
          </p:nvSpPr>
          <p:spPr bwMode="auto">
            <a:xfrm>
              <a:off x="5973763" y="6410325"/>
              <a:ext cx="2497137" cy="2463800"/>
            </a:xfrm>
            <a:custGeom>
              <a:avLst/>
              <a:gdLst>
                <a:gd name="T0" fmla="*/ 0 w 6938"/>
                <a:gd name="T1" fmla="*/ 3186 h 6843"/>
                <a:gd name="T2" fmla="*/ 0 w 6938"/>
                <a:gd name="T3" fmla="*/ 3186 h 6843"/>
                <a:gd name="T4" fmla="*/ 0 w 6938"/>
                <a:gd name="T5" fmla="*/ 6686 h 6843"/>
                <a:gd name="T6" fmla="*/ 188 w 6938"/>
                <a:gd name="T7" fmla="*/ 6842 h 6843"/>
                <a:gd name="T8" fmla="*/ 2344 w 6938"/>
                <a:gd name="T9" fmla="*/ 6842 h 6843"/>
                <a:gd name="T10" fmla="*/ 2500 w 6938"/>
                <a:gd name="T11" fmla="*/ 6686 h 6843"/>
                <a:gd name="T12" fmla="*/ 2500 w 6938"/>
                <a:gd name="T13" fmla="*/ 4686 h 6843"/>
                <a:gd name="T14" fmla="*/ 2688 w 6938"/>
                <a:gd name="T15" fmla="*/ 4467 h 6843"/>
                <a:gd name="T16" fmla="*/ 4249 w 6938"/>
                <a:gd name="T17" fmla="*/ 4467 h 6843"/>
                <a:gd name="T18" fmla="*/ 4437 w 6938"/>
                <a:gd name="T19" fmla="*/ 4686 h 6843"/>
                <a:gd name="T20" fmla="*/ 4437 w 6938"/>
                <a:gd name="T21" fmla="*/ 6686 h 6843"/>
                <a:gd name="T22" fmla="*/ 4593 w 6938"/>
                <a:gd name="T23" fmla="*/ 6842 h 6843"/>
                <a:gd name="T24" fmla="*/ 6781 w 6938"/>
                <a:gd name="T25" fmla="*/ 6842 h 6843"/>
                <a:gd name="T26" fmla="*/ 6937 w 6938"/>
                <a:gd name="T27" fmla="*/ 6686 h 6843"/>
                <a:gd name="T28" fmla="*/ 6937 w 6938"/>
                <a:gd name="T29" fmla="*/ 3186 h 6843"/>
                <a:gd name="T30" fmla="*/ 3469 w 6938"/>
                <a:gd name="T31" fmla="*/ 0 h 6843"/>
                <a:gd name="T32" fmla="*/ 0 w 6938"/>
                <a:gd name="T33" fmla="*/ 3186 h 6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38" h="6843">
                  <a:moveTo>
                    <a:pt x="0" y="3186"/>
                  </a:moveTo>
                  <a:lnTo>
                    <a:pt x="0" y="3186"/>
                  </a:lnTo>
                  <a:cubicBezTo>
                    <a:pt x="0" y="6686"/>
                    <a:pt x="0" y="6686"/>
                    <a:pt x="0" y="6686"/>
                  </a:cubicBezTo>
                  <a:cubicBezTo>
                    <a:pt x="0" y="6780"/>
                    <a:pt x="94" y="6842"/>
                    <a:pt x="188" y="6842"/>
                  </a:cubicBezTo>
                  <a:cubicBezTo>
                    <a:pt x="2344" y="6842"/>
                    <a:pt x="2344" y="6842"/>
                    <a:pt x="2344" y="6842"/>
                  </a:cubicBezTo>
                  <a:cubicBezTo>
                    <a:pt x="2438" y="6842"/>
                    <a:pt x="2500" y="6780"/>
                    <a:pt x="2500" y="6686"/>
                  </a:cubicBezTo>
                  <a:cubicBezTo>
                    <a:pt x="2500" y="4686"/>
                    <a:pt x="2500" y="4686"/>
                    <a:pt x="2500" y="4686"/>
                  </a:cubicBezTo>
                  <a:cubicBezTo>
                    <a:pt x="2500" y="4561"/>
                    <a:pt x="2594" y="4467"/>
                    <a:pt x="2688" y="4467"/>
                  </a:cubicBezTo>
                  <a:cubicBezTo>
                    <a:pt x="4249" y="4467"/>
                    <a:pt x="4249" y="4467"/>
                    <a:pt x="4249" y="4467"/>
                  </a:cubicBezTo>
                  <a:cubicBezTo>
                    <a:pt x="4343" y="4467"/>
                    <a:pt x="4437" y="4561"/>
                    <a:pt x="4437" y="4686"/>
                  </a:cubicBezTo>
                  <a:cubicBezTo>
                    <a:pt x="4437" y="6686"/>
                    <a:pt x="4437" y="6686"/>
                    <a:pt x="4437" y="6686"/>
                  </a:cubicBezTo>
                  <a:cubicBezTo>
                    <a:pt x="4437" y="6780"/>
                    <a:pt x="4531" y="6842"/>
                    <a:pt x="4593" y="6842"/>
                  </a:cubicBezTo>
                  <a:cubicBezTo>
                    <a:pt x="6781" y="6842"/>
                    <a:pt x="6781" y="6842"/>
                    <a:pt x="6781" y="6842"/>
                  </a:cubicBezTo>
                  <a:cubicBezTo>
                    <a:pt x="6874" y="6842"/>
                    <a:pt x="6937" y="6780"/>
                    <a:pt x="6937" y="6686"/>
                  </a:cubicBezTo>
                  <a:cubicBezTo>
                    <a:pt x="6937" y="3186"/>
                    <a:pt x="6937" y="3186"/>
                    <a:pt x="6937" y="3186"/>
                  </a:cubicBezTo>
                  <a:cubicBezTo>
                    <a:pt x="3469" y="0"/>
                    <a:pt x="3469" y="0"/>
                    <a:pt x="3469" y="0"/>
                  </a:cubicBezTo>
                  <a:lnTo>
                    <a:pt x="0" y="318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 name="Freeform 2"/>
            <p:cNvSpPr>
              <a:spLocks noChangeArrowheads="1"/>
            </p:cNvSpPr>
            <p:nvPr/>
          </p:nvSpPr>
          <p:spPr bwMode="auto">
            <a:xfrm>
              <a:off x="5489575" y="5892800"/>
              <a:ext cx="3465513" cy="1665288"/>
            </a:xfrm>
            <a:custGeom>
              <a:avLst/>
              <a:gdLst>
                <a:gd name="T0" fmla="*/ 9561 w 9625"/>
                <a:gd name="T1" fmla="*/ 4312 h 4625"/>
                <a:gd name="T2" fmla="*/ 9561 w 9625"/>
                <a:gd name="T3" fmla="*/ 4312 h 4625"/>
                <a:gd name="T4" fmla="*/ 7874 w 9625"/>
                <a:gd name="T5" fmla="*/ 2781 h 4625"/>
                <a:gd name="T6" fmla="*/ 7874 w 9625"/>
                <a:gd name="T7" fmla="*/ 500 h 4625"/>
                <a:gd name="T8" fmla="*/ 6280 w 9625"/>
                <a:gd name="T9" fmla="*/ 500 h 4625"/>
                <a:gd name="T10" fmla="*/ 6280 w 9625"/>
                <a:gd name="T11" fmla="*/ 1313 h 4625"/>
                <a:gd name="T12" fmla="*/ 4905 w 9625"/>
                <a:gd name="T13" fmla="*/ 63 h 4625"/>
                <a:gd name="T14" fmla="*/ 4687 w 9625"/>
                <a:gd name="T15" fmla="*/ 63 h 4625"/>
                <a:gd name="T16" fmla="*/ 62 w 9625"/>
                <a:gd name="T17" fmla="*/ 4312 h 4625"/>
                <a:gd name="T18" fmla="*/ 31 w 9625"/>
                <a:gd name="T19" fmla="*/ 4530 h 4625"/>
                <a:gd name="T20" fmla="*/ 187 w 9625"/>
                <a:gd name="T21" fmla="*/ 4624 h 4625"/>
                <a:gd name="T22" fmla="*/ 906 w 9625"/>
                <a:gd name="T23" fmla="*/ 4624 h 4625"/>
                <a:gd name="T24" fmla="*/ 4593 w 9625"/>
                <a:gd name="T25" fmla="*/ 1188 h 4625"/>
                <a:gd name="T26" fmla="*/ 4999 w 9625"/>
                <a:gd name="T27" fmla="*/ 1188 h 4625"/>
                <a:gd name="T28" fmla="*/ 8717 w 9625"/>
                <a:gd name="T29" fmla="*/ 4624 h 4625"/>
                <a:gd name="T30" fmla="*/ 9436 w 9625"/>
                <a:gd name="T31" fmla="*/ 4624 h 4625"/>
                <a:gd name="T32" fmla="*/ 9592 w 9625"/>
                <a:gd name="T33" fmla="*/ 4530 h 4625"/>
                <a:gd name="T34" fmla="*/ 9561 w 9625"/>
                <a:gd name="T35" fmla="*/ 4312 h 4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25" h="4625">
                  <a:moveTo>
                    <a:pt x="9561" y="4312"/>
                  </a:moveTo>
                  <a:lnTo>
                    <a:pt x="9561" y="4312"/>
                  </a:lnTo>
                  <a:cubicBezTo>
                    <a:pt x="7874" y="2781"/>
                    <a:pt x="7874" y="2781"/>
                    <a:pt x="7874" y="2781"/>
                  </a:cubicBezTo>
                  <a:cubicBezTo>
                    <a:pt x="7874" y="500"/>
                    <a:pt x="7874" y="500"/>
                    <a:pt x="7874" y="500"/>
                  </a:cubicBezTo>
                  <a:cubicBezTo>
                    <a:pt x="6280" y="500"/>
                    <a:pt x="6280" y="500"/>
                    <a:pt x="6280" y="500"/>
                  </a:cubicBezTo>
                  <a:cubicBezTo>
                    <a:pt x="6280" y="1313"/>
                    <a:pt x="6280" y="1313"/>
                    <a:pt x="6280" y="1313"/>
                  </a:cubicBezTo>
                  <a:cubicBezTo>
                    <a:pt x="4905" y="63"/>
                    <a:pt x="4905" y="63"/>
                    <a:pt x="4905" y="63"/>
                  </a:cubicBezTo>
                  <a:cubicBezTo>
                    <a:pt x="4842" y="0"/>
                    <a:pt x="4718" y="0"/>
                    <a:pt x="4687" y="63"/>
                  </a:cubicBezTo>
                  <a:cubicBezTo>
                    <a:pt x="62" y="4312"/>
                    <a:pt x="62" y="4312"/>
                    <a:pt x="62" y="4312"/>
                  </a:cubicBezTo>
                  <a:cubicBezTo>
                    <a:pt x="0" y="4374"/>
                    <a:pt x="0" y="4468"/>
                    <a:pt x="31" y="4530"/>
                  </a:cubicBezTo>
                  <a:cubicBezTo>
                    <a:pt x="93" y="4593"/>
                    <a:pt x="156" y="4624"/>
                    <a:pt x="187" y="4624"/>
                  </a:cubicBezTo>
                  <a:cubicBezTo>
                    <a:pt x="906" y="4624"/>
                    <a:pt x="906" y="4624"/>
                    <a:pt x="906" y="4624"/>
                  </a:cubicBezTo>
                  <a:cubicBezTo>
                    <a:pt x="4593" y="1188"/>
                    <a:pt x="4593" y="1188"/>
                    <a:pt x="4593" y="1188"/>
                  </a:cubicBezTo>
                  <a:cubicBezTo>
                    <a:pt x="4718" y="1094"/>
                    <a:pt x="4874" y="1094"/>
                    <a:pt x="4999" y="1188"/>
                  </a:cubicBezTo>
                  <a:cubicBezTo>
                    <a:pt x="8717" y="4624"/>
                    <a:pt x="8717" y="4624"/>
                    <a:pt x="8717" y="4624"/>
                  </a:cubicBezTo>
                  <a:cubicBezTo>
                    <a:pt x="9436" y="4624"/>
                    <a:pt x="9436" y="4624"/>
                    <a:pt x="9436" y="4624"/>
                  </a:cubicBezTo>
                  <a:cubicBezTo>
                    <a:pt x="9499" y="4624"/>
                    <a:pt x="9561" y="4593"/>
                    <a:pt x="9592" y="4530"/>
                  </a:cubicBezTo>
                  <a:cubicBezTo>
                    <a:pt x="9624" y="4468"/>
                    <a:pt x="9624" y="4374"/>
                    <a:pt x="9561" y="43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37" name="Picture 3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866" y="3998546"/>
            <a:ext cx="1566374" cy="1375352"/>
          </a:xfrm>
          <a:prstGeom prst="rect">
            <a:avLst/>
          </a:prstGeom>
        </p:spPr>
      </p:pic>
      <p:pic>
        <p:nvPicPr>
          <p:cNvPr id="38" name="Picture 3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9666" y="4560276"/>
            <a:ext cx="1566374" cy="1375352"/>
          </a:xfrm>
          <a:prstGeom prst="rect">
            <a:avLst/>
          </a:prstGeom>
        </p:spPr>
      </p:pic>
      <p:pic>
        <p:nvPicPr>
          <p:cNvPr id="39" name="Picture 3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06467" y="3985846"/>
            <a:ext cx="1566374" cy="1375352"/>
          </a:xfrm>
          <a:prstGeom prst="rect">
            <a:avLst/>
          </a:prstGeom>
        </p:spPr>
      </p:pic>
      <p:pic>
        <p:nvPicPr>
          <p:cNvPr id="40" name="Picture 3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39666" y="3399692"/>
            <a:ext cx="1566374" cy="1375352"/>
          </a:xfrm>
          <a:prstGeom prst="rect">
            <a:avLst/>
          </a:prstGeom>
        </p:spPr>
      </p:pic>
      <p:pic>
        <p:nvPicPr>
          <p:cNvPr id="41" name="Picture 40"/>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4589" y="2836984"/>
            <a:ext cx="1566374" cy="1375352"/>
          </a:xfrm>
          <a:prstGeom prst="rect">
            <a:avLst/>
          </a:prstGeom>
        </p:spPr>
      </p:pic>
      <p:pic>
        <p:nvPicPr>
          <p:cNvPr id="3" name="Picture 2"/>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574484" y="6406795"/>
            <a:ext cx="1261033" cy="302183"/>
          </a:xfrm>
          <a:prstGeom prst="rect">
            <a:avLst/>
          </a:prstGeom>
        </p:spPr>
      </p:pic>
      <p:pic>
        <p:nvPicPr>
          <p:cNvPr id="4" name="Picture 3"/>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33391" y="6194084"/>
            <a:ext cx="1159470" cy="565595"/>
          </a:xfrm>
          <a:prstGeom prst="rect">
            <a:avLst/>
          </a:prstGeom>
        </p:spPr>
      </p:pic>
      <p:sp>
        <p:nvSpPr>
          <p:cNvPr id="44" name="TextBox 43"/>
          <p:cNvSpPr txBox="1"/>
          <p:nvPr userDrawn="1"/>
        </p:nvSpPr>
        <p:spPr>
          <a:xfrm>
            <a:off x="4045597" y="6227728"/>
            <a:ext cx="4100803" cy="508473"/>
          </a:xfrm>
          <a:prstGeom prst="rect">
            <a:avLst/>
          </a:prstGeom>
          <a:noFill/>
        </p:spPr>
        <p:txBody>
          <a:bodyPr wrap="none" rtlCol="0">
            <a:spAutoFit/>
          </a:bodyPr>
          <a:lstStyle/>
          <a:p>
            <a:pPr marL="0" marR="0" indent="0" algn="ctr" defTabSz="914400" rtl="0" eaLnBrk="1" fontAlgn="auto" latinLnBrk="0" hangingPunct="1">
              <a:lnSpc>
                <a:spcPct val="75000"/>
              </a:lnSpc>
              <a:spcBef>
                <a:spcPts val="0"/>
              </a:spcBef>
              <a:spcAft>
                <a:spcPts val="0"/>
              </a:spcAft>
              <a:buClrTx/>
              <a:buSzTx/>
              <a:buFontTx/>
              <a:buNone/>
              <a:tabLst/>
              <a:defRPr/>
            </a:pPr>
            <a:r>
              <a:rPr lang="en-US" sz="1800" b="1" i="0" kern="1200" dirty="0">
                <a:solidFill>
                  <a:schemeClr val="bg1"/>
                </a:solidFill>
                <a:effectLst/>
                <a:latin typeface="Arial Black" charset="0"/>
                <a:ea typeface="Arial Black" charset="0"/>
                <a:cs typeface="Arial Black" charset="0"/>
              </a:rPr>
              <a:t>CAREER EXPERIENCES @MDLZ</a:t>
            </a:r>
          </a:p>
          <a:p>
            <a:pPr marL="0" marR="0" indent="0" algn="ctr" defTabSz="914400" rtl="0" eaLnBrk="1" fontAlgn="auto" latinLnBrk="0" hangingPunct="1">
              <a:lnSpc>
                <a:spcPct val="75000"/>
              </a:lnSpc>
              <a:spcBef>
                <a:spcPts val="0"/>
              </a:spcBef>
              <a:spcAft>
                <a:spcPts val="0"/>
              </a:spcAft>
              <a:buClrTx/>
              <a:buSzTx/>
              <a:buFontTx/>
              <a:buNone/>
              <a:tabLst/>
              <a:defRPr/>
            </a:pPr>
            <a:r>
              <a:rPr lang="en-US" sz="1800" b="1" kern="1200" dirty="0">
                <a:solidFill>
                  <a:schemeClr val="bg1"/>
                </a:solidFill>
                <a:effectLst/>
                <a:latin typeface="+mn-lt"/>
                <a:ea typeface="+mn-ea"/>
                <a:cs typeface="+mn-cs"/>
              </a:rPr>
              <a:t>ITS YOUR CAREER</a:t>
            </a:r>
            <a:endParaRPr lang="en-US" sz="1800" kern="1200" dirty="0">
              <a:solidFill>
                <a:schemeClr val="bg1"/>
              </a:solidFill>
              <a:effectLst/>
              <a:latin typeface="+mn-lt"/>
              <a:ea typeface="+mn-ea"/>
              <a:cs typeface="+mn-cs"/>
            </a:endParaRPr>
          </a:p>
        </p:txBody>
      </p:sp>
      <p:sp>
        <p:nvSpPr>
          <p:cNvPr id="45" name="TextBox 44"/>
          <p:cNvSpPr txBox="1"/>
          <p:nvPr userDrawn="1"/>
        </p:nvSpPr>
        <p:spPr>
          <a:xfrm>
            <a:off x="105507" y="668215"/>
            <a:ext cx="2690095" cy="338554"/>
          </a:xfrm>
          <a:prstGeom prst="rect">
            <a:avLst/>
          </a:prstGeom>
          <a:noFill/>
        </p:spPr>
        <p:txBody>
          <a:bodyPr wrap="none" rtlCol="0">
            <a:spAutoFit/>
          </a:bodyPr>
          <a:lstStyle/>
          <a:p>
            <a:r>
              <a:rPr lang="en-US" sz="1600" b="1" dirty="0">
                <a:solidFill>
                  <a:schemeClr val="tx1">
                    <a:lumMod val="75000"/>
                  </a:schemeClr>
                </a:solidFill>
                <a:latin typeface="Arial Black" charset="0"/>
                <a:ea typeface="Arial Black" charset="0"/>
                <a:cs typeface="Arial Black" charset="0"/>
              </a:rPr>
              <a:t>AREAS OF EXPERTISE</a:t>
            </a:r>
          </a:p>
        </p:txBody>
      </p:sp>
      <p:grpSp>
        <p:nvGrpSpPr>
          <p:cNvPr id="46" name="Group 45"/>
          <p:cNvGrpSpPr/>
          <p:nvPr userDrawn="1"/>
        </p:nvGrpSpPr>
        <p:grpSpPr>
          <a:xfrm>
            <a:off x="3645878" y="668215"/>
            <a:ext cx="463430" cy="492370"/>
            <a:chOff x="5128260" y="1660934"/>
            <a:chExt cx="1931988" cy="2052637"/>
          </a:xfrm>
          <a:solidFill>
            <a:schemeClr val="tx1">
              <a:lumMod val="75000"/>
            </a:schemeClr>
          </a:solidFill>
        </p:grpSpPr>
        <p:sp>
          <p:nvSpPr>
            <p:cNvPr id="47" name="Freeform 46"/>
            <p:cNvSpPr>
              <a:spLocks noChangeArrowheads="1"/>
            </p:cNvSpPr>
            <p:nvPr/>
          </p:nvSpPr>
          <p:spPr bwMode="auto">
            <a:xfrm>
              <a:off x="5128260" y="1660934"/>
              <a:ext cx="1931988" cy="2052637"/>
            </a:xfrm>
            <a:custGeom>
              <a:avLst/>
              <a:gdLst>
                <a:gd name="T0" fmla="*/ 5005 w 5368"/>
                <a:gd name="T1" fmla="*/ 3016 h 5700"/>
                <a:gd name="T2" fmla="*/ 5005 w 5368"/>
                <a:gd name="T3" fmla="*/ 3016 h 5700"/>
                <a:gd name="T4" fmla="*/ 3408 w 5368"/>
                <a:gd name="T5" fmla="*/ 1659 h 5700"/>
                <a:gd name="T6" fmla="*/ 3166 w 5368"/>
                <a:gd name="T7" fmla="*/ 1689 h 5700"/>
                <a:gd name="T8" fmla="*/ 3166 w 5368"/>
                <a:gd name="T9" fmla="*/ 362 h 5700"/>
                <a:gd name="T10" fmla="*/ 2804 w 5368"/>
                <a:gd name="T11" fmla="*/ 0 h 5700"/>
                <a:gd name="T12" fmla="*/ 362 w 5368"/>
                <a:gd name="T13" fmla="*/ 0 h 5700"/>
                <a:gd name="T14" fmla="*/ 0 w 5368"/>
                <a:gd name="T15" fmla="*/ 362 h 5700"/>
                <a:gd name="T16" fmla="*/ 0 w 5368"/>
                <a:gd name="T17" fmla="*/ 2836 h 5700"/>
                <a:gd name="T18" fmla="*/ 362 w 5368"/>
                <a:gd name="T19" fmla="*/ 3198 h 5700"/>
                <a:gd name="T20" fmla="*/ 1839 w 5368"/>
                <a:gd name="T21" fmla="*/ 3198 h 5700"/>
                <a:gd name="T22" fmla="*/ 2322 w 5368"/>
                <a:gd name="T23" fmla="*/ 4313 h 5700"/>
                <a:gd name="T24" fmla="*/ 2322 w 5368"/>
                <a:gd name="T25" fmla="*/ 5699 h 5700"/>
                <a:gd name="T26" fmla="*/ 4281 w 5368"/>
                <a:gd name="T27" fmla="*/ 5699 h 5700"/>
                <a:gd name="T28" fmla="*/ 4281 w 5368"/>
                <a:gd name="T29" fmla="*/ 5157 h 5700"/>
                <a:gd name="T30" fmla="*/ 5005 w 5368"/>
                <a:gd name="T31" fmla="*/ 4494 h 5700"/>
                <a:gd name="T32" fmla="*/ 5005 w 5368"/>
                <a:gd name="T33" fmla="*/ 4494 h 5700"/>
                <a:gd name="T34" fmla="*/ 5005 w 5368"/>
                <a:gd name="T35" fmla="*/ 4163 h 5700"/>
                <a:gd name="T36" fmla="*/ 5246 w 5368"/>
                <a:gd name="T37" fmla="*/ 4163 h 5700"/>
                <a:gd name="T38" fmla="*/ 5367 w 5368"/>
                <a:gd name="T39" fmla="*/ 4042 h 5700"/>
                <a:gd name="T40" fmla="*/ 5005 w 5368"/>
                <a:gd name="T41" fmla="*/ 3016 h 5700"/>
                <a:gd name="T42" fmla="*/ 2925 w 5368"/>
                <a:gd name="T43" fmla="*/ 2836 h 5700"/>
                <a:gd name="T44" fmla="*/ 2925 w 5368"/>
                <a:gd name="T45" fmla="*/ 2836 h 5700"/>
                <a:gd name="T46" fmla="*/ 2804 w 5368"/>
                <a:gd name="T47" fmla="*/ 2956 h 5700"/>
                <a:gd name="T48" fmla="*/ 2684 w 5368"/>
                <a:gd name="T49" fmla="*/ 2956 h 5700"/>
                <a:gd name="T50" fmla="*/ 2563 w 5368"/>
                <a:gd name="T51" fmla="*/ 3077 h 5700"/>
                <a:gd name="T52" fmla="*/ 2834 w 5368"/>
                <a:gd name="T53" fmla="*/ 3649 h 5700"/>
                <a:gd name="T54" fmla="*/ 2081 w 5368"/>
                <a:gd name="T55" fmla="*/ 3046 h 5700"/>
                <a:gd name="T56" fmla="*/ 1960 w 5368"/>
                <a:gd name="T57" fmla="*/ 2956 h 5700"/>
                <a:gd name="T58" fmla="*/ 362 w 5368"/>
                <a:gd name="T59" fmla="*/ 2956 h 5700"/>
                <a:gd name="T60" fmla="*/ 241 w 5368"/>
                <a:gd name="T61" fmla="*/ 2836 h 5700"/>
                <a:gd name="T62" fmla="*/ 241 w 5368"/>
                <a:gd name="T63" fmla="*/ 362 h 5700"/>
                <a:gd name="T64" fmla="*/ 362 w 5368"/>
                <a:gd name="T65" fmla="*/ 242 h 5700"/>
                <a:gd name="T66" fmla="*/ 2804 w 5368"/>
                <a:gd name="T67" fmla="*/ 242 h 5700"/>
                <a:gd name="T68" fmla="*/ 2925 w 5368"/>
                <a:gd name="T69" fmla="*/ 362 h 5700"/>
                <a:gd name="T70" fmla="*/ 2925 w 5368"/>
                <a:gd name="T71" fmla="*/ 2836 h 5700"/>
                <a:gd name="T72" fmla="*/ 4462 w 5368"/>
                <a:gd name="T73" fmla="*/ 3439 h 5700"/>
                <a:gd name="T74" fmla="*/ 4462 w 5368"/>
                <a:gd name="T75" fmla="*/ 3439 h 5700"/>
                <a:gd name="T76" fmla="*/ 4281 w 5368"/>
                <a:gd name="T77" fmla="*/ 3257 h 5700"/>
                <a:gd name="T78" fmla="*/ 4462 w 5368"/>
                <a:gd name="T79" fmla="*/ 3077 h 5700"/>
                <a:gd name="T80" fmla="*/ 4643 w 5368"/>
                <a:gd name="T81" fmla="*/ 3257 h 5700"/>
                <a:gd name="T82" fmla="*/ 4462 w 5368"/>
                <a:gd name="T83" fmla="*/ 3439 h 5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68" h="5700">
                  <a:moveTo>
                    <a:pt x="5005" y="3016"/>
                  </a:moveTo>
                  <a:lnTo>
                    <a:pt x="5005" y="3016"/>
                  </a:lnTo>
                  <a:cubicBezTo>
                    <a:pt x="4914" y="2263"/>
                    <a:pt x="4221" y="1659"/>
                    <a:pt x="3408" y="1659"/>
                  </a:cubicBezTo>
                  <a:cubicBezTo>
                    <a:pt x="3347" y="1659"/>
                    <a:pt x="3257" y="1659"/>
                    <a:pt x="3166" y="1689"/>
                  </a:cubicBezTo>
                  <a:cubicBezTo>
                    <a:pt x="3166" y="362"/>
                    <a:pt x="3166" y="362"/>
                    <a:pt x="3166" y="362"/>
                  </a:cubicBezTo>
                  <a:cubicBezTo>
                    <a:pt x="3166" y="151"/>
                    <a:pt x="3016" y="0"/>
                    <a:pt x="2804" y="0"/>
                  </a:cubicBezTo>
                  <a:cubicBezTo>
                    <a:pt x="362" y="0"/>
                    <a:pt x="362" y="0"/>
                    <a:pt x="362" y="0"/>
                  </a:cubicBezTo>
                  <a:cubicBezTo>
                    <a:pt x="151" y="0"/>
                    <a:pt x="0" y="151"/>
                    <a:pt x="0" y="362"/>
                  </a:cubicBezTo>
                  <a:cubicBezTo>
                    <a:pt x="0" y="2836"/>
                    <a:pt x="0" y="2836"/>
                    <a:pt x="0" y="2836"/>
                  </a:cubicBezTo>
                  <a:cubicBezTo>
                    <a:pt x="0" y="3046"/>
                    <a:pt x="151" y="3198"/>
                    <a:pt x="362" y="3198"/>
                  </a:cubicBezTo>
                  <a:cubicBezTo>
                    <a:pt x="1839" y="3198"/>
                    <a:pt x="1839" y="3198"/>
                    <a:pt x="1839" y="3198"/>
                  </a:cubicBezTo>
                  <a:cubicBezTo>
                    <a:pt x="1839" y="3649"/>
                    <a:pt x="2020" y="4042"/>
                    <a:pt x="2322" y="4313"/>
                  </a:cubicBezTo>
                  <a:cubicBezTo>
                    <a:pt x="2322" y="5699"/>
                    <a:pt x="2322" y="5699"/>
                    <a:pt x="2322" y="5699"/>
                  </a:cubicBezTo>
                  <a:cubicBezTo>
                    <a:pt x="4281" y="5699"/>
                    <a:pt x="4281" y="5699"/>
                    <a:pt x="4281" y="5699"/>
                  </a:cubicBezTo>
                  <a:cubicBezTo>
                    <a:pt x="4281" y="5157"/>
                    <a:pt x="4281" y="5157"/>
                    <a:pt x="4281" y="5157"/>
                  </a:cubicBezTo>
                  <a:cubicBezTo>
                    <a:pt x="4673" y="5157"/>
                    <a:pt x="4975" y="4855"/>
                    <a:pt x="5005" y="4494"/>
                  </a:cubicBezTo>
                  <a:lnTo>
                    <a:pt x="5005" y="4494"/>
                  </a:lnTo>
                  <a:cubicBezTo>
                    <a:pt x="5005" y="4163"/>
                    <a:pt x="5005" y="4163"/>
                    <a:pt x="5005" y="4163"/>
                  </a:cubicBezTo>
                  <a:cubicBezTo>
                    <a:pt x="5246" y="4163"/>
                    <a:pt x="5246" y="4163"/>
                    <a:pt x="5246" y="4163"/>
                  </a:cubicBezTo>
                  <a:cubicBezTo>
                    <a:pt x="5337" y="4163"/>
                    <a:pt x="5367" y="4102"/>
                    <a:pt x="5367" y="4042"/>
                  </a:cubicBezTo>
                  <a:cubicBezTo>
                    <a:pt x="5367" y="4011"/>
                    <a:pt x="5005" y="3016"/>
                    <a:pt x="5005" y="3016"/>
                  </a:cubicBezTo>
                  <a:close/>
                  <a:moveTo>
                    <a:pt x="2925" y="2836"/>
                  </a:moveTo>
                  <a:lnTo>
                    <a:pt x="2925" y="2836"/>
                  </a:lnTo>
                  <a:cubicBezTo>
                    <a:pt x="2925" y="2896"/>
                    <a:pt x="2864" y="2956"/>
                    <a:pt x="2804" y="2956"/>
                  </a:cubicBezTo>
                  <a:cubicBezTo>
                    <a:pt x="2684" y="2956"/>
                    <a:pt x="2684" y="2956"/>
                    <a:pt x="2684" y="2956"/>
                  </a:cubicBezTo>
                  <a:cubicBezTo>
                    <a:pt x="2623" y="2956"/>
                    <a:pt x="2563" y="3016"/>
                    <a:pt x="2563" y="3077"/>
                  </a:cubicBezTo>
                  <a:cubicBezTo>
                    <a:pt x="2563" y="3287"/>
                    <a:pt x="2684" y="3499"/>
                    <a:pt x="2834" y="3649"/>
                  </a:cubicBezTo>
                  <a:cubicBezTo>
                    <a:pt x="2170" y="3529"/>
                    <a:pt x="2081" y="3077"/>
                    <a:pt x="2081" y="3046"/>
                  </a:cubicBezTo>
                  <a:cubicBezTo>
                    <a:pt x="2051" y="3016"/>
                    <a:pt x="2020" y="2956"/>
                    <a:pt x="1960" y="2956"/>
                  </a:cubicBezTo>
                  <a:cubicBezTo>
                    <a:pt x="362" y="2956"/>
                    <a:pt x="362" y="2956"/>
                    <a:pt x="362" y="2956"/>
                  </a:cubicBezTo>
                  <a:cubicBezTo>
                    <a:pt x="301" y="2956"/>
                    <a:pt x="241" y="2896"/>
                    <a:pt x="241" y="2836"/>
                  </a:cubicBezTo>
                  <a:cubicBezTo>
                    <a:pt x="241" y="362"/>
                    <a:pt x="241" y="362"/>
                    <a:pt x="241" y="362"/>
                  </a:cubicBezTo>
                  <a:cubicBezTo>
                    <a:pt x="241" y="303"/>
                    <a:pt x="301" y="242"/>
                    <a:pt x="362" y="242"/>
                  </a:cubicBezTo>
                  <a:cubicBezTo>
                    <a:pt x="2804" y="242"/>
                    <a:pt x="2804" y="242"/>
                    <a:pt x="2804" y="242"/>
                  </a:cubicBezTo>
                  <a:cubicBezTo>
                    <a:pt x="2864" y="242"/>
                    <a:pt x="2925" y="303"/>
                    <a:pt x="2925" y="362"/>
                  </a:cubicBezTo>
                  <a:lnTo>
                    <a:pt x="2925" y="2836"/>
                  </a:lnTo>
                  <a:close/>
                  <a:moveTo>
                    <a:pt x="4462" y="3439"/>
                  </a:moveTo>
                  <a:lnTo>
                    <a:pt x="4462" y="3439"/>
                  </a:lnTo>
                  <a:cubicBezTo>
                    <a:pt x="4372" y="3439"/>
                    <a:pt x="4281" y="3348"/>
                    <a:pt x="4281" y="3257"/>
                  </a:cubicBezTo>
                  <a:cubicBezTo>
                    <a:pt x="4281" y="3167"/>
                    <a:pt x="4372" y="3077"/>
                    <a:pt x="4462" y="3077"/>
                  </a:cubicBezTo>
                  <a:cubicBezTo>
                    <a:pt x="4552" y="3077"/>
                    <a:pt x="4643" y="3167"/>
                    <a:pt x="4643" y="3257"/>
                  </a:cubicBezTo>
                  <a:cubicBezTo>
                    <a:pt x="4643" y="3348"/>
                    <a:pt x="4552" y="3439"/>
                    <a:pt x="4462" y="343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48" name="Freeform 47"/>
            <p:cNvSpPr>
              <a:spLocks noChangeArrowheads="1"/>
            </p:cNvSpPr>
            <p:nvPr/>
          </p:nvSpPr>
          <p:spPr bwMode="auto">
            <a:xfrm>
              <a:off x="5693410" y="1878421"/>
              <a:ext cx="401638" cy="76200"/>
            </a:xfrm>
            <a:custGeom>
              <a:avLst/>
              <a:gdLst>
                <a:gd name="T0" fmla="*/ 0 w 1117"/>
                <a:gd name="T1" fmla="*/ 211 h 212"/>
                <a:gd name="T2" fmla="*/ 1116 w 1117"/>
                <a:gd name="T3" fmla="*/ 211 h 212"/>
                <a:gd name="T4" fmla="*/ 1116 w 1117"/>
                <a:gd name="T5" fmla="*/ 0 h 212"/>
                <a:gd name="T6" fmla="*/ 0 w 1117"/>
                <a:gd name="T7" fmla="*/ 0 h 212"/>
                <a:gd name="T8" fmla="*/ 0 w 1117"/>
                <a:gd name="T9" fmla="*/ 211 h 212"/>
              </a:gdLst>
              <a:ahLst/>
              <a:cxnLst>
                <a:cxn ang="0">
                  <a:pos x="T0" y="T1"/>
                </a:cxn>
                <a:cxn ang="0">
                  <a:pos x="T2" y="T3"/>
                </a:cxn>
                <a:cxn ang="0">
                  <a:pos x="T4" y="T5"/>
                </a:cxn>
                <a:cxn ang="0">
                  <a:pos x="T6" y="T7"/>
                </a:cxn>
                <a:cxn ang="0">
                  <a:pos x="T8" y="T9"/>
                </a:cxn>
              </a:cxnLst>
              <a:rect l="0" t="0" r="r" b="b"/>
              <a:pathLst>
                <a:path w="1117" h="212">
                  <a:moveTo>
                    <a:pt x="0" y="211"/>
                  </a:moveTo>
                  <a:lnTo>
                    <a:pt x="1116" y="211"/>
                  </a:lnTo>
                  <a:lnTo>
                    <a:pt x="1116" y="0"/>
                  </a:lnTo>
                  <a:lnTo>
                    <a:pt x="0" y="0"/>
                  </a:lnTo>
                  <a:lnTo>
                    <a:pt x="0" y="2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49" name="Freeform 48"/>
            <p:cNvSpPr>
              <a:spLocks noChangeArrowheads="1"/>
            </p:cNvSpPr>
            <p:nvPr/>
          </p:nvSpPr>
          <p:spPr bwMode="auto">
            <a:xfrm>
              <a:off x="5693410" y="2172109"/>
              <a:ext cx="401638" cy="87312"/>
            </a:xfrm>
            <a:custGeom>
              <a:avLst/>
              <a:gdLst>
                <a:gd name="T0" fmla="*/ 0 w 1117"/>
                <a:gd name="T1" fmla="*/ 241 h 242"/>
                <a:gd name="T2" fmla="*/ 1116 w 1117"/>
                <a:gd name="T3" fmla="*/ 241 h 242"/>
                <a:gd name="T4" fmla="*/ 1116 w 1117"/>
                <a:gd name="T5" fmla="*/ 0 h 242"/>
                <a:gd name="T6" fmla="*/ 0 w 1117"/>
                <a:gd name="T7" fmla="*/ 0 h 242"/>
                <a:gd name="T8" fmla="*/ 0 w 1117"/>
                <a:gd name="T9" fmla="*/ 241 h 242"/>
              </a:gdLst>
              <a:ahLst/>
              <a:cxnLst>
                <a:cxn ang="0">
                  <a:pos x="T0" y="T1"/>
                </a:cxn>
                <a:cxn ang="0">
                  <a:pos x="T2" y="T3"/>
                </a:cxn>
                <a:cxn ang="0">
                  <a:pos x="T4" y="T5"/>
                </a:cxn>
                <a:cxn ang="0">
                  <a:pos x="T6" y="T7"/>
                </a:cxn>
                <a:cxn ang="0">
                  <a:pos x="T8" y="T9"/>
                </a:cxn>
              </a:cxnLst>
              <a:rect l="0" t="0" r="r" b="b"/>
              <a:pathLst>
                <a:path w="1117" h="242">
                  <a:moveTo>
                    <a:pt x="0" y="241"/>
                  </a:moveTo>
                  <a:lnTo>
                    <a:pt x="1116" y="241"/>
                  </a:lnTo>
                  <a:lnTo>
                    <a:pt x="1116" y="0"/>
                  </a:lnTo>
                  <a:lnTo>
                    <a:pt x="0" y="0"/>
                  </a:lnTo>
                  <a:lnTo>
                    <a:pt x="0" y="24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50" name="Freeform 49"/>
            <p:cNvSpPr>
              <a:spLocks noChangeArrowheads="1"/>
            </p:cNvSpPr>
            <p:nvPr/>
          </p:nvSpPr>
          <p:spPr bwMode="auto">
            <a:xfrm>
              <a:off x="5693410" y="2475321"/>
              <a:ext cx="401638" cy="76200"/>
            </a:xfrm>
            <a:custGeom>
              <a:avLst/>
              <a:gdLst>
                <a:gd name="T0" fmla="*/ 0 w 1117"/>
                <a:gd name="T1" fmla="*/ 211 h 212"/>
                <a:gd name="T2" fmla="*/ 1116 w 1117"/>
                <a:gd name="T3" fmla="*/ 211 h 212"/>
                <a:gd name="T4" fmla="*/ 1116 w 1117"/>
                <a:gd name="T5" fmla="*/ 0 h 212"/>
                <a:gd name="T6" fmla="*/ 0 w 1117"/>
                <a:gd name="T7" fmla="*/ 0 h 212"/>
                <a:gd name="T8" fmla="*/ 0 w 1117"/>
                <a:gd name="T9" fmla="*/ 211 h 212"/>
              </a:gdLst>
              <a:ahLst/>
              <a:cxnLst>
                <a:cxn ang="0">
                  <a:pos x="T0" y="T1"/>
                </a:cxn>
                <a:cxn ang="0">
                  <a:pos x="T2" y="T3"/>
                </a:cxn>
                <a:cxn ang="0">
                  <a:pos x="T4" y="T5"/>
                </a:cxn>
                <a:cxn ang="0">
                  <a:pos x="T6" y="T7"/>
                </a:cxn>
                <a:cxn ang="0">
                  <a:pos x="T8" y="T9"/>
                </a:cxn>
              </a:cxnLst>
              <a:rect l="0" t="0" r="r" b="b"/>
              <a:pathLst>
                <a:path w="1117" h="212">
                  <a:moveTo>
                    <a:pt x="0" y="211"/>
                  </a:moveTo>
                  <a:lnTo>
                    <a:pt x="1116" y="211"/>
                  </a:lnTo>
                  <a:lnTo>
                    <a:pt x="1116" y="0"/>
                  </a:lnTo>
                  <a:lnTo>
                    <a:pt x="0" y="0"/>
                  </a:lnTo>
                  <a:lnTo>
                    <a:pt x="0" y="2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51" name="Freeform 50"/>
            <p:cNvSpPr>
              <a:spLocks noChangeArrowheads="1"/>
            </p:cNvSpPr>
            <p:nvPr/>
          </p:nvSpPr>
          <p:spPr bwMode="auto">
            <a:xfrm>
              <a:off x="5291773" y="1779996"/>
              <a:ext cx="325437" cy="260350"/>
            </a:xfrm>
            <a:custGeom>
              <a:avLst/>
              <a:gdLst>
                <a:gd name="T0" fmla="*/ 664 w 906"/>
                <a:gd name="T1" fmla="*/ 60 h 725"/>
                <a:gd name="T2" fmla="*/ 664 w 906"/>
                <a:gd name="T3" fmla="*/ 60 h 725"/>
                <a:gd name="T4" fmla="*/ 362 w 906"/>
                <a:gd name="T5" fmla="*/ 453 h 725"/>
                <a:gd name="T6" fmla="*/ 211 w 906"/>
                <a:gd name="T7" fmla="*/ 392 h 725"/>
                <a:gd name="T8" fmla="*/ 31 w 906"/>
                <a:gd name="T9" fmla="*/ 453 h 725"/>
                <a:gd name="T10" fmla="*/ 90 w 906"/>
                <a:gd name="T11" fmla="*/ 604 h 725"/>
                <a:gd name="T12" fmla="*/ 332 w 906"/>
                <a:gd name="T13" fmla="*/ 724 h 725"/>
                <a:gd name="T14" fmla="*/ 392 w 906"/>
                <a:gd name="T15" fmla="*/ 724 h 725"/>
                <a:gd name="T16" fmla="*/ 482 w 906"/>
                <a:gd name="T17" fmla="*/ 694 h 725"/>
                <a:gd name="T18" fmla="*/ 844 w 906"/>
                <a:gd name="T19" fmla="*/ 212 h 725"/>
                <a:gd name="T20" fmla="*/ 844 w 906"/>
                <a:gd name="T21" fmla="*/ 60 h 725"/>
                <a:gd name="T22" fmla="*/ 664 w 906"/>
                <a:gd name="T23" fmla="*/ 6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6" h="725">
                  <a:moveTo>
                    <a:pt x="664" y="60"/>
                  </a:moveTo>
                  <a:lnTo>
                    <a:pt x="664" y="60"/>
                  </a:lnTo>
                  <a:cubicBezTo>
                    <a:pt x="362" y="453"/>
                    <a:pt x="362" y="453"/>
                    <a:pt x="362" y="453"/>
                  </a:cubicBezTo>
                  <a:cubicBezTo>
                    <a:pt x="211" y="392"/>
                    <a:pt x="211" y="392"/>
                    <a:pt x="211" y="392"/>
                  </a:cubicBezTo>
                  <a:cubicBezTo>
                    <a:pt x="151" y="362"/>
                    <a:pt x="60" y="392"/>
                    <a:pt x="31" y="453"/>
                  </a:cubicBezTo>
                  <a:cubicBezTo>
                    <a:pt x="0" y="513"/>
                    <a:pt x="31" y="574"/>
                    <a:pt x="90" y="604"/>
                  </a:cubicBezTo>
                  <a:cubicBezTo>
                    <a:pt x="332" y="724"/>
                    <a:pt x="332" y="724"/>
                    <a:pt x="332" y="724"/>
                  </a:cubicBezTo>
                  <a:cubicBezTo>
                    <a:pt x="362" y="724"/>
                    <a:pt x="362" y="724"/>
                    <a:pt x="392" y="724"/>
                  </a:cubicBezTo>
                  <a:cubicBezTo>
                    <a:pt x="422" y="724"/>
                    <a:pt x="452" y="724"/>
                    <a:pt x="482" y="694"/>
                  </a:cubicBezTo>
                  <a:cubicBezTo>
                    <a:pt x="844" y="212"/>
                    <a:pt x="844" y="212"/>
                    <a:pt x="844" y="212"/>
                  </a:cubicBezTo>
                  <a:cubicBezTo>
                    <a:pt x="905" y="151"/>
                    <a:pt x="875" y="91"/>
                    <a:pt x="844" y="60"/>
                  </a:cubicBezTo>
                  <a:cubicBezTo>
                    <a:pt x="784" y="0"/>
                    <a:pt x="694" y="30"/>
                    <a:pt x="664" y="6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52" name="Freeform 51"/>
            <p:cNvSpPr>
              <a:spLocks noChangeArrowheads="1"/>
            </p:cNvSpPr>
            <p:nvPr/>
          </p:nvSpPr>
          <p:spPr bwMode="auto">
            <a:xfrm>
              <a:off x="5291773" y="2084796"/>
              <a:ext cx="325437" cy="260350"/>
            </a:xfrm>
            <a:custGeom>
              <a:avLst/>
              <a:gdLst>
                <a:gd name="T0" fmla="*/ 664 w 906"/>
                <a:gd name="T1" fmla="*/ 60 h 725"/>
                <a:gd name="T2" fmla="*/ 664 w 906"/>
                <a:gd name="T3" fmla="*/ 60 h 725"/>
                <a:gd name="T4" fmla="*/ 362 w 906"/>
                <a:gd name="T5" fmla="*/ 452 h 725"/>
                <a:gd name="T6" fmla="*/ 211 w 906"/>
                <a:gd name="T7" fmla="*/ 362 h 725"/>
                <a:gd name="T8" fmla="*/ 31 w 906"/>
                <a:gd name="T9" fmla="*/ 422 h 725"/>
                <a:gd name="T10" fmla="*/ 90 w 906"/>
                <a:gd name="T11" fmla="*/ 573 h 725"/>
                <a:gd name="T12" fmla="*/ 332 w 906"/>
                <a:gd name="T13" fmla="*/ 694 h 725"/>
                <a:gd name="T14" fmla="*/ 392 w 906"/>
                <a:gd name="T15" fmla="*/ 724 h 725"/>
                <a:gd name="T16" fmla="*/ 482 w 906"/>
                <a:gd name="T17" fmla="*/ 663 h 725"/>
                <a:gd name="T18" fmla="*/ 844 w 906"/>
                <a:gd name="T19" fmla="*/ 211 h 725"/>
                <a:gd name="T20" fmla="*/ 844 w 906"/>
                <a:gd name="T21" fmla="*/ 30 h 725"/>
                <a:gd name="T22" fmla="*/ 664 w 906"/>
                <a:gd name="T23" fmla="*/ 6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6" h="725">
                  <a:moveTo>
                    <a:pt x="664" y="60"/>
                  </a:moveTo>
                  <a:lnTo>
                    <a:pt x="664" y="60"/>
                  </a:lnTo>
                  <a:cubicBezTo>
                    <a:pt x="362" y="452"/>
                    <a:pt x="362" y="452"/>
                    <a:pt x="362" y="452"/>
                  </a:cubicBezTo>
                  <a:cubicBezTo>
                    <a:pt x="211" y="362"/>
                    <a:pt x="211" y="362"/>
                    <a:pt x="211" y="362"/>
                  </a:cubicBezTo>
                  <a:cubicBezTo>
                    <a:pt x="151" y="362"/>
                    <a:pt x="60" y="362"/>
                    <a:pt x="31" y="422"/>
                  </a:cubicBezTo>
                  <a:cubicBezTo>
                    <a:pt x="0" y="482"/>
                    <a:pt x="31" y="573"/>
                    <a:pt x="90" y="573"/>
                  </a:cubicBezTo>
                  <a:cubicBezTo>
                    <a:pt x="332" y="694"/>
                    <a:pt x="332" y="694"/>
                    <a:pt x="332" y="694"/>
                  </a:cubicBezTo>
                  <a:cubicBezTo>
                    <a:pt x="362" y="724"/>
                    <a:pt x="362" y="724"/>
                    <a:pt x="392" y="724"/>
                  </a:cubicBezTo>
                  <a:cubicBezTo>
                    <a:pt x="422" y="724"/>
                    <a:pt x="452" y="694"/>
                    <a:pt x="482" y="663"/>
                  </a:cubicBezTo>
                  <a:cubicBezTo>
                    <a:pt x="844" y="211"/>
                    <a:pt x="844" y="211"/>
                    <a:pt x="844" y="211"/>
                  </a:cubicBezTo>
                  <a:cubicBezTo>
                    <a:pt x="905" y="150"/>
                    <a:pt x="875" y="60"/>
                    <a:pt x="844" y="30"/>
                  </a:cubicBezTo>
                  <a:cubicBezTo>
                    <a:pt x="784" y="0"/>
                    <a:pt x="694" y="0"/>
                    <a:pt x="664" y="6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53" name="Freeform 52"/>
            <p:cNvSpPr>
              <a:spLocks noChangeArrowheads="1"/>
            </p:cNvSpPr>
            <p:nvPr/>
          </p:nvSpPr>
          <p:spPr bwMode="auto">
            <a:xfrm>
              <a:off x="5334635" y="2421346"/>
              <a:ext cx="239713" cy="217488"/>
            </a:xfrm>
            <a:custGeom>
              <a:avLst/>
              <a:gdLst>
                <a:gd name="T0" fmla="*/ 603 w 665"/>
                <a:gd name="T1" fmla="*/ 60 h 604"/>
                <a:gd name="T2" fmla="*/ 603 w 665"/>
                <a:gd name="T3" fmla="*/ 60 h 604"/>
                <a:gd name="T4" fmla="*/ 423 w 665"/>
                <a:gd name="T5" fmla="*/ 60 h 604"/>
                <a:gd name="T6" fmla="*/ 332 w 665"/>
                <a:gd name="T7" fmla="*/ 151 h 604"/>
                <a:gd name="T8" fmla="*/ 242 w 665"/>
                <a:gd name="T9" fmla="*/ 60 h 604"/>
                <a:gd name="T10" fmla="*/ 61 w 665"/>
                <a:gd name="T11" fmla="*/ 60 h 604"/>
                <a:gd name="T12" fmla="*/ 61 w 665"/>
                <a:gd name="T13" fmla="*/ 210 h 604"/>
                <a:gd name="T14" fmla="*/ 152 w 665"/>
                <a:gd name="T15" fmla="*/ 331 h 604"/>
                <a:gd name="T16" fmla="*/ 61 w 665"/>
                <a:gd name="T17" fmla="*/ 422 h 604"/>
                <a:gd name="T18" fmla="*/ 61 w 665"/>
                <a:gd name="T19" fmla="*/ 572 h 604"/>
                <a:gd name="T20" fmla="*/ 152 w 665"/>
                <a:gd name="T21" fmla="*/ 603 h 604"/>
                <a:gd name="T22" fmla="*/ 242 w 665"/>
                <a:gd name="T23" fmla="*/ 572 h 604"/>
                <a:gd name="T24" fmla="*/ 332 w 665"/>
                <a:gd name="T25" fmla="*/ 483 h 604"/>
                <a:gd name="T26" fmla="*/ 423 w 665"/>
                <a:gd name="T27" fmla="*/ 572 h 604"/>
                <a:gd name="T28" fmla="*/ 514 w 665"/>
                <a:gd name="T29" fmla="*/ 603 h 604"/>
                <a:gd name="T30" fmla="*/ 603 w 665"/>
                <a:gd name="T31" fmla="*/ 572 h 604"/>
                <a:gd name="T32" fmla="*/ 603 w 665"/>
                <a:gd name="T33" fmla="*/ 422 h 604"/>
                <a:gd name="T34" fmla="*/ 514 w 665"/>
                <a:gd name="T35" fmla="*/ 331 h 604"/>
                <a:gd name="T36" fmla="*/ 603 w 665"/>
                <a:gd name="T37" fmla="*/ 210 h 604"/>
                <a:gd name="T38" fmla="*/ 603 w 665"/>
                <a:gd name="T39" fmla="*/ 6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5" h="604">
                  <a:moveTo>
                    <a:pt x="603" y="60"/>
                  </a:moveTo>
                  <a:lnTo>
                    <a:pt x="603" y="60"/>
                  </a:lnTo>
                  <a:cubicBezTo>
                    <a:pt x="544" y="0"/>
                    <a:pt x="483" y="0"/>
                    <a:pt x="423" y="60"/>
                  </a:cubicBezTo>
                  <a:cubicBezTo>
                    <a:pt x="332" y="151"/>
                    <a:pt x="332" y="151"/>
                    <a:pt x="332" y="151"/>
                  </a:cubicBezTo>
                  <a:cubicBezTo>
                    <a:pt x="242" y="60"/>
                    <a:pt x="242" y="60"/>
                    <a:pt x="242" y="60"/>
                  </a:cubicBezTo>
                  <a:cubicBezTo>
                    <a:pt x="182" y="0"/>
                    <a:pt x="121" y="0"/>
                    <a:pt x="61" y="60"/>
                  </a:cubicBezTo>
                  <a:cubicBezTo>
                    <a:pt x="0" y="90"/>
                    <a:pt x="0" y="180"/>
                    <a:pt x="61" y="210"/>
                  </a:cubicBezTo>
                  <a:cubicBezTo>
                    <a:pt x="152" y="331"/>
                    <a:pt x="152" y="331"/>
                    <a:pt x="152" y="331"/>
                  </a:cubicBezTo>
                  <a:cubicBezTo>
                    <a:pt x="61" y="422"/>
                    <a:pt x="61" y="422"/>
                    <a:pt x="61" y="422"/>
                  </a:cubicBezTo>
                  <a:cubicBezTo>
                    <a:pt x="0" y="452"/>
                    <a:pt x="0" y="542"/>
                    <a:pt x="61" y="572"/>
                  </a:cubicBezTo>
                  <a:cubicBezTo>
                    <a:pt x="91" y="603"/>
                    <a:pt x="121" y="603"/>
                    <a:pt x="152" y="603"/>
                  </a:cubicBezTo>
                  <a:cubicBezTo>
                    <a:pt x="182" y="603"/>
                    <a:pt x="212" y="603"/>
                    <a:pt x="242" y="572"/>
                  </a:cubicBezTo>
                  <a:cubicBezTo>
                    <a:pt x="332" y="483"/>
                    <a:pt x="332" y="483"/>
                    <a:pt x="332" y="483"/>
                  </a:cubicBezTo>
                  <a:cubicBezTo>
                    <a:pt x="423" y="572"/>
                    <a:pt x="423" y="572"/>
                    <a:pt x="423" y="572"/>
                  </a:cubicBezTo>
                  <a:cubicBezTo>
                    <a:pt x="453" y="603"/>
                    <a:pt x="483" y="603"/>
                    <a:pt x="514" y="603"/>
                  </a:cubicBezTo>
                  <a:cubicBezTo>
                    <a:pt x="544" y="603"/>
                    <a:pt x="574" y="603"/>
                    <a:pt x="603" y="572"/>
                  </a:cubicBezTo>
                  <a:cubicBezTo>
                    <a:pt x="664" y="542"/>
                    <a:pt x="664" y="452"/>
                    <a:pt x="603" y="422"/>
                  </a:cubicBezTo>
                  <a:cubicBezTo>
                    <a:pt x="514" y="331"/>
                    <a:pt x="514" y="331"/>
                    <a:pt x="514" y="331"/>
                  </a:cubicBezTo>
                  <a:cubicBezTo>
                    <a:pt x="603" y="210"/>
                    <a:pt x="603" y="210"/>
                    <a:pt x="603" y="210"/>
                  </a:cubicBezTo>
                  <a:cubicBezTo>
                    <a:pt x="664" y="180"/>
                    <a:pt x="664" y="90"/>
                    <a:pt x="603" y="6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grpSp>
      <p:sp>
        <p:nvSpPr>
          <p:cNvPr id="54" name="TextBox 53"/>
          <p:cNvSpPr txBox="1"/>
          <p:nvPr userDrawn="1"/>
        </p:nvSpPr>
        <p:spPr>
          <a:xfrm>
            <a:off x="4146453" y="668215"/>
            <a:ext cx="2007281" cy="338554"/>
          </a:xfrm>
          <a:prstGeom prst="rect">
            <a:avLst/>
          </a:prstGeom>
          <a:noFill/>
        </p:spPr>
        <p:txBody>
          <a:bodyPr wrap="none" rtlCol="0">
            <a:spAutoFit/>
          </a:bodyPr>
          <a:lstStyle/>
          <a:p>
            <a:r>
              <a:rPr lang="en-US" sz="1600" b="1" dirty="0">
                <a:solidFill>
                  <a:schemeClr val="tx1">
                    <a:lumMod val="75000"/>
                  </a:schemeClr>
                </a:solidFill>
                <a:latin typeface="Arial Black" charset="0"/>
                <a:ea typeface="Arial Black" charset="0"/>
                <a:cs typeface="Arial Black" charset="0"/>
              </a:rPr>
              <a:t>COMPETENCIES</a:t>
            </a:r>
          </a:p>
        </p:txBody>
      </p:sp>
      <p:sp>
        <p:nvSpPr>
          <p:cNvPr id="55" name="TextBox 54"/>
          <p:cNvSpPr txBox="1"/>
          <p:nvPr userDrawn="1"/>
        </p:nvSpPr>
        <p:spPr>
          <a:xfrm>
            <a:off x="120343" y="1165218"/>
            <a:ext cx="2892488" cy="2120008"/>
          </a:xfrm>
          <a:prstGeom prst="rect">
            <a:avLst/>
          </a:prstGeom>
          <a:noFill/>
        </p:spPr>
        <p:txBody>
          <a:bodyPr wrap="square" rtlCol="0">
            <a:noAutofit/>
          </a:bodyPr>
          <a:lstStyle/>
          <a:p>
            <a:pPr marL="0" algn="l" defTabSz="914400" rtl="0" eaLnBrk="1" latinLnBrk="0" hangingPunct="1"/>
            <a:r>
              <a:rPr lang="en-US" sz="1300" b="1" kern="1200" dirty="0">
                <a:solidFill>
                  <a:schemeClr val="tx2"/>
                </a:solidFill>
                <a:latin typeface="Arial Black" charset="0"/>
                <a:ea typeface="Arial Black" charset="0"/>
                <a:cs typeface="Arial Black" charset="0"/>
              </a:rPr>
              <a:t>Delivery of Projects</a:t>
            </a:r>
          </a:p>
          <a:p>
            <a:pPr marL="0" algn="l" defTabSz="914400" rtl="0" eaLnBrk="1" latinLnBrk="0" hangingPunct="1"/>
            <a:r>
              <a:rPr lang="en-US" sz="1300" b="1" kern="1200" dirty="0">
                <a:solidFill>
                  <a:schemeClr val="tx1">
                    <a:lumMod val="75000"/>
                  </a:schemeClr>
                </a:solidFill>
                <a:latin typeface="+mn-lt"/>
                <a:ea typeface="+mn-ea"/>
                <a:cs typeface="+mn-cs"/>
              </a:rPr>
              <a:t>Delivers and manages failsafe </a:t>
            </a:r>
            <a:br>
              <a:rPr lang="en-US" sz="1300" b="1" kern="1200" dirty="0">
                <a:solidFill>
                  <a:schemeClr val="tx1">
                    <a:lumMod val="75000"/>
                  </a:schemeClr>
                </a:solidFill>
                <a:latin typeface="+mn-lt"/>
                <a:ea typeface="+mn-ea"/>
                <a:cs typeface="+mn-cs"/>
              </a:rPr>
            </a:br>
            <a:r>
              <a:rPr lang="en-US" sz="1300" b="1" kern="1200" dirty="0">
                <a:solidFill>
                  <a:schemeClr val="tx1">
                    <a:lumMod val="75000"/>
                  </a:schemeClr>
                </a:solidFill>
                <a:latin typeface="+mn-lt"/>
                <a:ea typeface="+mn-ea"/>
                <a:cs typeface="+mn-cs"/>
              </a:rPr>
              <a:t>and architecturally aligned projects leveraging DIAL (Define, Implement, Apply and Sustain, Leverage and Improve).</a:t>
            </a:r>
          </a:p>
        </p:txBody>
      </p:sp>
      <p:sp>
        <p:nvSpPr>
          <p:cNvPr id="81" name="Text Placeholder 8"/>
          <p:cNvSpPr>
            <a:spLocks noGrp="1"/>
          </p:cNvSpPr>
          <p:nvPr>
            <p:ph type="body" sz="quarter" idx="10"/>
          </p:nvPr>
        </p:nvSpPr>
        <p:spPr>
          <a:xfrm>
            <a:off x="3680681" y="1207699"/>
            <a:ext cx="5952502" cy="902455"/>
          </a:xfrm>
          <a:prstGeom prst="rect">
            <a:avLst/>
          </a:prstGeom>
        </p:spPr>
        <p:txBody>
          <a:bodyPr/>
          <a:lstStyle>
            <a:lvl1pPr marL="0" indent="0">
              <a:spcAft>
                <a:spcPts val="600"/>
              </a:spcAft>
              <a:buNone/>
              <a:defRPr sz="1200" b="1">
                <a:solidFill>
                  <a:schemeClr val="tx2"/>
                </a:solidFill>
              </a:defRPr>
            </a:lvl1pPr>
            <a:lvl2pPr marL="457200" indent="0">
              <a:spcAft>
                <a:spcPts val="600"/>
              </a:spcAft>
              <a:buNone/>
              <a:defRPr sz="1200"/>
            </a:lvl2pPr>
            <a:lvl3pPr marL="914400" indent="0">
              <a:spcAft>
                <a:spcPts val="600"/>
              </a:spcAft>
              <a:buNone/>
              <a:defRPr sz="1200"/>
            </a:lvl3pPr>
            <a:lvl4pPr marL="1371600" indent="0">
              <a:spcAft>
                <a:spcPts val="600"/>
              </a:spcAft>
              <a:buNone/>
              <a:defRPr sz="1200"/>
            </a:lvl4pPr>
            <a:lvl5pPr marL="1828800" indent="0">
              <a:spcAft>
                <a:spcPts val="600"/>
              </a:spcAft>
              <a:buNone/>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2" name="Hexagon 81"/>
          <p:cNvSpPr/>
          <p:nvPr userDrawn="1"/>
        </p:nvSpPr>
        <p:spPr>
          <a:xfrm>
            <a:off x="10060971" y="1185520"/>
            <a:ext cx="1057476" cy="889465"/>
          </a:xfrm>
          <a:prstGeom prst="hexagon">
            <a:avLst/>
          </a:prstGeom>
          <a:gradFill flip="none" rotWithShape="1">
            <a:gsLst>
              <a:gs pos="100000">
                <a:schemeClr val="tx2"/>
              </a:gs>
              <a:gs pos="0">
                <a:schemeClr val="bg2"/>
              </a:gs>
            </a:gsLst>
            <a:path path="circle">
              <a:fillToRect l="50000" t="50000" r="50000" b="50000"/>
            </a:path>
            <a:tileRect/>
          </a:gradFill>
          <a:ln w="571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Hexagon 82"/>
          <p:cNvSpPr/>
          <p:nvPr userDrawn="1"/>
        </p:nvSpPr>
        <p:spPr>
          <a:xfrm>
            <a:off x="10981107" y="674333"/>
            <a:ext cx="1057476" cy="889465"/>
          </a:xfrm>
          <a:prstGeom prst="hexagon">
            <a:avLst/>
          </a:prstGeom>
          <a:gradFill flip="none" rotWithShape="1">
            <a:gsLst>
              <a:gs pos="100000">
                <a:schemeClr val="accent6">
                  <a:lumMod val="75000"/>
                </a:schemeClr>
              </a:gs>
              <a:gs pos="0">
                <a:schemeClr val="accent6"/>
              </a:gs>
            </a:gsLst>
            <a:path path="circle">
              <a:fillToRect l="50000" t="50000" r="50000" b="50000"/>
            </a:path>
            <a:tileRect/>
          </a:gradFill>
          <a:ln w="571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p:cNvGrpSpPr/>
          <p:nvPr userDrawn="1"/>
        </p:nvGrpSpPr>
        <p:grpSpPr>
          <a:xfrm>
            <a:off x="11343295" y="764644"/>
            <a:ext cx="348958" cy="350650"/>
            <a:chOff x="3012123" y="3127784"/>
            <a:chExt cx="1965325" cy="1974850"/>
          </a:xfrm>
          <a:solidFill>
            <a:schemeClr val="tx1">
              <a:lumMod val="75000"/>
            </a:schemeClr>
          </a:solidFill>
        </p:grpSpPr>
        <p:sp>
          <p:nvSpPr>
            <p:cNvPr id="57" name="Freeform 56"/>
            <p:cNvSpPr>
              <a:spLocks noChangeArrowheads="1"/>
            </p:cNvSpPr>
            <p:nvPr/>
          </p:nvSpPr>
          <p:spPr bwMode="auto">
            <a:xfrm>
              <a:off x="4369435" y="3658009"/>
              <a:ext cx="608013" cy="1444625"/>
            </a:xfrm>
            <a:custGeom>
              <a:avLst/>
              <a:gdLst>
                <a:gd name="T0" fmla="*/ 1206 w 1689"/>
                <a:gd name="T1" fmla="*/ 1086 h 4012"/>
                <a:gd name="T2" fmla="*/ 1206 w 1689"/>
                <a:gd name="T3" fmla="*/ 1086 h 4012"/>
                <a:gd name="T4" fmla="*/ 965 w 1689"/>
                <a:gd name="T5" fmla="*/ 1086 h 4012"/>
                <a:gd name="T6" fmla="*/ 1387 w 1689"/>
                <a:gd name="T7" fmla="*/ 544 h 4012"/>
                <a:gd name="T8" fmla="*/ 844 w 1689"/>
                <a:gd name="T9" fmla="*/ 0 h 4012"/>
                <a:gd name="T10" fmla="*/ 302 w 1689"/>
                <a:gd name="T11" fmla="*/ 544 h 4012"/>
                <a:gd name="T12" fmla="*/ 723 w 1689"/>
                <a:gd name="T13" fmla="*/ 1086 h 4012"/>
                <a:gd name="T14" fmla="*/ 482 w 1689"/>
                <a:gd name="T15" fmla="*/ 1086 h 4012"/>
                <a:gd name="T16" fmla="*/ 0 w 1689"/>
                <a:gd name="T17" fmla="*/ 1629 h 4012"/>
                <a:gd name="T18" fmla="*/ 0 w 1689"/>
                <a:gd name="T19" fmla="*/ 2896 h 4012"/>
                <a:gd name="T20" fmla="*/ 120 w 1689"/>
                <a:gd name="T21" fmla="*/ 2986 h 4012"/>
                <a:gd name="T22" fmla="*/ 302 w 1689"/>
                <a:gd name="T23" fmla="*/ 2986 h 4012"/>
                <a:gd name="T24" fmla="*/ 302 w 1689"/>
                <a:gd name="T25" fmla="*/ 3740 h 4012"/>
                <a:gd name="T26" fmla="*/ 543 w 1689"/>
                <a:gd name="T27" fmla="*/ 4011 h 4012"/>
                <a:gd name="T28" fmla="*/ 1146 w 1689"/>
                <a:gd name="T29" fmla="*/ 4011 h 4012"/>
                <a:gd name="T30" fmla="*/ 1387 w 1689"/>
                <a:gd name="T31" fmla="*/ 3740 h 4012"/>
                <a:gd name="T32" fmla="*/ 1387 w 1689"/>
                <a:gd name="T33" fmla="*/ 2986 h 4012"/>
                <a:gd name="T34" fmla="*/ 1598 w 1689"/>
                <a:gd name="T35" fmla="*/ 2986 h 4012"/>
                <a:gd name="T36" fmla="*/ 1688 w 1689"/>
                <a:gd name="T37" fmla="*/ 2896 h 4012"/>
                <a:gd name="T38" fmla="*/ 1688 w 1689"/>
                <a:gd name="T39" fmla="*/ 1629 h 4012"/>
                <a:gd name="T40" fmla="*/ 1206 w 1689"/>
                <a:gd name="T41" fmla="*/ 1086 h 4012"/>
                <a:gd name="T42" fmla="*/ 1176 w 1689"/>
                <a:gd name="T43" fmla="*/ 544 h 4012"/>
                <a:gd name="T44" fmla="*/ 1176 w 1689"/>
                <a:gd name="T45" fmla="*/ 544 h 4012"/>
                <a:gd name="T46" fmla="*/ 1176 w 1689"/>
                <a:gd name="T47" fmla="*/ 544 h 4012"/>
                <a:gd name="T48" fmla="*/ 844 w 1689"/>
                <a:gd name="T49" fmla="*/ 875 h 4012"/>
                <a:gd name="T50" fmla="*/ 543 w 1689"/>
                <a:gd name="T51" fmla="*/ 544 h 4012"/>
                <a:gd name="T52" fmla="*/ 844 w 1689"/>
                <a:gd name="T53" fmla="*/ 212 h 4012"/>
                <a:gd name="T54" fmla="*/ 844 w 1689"/>
                <a:gd name="T55" fmla="*/ 212 h 4012"/>
                <a:gd name="T56" fmla="*/ 844 w 1689"/>
                <a:gd name="T57" fmla="*/ 212 h 4012"/>
                <a:gd name="T58" fmla="*/ 1176 w 1689"/>
                <a:gd name="T59" fmla="*/ 544 h 4012"/>
                <a:gd name="T60" fmla="*/ 1146 w 1689"/>
                <a:gd name="T61" fmla="*/ 3770 h 4012"/>
                <a:gd name="T62" fmla="*/ 1146 w 1689"/>
                <a:gd name="T63" fmla="*/ 3770 h 4012"/>
                <a:gd name="T64" fmla="*/ 965 w 1689"/>
                <a:gd name="T65" fmla="*/ 3770 h 4012"/>
                <a:gd name="T66" fmla="*/ 965 w 1689"/>
                <a:gd name="T67" fmla="*/ 2926 h 4012"/>
                <a:gd name="T68" fmla="*/ 844 w 1689"/>
                <a:gd name="T69" fmla="*/ 2805 h 4012"/>
                <a:gd name="T70" fmla="*/ 753 w 1689"/>
                <a:gd name="T71" fmla="*/ 2926 h 4012"/>
                <a:gd name="T72" fmla="*/ 753 w 1689"/>
                <a:gd name="T73" fmla="*/ 3770 h 4012"/>
                <a:gd name="T74" fmla="*/ 543 w 1689"/>
                <a:gd name="T75" fmla="*/ 3770 h 4012"/>
                <a:gd name="T76" fmla="*/ 543 w 1689"/>
                <a:gd name="T77" fmla="*/ 3740 h 4012"/>
                <a:gd name="T78" fmla="*/ 543 w 1689"/>
                <a:gd name="T79" fmla="*/ 2172 h 4012"/>
                <a:gd name="T80" fmla="*/ 422 w 1689"/>
                <a:gd name="T81" fmla="*/ 2081 h 4012"/>
                <a:gd name="T82" fmla="*/ 302 w 1689"/>
                <a:gd name="T83" fmla="*/ 2172 h 4012"/>
                <a:gd name="T84" fmla="*/ 302 w 1689"/>
                <a:gd name="T85" fmla="*/ 2775 h 4012"/>
                <a:gd name="T86" fmla="*/ 211 w 1689"/>
                <a:gd name="T87" fmla="*/ 2775 h 4012"/>
                <a:gd name="T88" fmla="*/ 211 w 1689"/>
                <a:gd name="T89" fmla="*/ 1629 h 4012"/>
                <a:gd name="T90" fmla="*/ 482 w 1689"/>
                <a:gd name="T91" fmla="*/ 1297 h 4012"/>
                <a:gd name="T92" fmla="*/ 1206 w 1689"/>
                <a:gd name="T93" fmla="*/ 1297 h 4012"/>
                <a:gd name="T94" fmla="*/ 1477 w 1689"/>
                <a:gd name="T95" fmla="*/ 1629 h 4012"/>
                <a:gd name="T96" fmla="*/ 1477 w 1689"/>
                <a:gd name="T97" fmla="*/ 2775 h 4012"/>
                <a:gd name="T98" fmla="*/ 1387 w 1689"/>
                <a:gd name="T99" fmla="*/ 2775 h 4012"/>
                <a:gd name="T100" fmla="*/ 1387 w 1689"/>
                <a:gd name="T101" fmla="*/ 2172 h 4012"/>
                <a:gd name="T102" fmla="*/ 1267 w 1689"/>
                <a:gd name="T103" fmla="*/ 2081 h 4012"/>
                <a:gd name="T104" fmla="*/ 1176 w 1689"/>
                <a:gd name="T105" fmla="*/ 2172 h 4012"/>
                <a:gd name="T106" fmla="*/ 1176 w 1689"/>
                <a:gd name="T107" fmla="*/ 3740 h 4012"/>
                <a:gd name="T108" fmla="*/ 1146 w 1689"/>
                <a:gd name="T109" fmla="*/ 3770 h 4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89" h="4012">
                  <a:moveTo>
                    <a:pt x="1206" y="1086"/>
                  </a:moveTo>
                  <a:lnTo>
                    <a:pt x="1206" y="1086"/>
                  </a:lnTo>
                  <a:cubicBezTo>
                    <a:pt x="965" y="1086"/>
                    <a:pt x="965" y="1086"/>
                    <a:pt x="965" y="1086"/>
                  </a:cubicBezTo>
                  <a:cubicBezTo>
                    <a:pt x="1206" y="1026"/>
                    <a:pt x="1387" y="815"/>
                    <a:pt x="1387" y="544"/>
                  </a:cubicBezTo>
                  <a:cubicBezTo>
                    <a:pt x="1387" y="242"/>
                    <a:pt x="1146" y="0"/>
                    <a:pt x="844" y="0"/>
                  </a:cubicBezTo>
                  <a:cubicBezTo>
                    <a:pt x="543" y="0"/>
                    <a:pt x="302" y="242"/>
                    <a:pt x="302" y="544"/>
                  </a:cubicBezTo>
                  <a:cubicBezTo>
                    <a:pt x="302" y="815"/>
                    <a:pt x="482" y="1026"/>
                    <a:pt x="723" y="1086"/>
                  </a:cubicBezTo>
                  <a:cubicBezTo>
                    <a:pt x="482" y="1086"/>
                    <a:pt x="482" y="1086"/>
                    <a:pt x="482" y="1086"/>
                  </a:cubicBezTo>
                  <a:cubicBezTo>
                    <a:pt x="211" y="1086"/>
                    <a:pt x="0" y="1327"/>
                    <a:pt x="0" y="1629"/>
                  </a:cubicBezTo>
                  <a:cubicBezTo>
                    <a:pt x="0" y="2896"/>
                    <a:pt x="0" y="2896"/>
                    <a:pt x="0" y="2896"/>
                  </a:cubicBezTo>
                  <a:cubicBezTo>
                    <a:pt x="0" y="2956"/>
                    <a:pt x="29" y="2986"/>
                    <a:pt x="120" y="2986"/>
                  </a:cubicBezTo>
                  <a:cubicBezTo>
                    <a:pt x="302" y="2986"/>
                    <a:pt x="302" y="2986"/>
                    <a:pt x="302" y="2986"/>
                  </a:cubicBezTo>
                  <a:cubicBezTo>
                    <a:pt x="302" y="3740"/>
                    <a:pt x="302" y="3740"/>
                    <a:pt x="302" y="3740"/>
                  </a:cubicBezTo>
                  <a:cubicBezTo>
                    <a:pt x="302" y="3891"/>
                    <a:pt x="422" y="4011"/>
                    <a:pt x="543" y="4011"/>
                  </a:cubicBezTo>
                  <a:cubicBezTo>
                    <a:pt x="1146" y="4011"/>
                    <a:pt x="1146" y="4011"/>
                    <a:pt x="1146" y="4011"/>
                  </a:cubicBezTo>
                  <a:cubicBezTo>
                    <a:pt x="1267" y="4011"/>
                    <a:pt x="1387" y="3891"/>
                    <a:pt x="1387" y="3740"/>
                  </a:cubicBezTo>
                  <a:cubicBezTo>
                    <a:pt x="1387" y="2986"/>
                    <a:pt x="1387" y="2986"/>
                    <a:pt x="1387" y="2986"/>
                  </a:cubicBezTo>
                  <a:cubicBezTo>
                    <a:pt x="1598" y="2986"/>
                    <a:pt x="1598" y="2986"/>
                    <a:pt x="1598" y="2986"/>
                  </a:cubicBezTo>
                  <a:cubicBezTo>
                    <a:pt x="1658" y="2986"/>
                    <a:pt x="1688" y="2956"/>
                    <a:pt x="1688" y="2896"/>
                  </a:cubicBezTo>
                  <a:cubicBezTo>
                    <a:pt x="1688" y="1629"/>
                    <a:pt x="1688" y="1629"/>
                    <a:pt x="1688" y="1629"/>
                  </a:cubicBezTo>
                  <a:cubicBezTo>
                    <a:pt x="1688" y="1327"/>
                    <a:pt x="1477" y="1086"/>
                    <a:pt x="1206" y="1086"/>
                  </a:cubicBezTo>
                  <a:close/>
                  <a:moveTo>
                    <a:pt x="1176" y="544"/>
                  </a:moveTo>
                  <a:lnTo>
                    <a:pt x="1176" y="544"/>
                  </a:lnTo>
                  <a:lnTo>
                    <a:pt x="1176" y="544"/>
                  </a:lnTo>
                  <a:cubicBezTo>
                    <a:pt x="1176" y="724"/>
                    <a:pt x="1025" y="875"/>
                    <a:pt x="844" y="875"/>
                  </a:cubicBezTo>
                  <a:cubicBezTo>
                    <a:pt x="663" y="875"/>
                    <a:pt x="543" y="724"/>
                    <a:pt x="543" y="544"/>
                  </a:cubicBezTo>
                  <a:cubicBezTo>
                    <a:pt x="543" y="392"/>
                    <a:pt x="663" y="212"/>
                    <a:pt x="844" y="212"/>
                  </a:cubicBezTo>
                  <a:lnTo>
                    <a:pt x="844" y="212"/>
                  </a:lnTo>
                  <a:lnTo>
                    <a:pt x="844" y="212"/>
                  </a:lnTo>
                  <a:cubicBezTo>
                    <a:pt x="1025" y="212"/>
                    <a:pt x="1176" y="392"/>
                    <a:pt x="1176" y="544"/>
                  </a:cubicBezTo>
                  <a:close/>
                  <a:moveTo>
                    <a:pt x="1146" y="3770"/>
                  </a:moveTo>
                  <a:lnTo>
                    <a:pt x="1146" y="3770"/>
                  </a:lnTo>
                  <a:cubicBezTo>
                    <a:pt x="965" y="3770"/>
                    <a:pt x="965" y="3770"/>
                    <a:pt x="965" y="3770"/>
                  </a:cubicBezTo>
                  <a:cubicBezTo>
                    <a:pt x="965" y="2926"/>
                    <a:pt x="965" y="2926"/>
                    <a:pt x="965" y="2926"/>
                  </a:cubicBezTo>
                  <a:cubicBezTo>
                    <a:pt x="965" y="2866"/>
                    <a:pt x="905" y="2805"/>
                    <a:pt x="844" y="2805"/>
                  </a:cubicBezTo>
                  <a:cubicBezTo>
                    <a:pt x="784" y="2805"/>
                    <a:pt x="753" y="2866"/>
                    <a:pt x="753" y="2926"/>
                  </a:cubicBezTo>
                  <a:cubicBezTo>
                    <a:pt x="753" y="3770"/>
                    <a:pt x="753" y="3770"/>
                    <a:pt x="753" y="3770"/>
                  </a:cubicBezTo>
                  <a:cubicBezTo>
                    <a:pt x="543" y="3770"/>
                    <a:pt x="543" y="3770"/>
                    <a:pt x="543" y="3770"/>
                  </a:cubicBezTo>
                  <a:lnTo>
                    <a:pt x="543" y="3740"/>
                  </a:lnTo>
                  <a:cubicBezTo>
                    <a:pt x="543" y="2172"/>
                    <a:pt x="543" y="2172"/>
                    <a:pt x="543" y="2172"/>
                  </a:cubicBezTo>
                  <a:cubicBezTo>
                    <a:pt x="543" y="2142"/>
                    <a:pt x="482" y="2081"/>
                    <a:pt x="422" y="2081"/>
                  </a:cubicBezTo>
                  <a:cubicBezTo>
                    <a:pt x="361" y="2081"/>
                    <a:pt x="302" y="2142"/>
                    <a:pt x="302" y="2172"/>
                  </a:cubicBezTo>
                  <a:cubicBezTo>
                    <a:pt x="302" y="2775"/>
                    <a:pt x="302" y="2775"/>
                    <a:pt x="302" y="2775"/>
                  </a:cubicBezTo>
                  <a:cubicBezTo>
                    <a:pt x="211" y="2775"/>
                    <a:pt x="211" y="2775"/>
                    <a:pt x="211" y="2775"/>
                  </a:cubicBezTo>
                  <a:cubicBezTo>
                    <a:pt x="211" y="1629"/>
                    <a:pt x="211" y="1629"/>
                    <a:pt x="211" y="1629"/>
                  </a:cubicBezTo>
                  <a:cubicBezTo>
                    <a:pt x="211" y="1448"/>
                    <a:pt x="331" y="1297"/>
                    <a:pt x="482" y="1297"/>
                  </a:cubicBezTo>
                  <a:cubicBezTo>
                    <a:pt x="1206" y="1297"/>
                    <a:pt x="1206" y="1297"/>
                    <a:pt x="1206" y="1297"/>
                  </a:cubicBezTo>
                  <a:cubicBezTo>
                    <a:pt x="1356" y="1297"/>
                    <a:pt x="1477" y="1448"/>
                    <a:pt x="1477" y="1629"/>
                  </a:cubicBezTo>
                  <a:cubicBezTo>
                    <a:pt x="1477" y="2775"/>
                    <a:pt x="1477" y="2775"/>
                    <a:pt x="1477" y="2775"/>
                  </a:cubicBezTo>
                  <a:cubicBezTo>
                    <a:pt x="1387" y="2775"/>
                    <a:pt x="1387" y="2775"/>
                    <a:pt x="1387" y="2775"/>
                  </a:cubicBezTo>
                  <a:cubicBezTo>
                    <a:pt x="1387" y="2172"/>
                    <a:pt x="1387" y="2172"/>
                    <a:pt x="1387" y="2172"/>
                  </a:cubicBezTo>
                  <a:cubicBezTo>
                    <a:pt x="1387" y="2142"/>
                    <a:pt x="1356" y="2081"/>
                    <a:pt x="1267" y="2081"/>
                  </a:cubicBezTo>
                  <a:cubicBezTo>
                    <a:pt x="1206" y="2081"/>
                    <a:pt x="1176" y="2142"/>
                    <a:pt x="1176" y="2172"/>
                  </a:cubicBezTo>
                  <a:cubicBezTo>
                    <a:pt x="1176" y="3740"/>
                    <a:pt x="1176" y="3740"/>
                    <a:pt x="1176" y="3740"/>
                  </a:cubicBezTo>
                  <a:lnTo>
                    <a:pt x="1146" y="37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58" name="Freeform 57"/>
            <p:cNvSpPr>
              <a:spLocks noChangeArrowheads="1"/>
            </p:cNvSpPr>
            <p:nvPr/>
          </p:nvSpPr>
          <p:spPr bwMode="auto">
            <a:xfrm>
              <a:off x="3685223" y="3658009"/>
              <a:ext cx="619125" cy="1444625"/>
            </a:xfrm>
            <a:custGeom>
              <a:avLst/>
              <a:gdLst>
                <a:gd name="T0" fmla="*/ 1207 w 1721"/>
                <a:gd name="T1" fmla="*/ 1086 h 4012"/>
                <a:gd name="T2" fmla="*/ 1207 w 1721"/>
                <a:gd name="T3" fmla="*/ 1086 h 4012"/>
                <a:gd name="T4" fmla="*/ 996 w 1721"/>
                <a:gd name="T5" fmla="*/ 1086 h 4012"/>
                <a:gd name="T6" fmla="*/ 1388 w 1721"/>
                <a:gd name="T7" fmla="*/ 544 h 4012"/>
                <a:gd name="T8" fmla="*/ 845 w 1721"/>
                <a:gd name="T9" fmla="*/ 0 h 4012"/>
                <a:gd name="T10" fmla="*/ 332 w 1721"/>
                <a:gd name="T11" fmla="*/ 544 h 4012"/>
                <a:gd name="T12" fmla="*/ 332 w 1721"/>
                <a:gd name="T13" fmla="*/ 544 h 4012"/>
                <a:gd name="T14" fmla="*/ 332 w 1721"/>
                <a:gd name="T15" fmla="*/ 544 h 4012"/>
                <a:gd name="T16" fmla="*/ 332 w 1721"/>
                <a:gd name="T17" fmla="*/ 544 h 4012"/>
                <a:gd name="T18" fmla="*/ 724 w 1721"/>
                <a:gd name="T19" fmla="*/ 1086 h 4012"/>
                <a:gd name="T20" fmla="*/ 483 w 1721"/>
                <a:gd name="T21" fmla="*/ 1086 h 4012"/>
                <a:gd name="T22" fmla="*/ 0 w 1721"/>
                <a:gd name="T23" fmla="*/ 1629 h 4012"/>
                <a:gd name="T24" fmla="*/ 0 w 1721"/>
                <a:gd name="T25" fmla="*/ 2896 h 4012"/>
                <a:gd name="T26" fmla="*/ 121 w 1721"/>
                <a:gd name="T27" fmla="*/ 2986 h 4012"/>
                <a:gd name="T28" fmla="*/ 332 w 1721"/>
                <a:gd name="T29" fmla="*/ 2986 h 4012"/>
                <a:gd name="T30" fmla="*/ 332 w 1721"/>
                <a:gd name="T31" fmla="*/ 3740 h 4012"/>
                <a:gd name="T32" fmla="*/ 574 w 1721"/>
                <a:gd name="T33" fmla="*/ 4011 h 4012"/>
                <a:gd name="T34" fmla="*/ 1147 w 1721"/>
                <a:gd name="T35" fmla="*/ 4011 h 4012"/>
                <a:gd name="T36" fmla="*/ 1388 w 1721"/>
                <a:gd name="T37" fmla="*/ 3740 h 4012"/>
                <a:gd name="T38" fmla="*/ 1388 w 1721"/>
                <a:gd name="T39" fmla="*/ 2986 h 4012"/>
                <a:gd name="T40" fmla="*/ 1599 w 1721"/>
                <a:gd name="T41" fmla="*/ 2986 h 4012"/>
                <a:gd name="T42" fmla="*/ 1720 w 1721"/>
                <a:gd name="T43" fmla="*/ 2896 h 4012"/>
                <a:gd name="T44" fmla="*/ 1720 w 1721"/>
                <a:gd name="T45" fmla="*/ 1629 h 4012"/>
                <a:gd name="T46" fmla="*/ 1207 w 1721"/>
                <a:gd name="T47" fmla="*/ 1086 h 4012"/>
                <a:gd name="T48" fmla="*/ 1177 w 1721"/>
                <a:gd name="T49" fmla="*/ 544 h 4012"/>
                <a:gd name="T50" fmla="*/ 1177 w 1721"/>
                <a:gd name="T51" fmla="*/ 544 h 4012"/>
                <a:gd name="T52" fmla="*/ 845 w 1721"/>
                <a:gd name="T53" fmla="*/ 875 h 4012"/>
                <a:gd name="T54" fmla="*/ 544 w 1721"/>
                <a:gd name="T55" fmla="*/ 544 h 4012"/>
                <a:gd name="T56" fmla="*/ 845 w 1721"/>
                <a:gd name="T57" fmla="*/ 212 h 4012"/>
                <a:gd name="T58" fmla="*/ 845 w 1721"/>
                <a:gd name="T59" fmla="*/ 212 h 4012"/>
                <a:gd name="T60" fmla="*/ 845 w 1721"/>
                <a:gd name="T61" fmla="*/ 212 h 4012"/>
                <a:gd name="T62" fmla="*/ 1177 w 1721"/>
                <a:gd name="T63" fmla="*/ 544 h 4012"/>
                <a:gd name="T64" fmla="*/ 1388 w 1721"/>
                <a:gd name="T65" fmla="*/ 2775 h 4012"/>
                <a:gd name="T66" fmla="*/ 1388 w 1721"/>
                <a:gd name="T67" fmla="*/ 2775 h 4012"/>
                <a:gd name="T68" fmla="*/ 1388 w 1721"/>
                <a:gd name="T69" fmla="*/ 2172 h 4012"/>
                <a:gd name="T70" fmla="*/ 1297 w 1721"/>
                <a:gd name="T71" fmla="*/ 2081 h 4012"/>
                <a:gd name="T72" fmla="*/ 1177 w 1721"/>
                <a:gd name="T73" fmla="*/ 2172 h 4012"/>
                <a:gd name="T74" fmla="*/ 1177 w 1721"/>
                <a:gd name="T75" fmla="*/ 3740 h 4012"/>
                <a:gd name="T76" fmla="*/ 1147 w 1721"/>
                <a:gd name="T77" fmla="*/ 3770 h 4012"/>
                <a:gd name="T78" fmla="*/ 965 w 1721"/>
                <a:gd name="T79" fmla="*/ 3770 h 4012"/>
                <a:gd name="T80" fmla="*/ 965 w 1721"/>
                <a:gd name="T81" fmla="*/ 2926 h 4012"/>
                <a:gd name="T82" fmla="*/ 845 w 1721"/>
                <a:gd name="T83" fmla="*/ 2805 h 4012"/>
                <a:gd name="T84" fmla="*/ 755 w 1721"/>
                <a:gd name="T85" fmla="*/ 2926 h 4012"/>
                <a:gd name="T86" fmla="*/ 755 w 1721"/>
                <a:gd name="T87" fmla="*/ 3770 h 4012"/>
                <a:gd name="T88" fmla="*/ 574 w 1721"/>
                <a:gd name="T89" fmla="*/ 3770 h 4012"/>
                <a:gd name="T90" fmla="*/ 544 w 1721"/>
                <a:gd name="T91" fmla="*/ 3740 h 4012"/>
                <a:gd name="T92" fmla="*/ 544 w 1721"/>
                <a:gd name="T93" fmla="*/ 2172 h 4012"/>
                <a:gd name="T94" fmla="*/ 423 w 1721"/>
                <a:gd name="T95" fmla="*/ 2081 h 4012"/>
                <a:gd name="T96" fmla="*/ 332 w 1721"/>
                <a:gd name="T97" fmla="*/ 2172 h 4012"/>
                <a:gd name="T98" fmla="*/ 332 w 1721"/>
                <a:gd name="T99" fmla="*/ 2775 h 4012"/>
                <a:gd name="T100" fmla="*/ 212 w 1721"/>
                <a:gd name="T101" fmla="*/ 2775 h 4012"/>
                <a:gd name="T102" fmla="*/ 212 w 1721"/>
                <a:gd name="T103" fmla="*/ 1629 h 4012"/>
                <a:gd name="T104" fmla="*/ 483 w 1721"/>
                <a:gd name="T105" fmla="*/ 1297 h 4012"/>
                <a:gd name="T106" fmla="*/ 1207 w 1721"/>
                <a:gd name="T107" fmla="*/ 1297 h 4012"/>
                <a:gd name="T108" fmla="*/ 1509 w 1721"/>
                <a:gd name="T109" fmla="*/ 1629 h 4012"/>
                <a:gd name="T110" fmla="*/ 1509 w 1721"/>
                <a:gd name="T111" fmla="*/ 2775 h 4012"/>
                <a:gd name="T112" fmla="*/ 1388 w 1721"/>
                <a:gd name="T113" fmla="*/ 2775 h 4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21" h="4012">
                  <a:moveTo>
                    <a:pt x="1207" y="1086"/>
                  </a:moveTo>
                  <a:lnTo>
                    <a:pt x="1207" y="1086"/>
                  </a:lnTo>
                  <a:cubicBezTo>
                    <a:pt x="996" y="1086"/>
                    <a:pt x="996" y="1086"/>
                    <a:pt x="996" y="1086"/>
                  </a:cubicBezTo>
                  <a:cubicBezTo>
                    <a:pt x="1238" y="1026"/>
                    <a:pt x="1388" y="815"/>
                    <a:pt x="1388" y="544"/>
                  </a:cubicBezTo>
                  <a:cubicBezTo>
                    <a:pt x="1388" y="242"/>
                    <a:pt x="1147" y="0"/>
                    <a:pt x="845" y="0"/>
                  </a:cubicBezTo>
                  <a:cubicBezTo>
                    <a:pt x="544" y="0"/>
                    <a:pt x="332" y="242"/>
                    <a:pt x="332" y="544"/>
                  </a:cubicBezTo>
                  <a:lnTo>
                    <a:pt x="332" y="544"/>
                  </a:lnTo>
                  <a:lnTo>
                    <a:pt x="332" y="544"/>
                  </a:lnTo>
                  <a:lnTo>
                    <a:pt x="332" y="544"/>
                  </a:lnTo>
                  <a:cubicBezTo>
                    <a:pt x="332" y="815"/>
                    <a:pt x="483" y="1026"/>
                    <a:pt x="724" y="1086"/>
                  </a:cubicBezTo>
                  <a:cubicBezTo>
                    <a:pt x="483" y="1086"/>
                    <a:pt x="483" y="1086"/>
                    <a:pt x="483" y="1086"/>
                  </a:cubicBezTo>
                  <a:cubicBezTo>
                    <a:pt x="212" y="1086"/>
                    <a:pt x="0" y="1327"/>
                    <a:pt x="0" y="1629"/>
                  </a:cubicBezTo>
                  <a:cubicBezTo>
                    <a:pt x="0" y="2896"/>
                    <a:pt x="0" y="2896"/>
                    <a:pt x="0" y="2896"/>
                  </a:cubicBezTo>
                  <a:cubicBezTo>
                    <a:pt x="0" y="2956"/>
                    <a:pt x="61" y="2986"/>
                    <a:pt x="121" y="2986"/>
                  </a:cubicBezTo>
                  <a:cubicBezTo>
                    <a:pt x="332" y="2986"/>
                    <a:pt x="332" y="2986"/>
                    <a:pt x="332" y="2986"/>
                  </a:cubicBezTo>
                  <a:cubicBezTo>
                    <a:pt x="332" y="3740"/>
                    <a:pt x="332" y="3740"/>
                    <a:pt x="332" y="3740"/>
                  </a:cubicBezTo>
                  <a:cubicBezTo>
                    <a:pt x="332" y="3891"/>
                    <a:pt x="423" y="4011"/>
                    <a:pt x="574" y="4011"/>
                  </a:cubicBezTo>
                  <a:cubicBezTo>
                    <a:pt x="1147" y="4011"/>
                    <a:pt x="1147" y="4011"/>
                    <a:pt x="1147" y="4011"/>
                  </a:cubicBezTo>
                  <a:cubicBezTo>
                    <a:pt x="1297" y="4011"/>
                    <a:pt x="1388" y="3891"/>
                    <a:pt x="1388" y="3740"/>
                  </a:cubicBezTo>
                  <a:cubicBezTo>
                    <a:pt x="1388" y="2986"/>
                    <a:pt x="1388" y="2986"/>
                    <a:pt x="1388" y="2986"/>
                  </a:cubicBezTo>
                  <a:cubicBezTo>
                    <a:pt x="1599" y="2986"/>
                    <a:pt x="1599" y="2986"/>
                    <a:pt x="1599" y="2986"/>
                  </a:cubicBezTo>
                  <a:cubicBezTo>
                    <a:pt x="1659" y="2986"/>
                    <a:pt x="1720" y="2956"/>
                    <a:pt x="1720" y="2896"/>
                  </a:cubicBezTo>
                  <a:cubicBezTo>
                    <a:pt x="1720" y="1629"/>
                    <a:pt x="1720" y="1629"/>
                    <a:pt x="1720" y="1629"/>
                  </a:cubicBezTo>
                  <a:cubicBezTo>
                    <a:pt x="1720" y="1327"/>
                    <a:pt x="1509" y="1086"/>
                    <a:pt x="1207" y="1086"/>
                  </a:cubicBezTo>
                  <a:close/>
                  <a:moveTo>
                    <a:pt x="1177" y="544"/>
                  </a:moveTo>
                  <a:lnTo>
                    <a:pt x="1177" y="544"/>
                  </a:lnTo>
                  <a:cubicBezTo>
                    <a:pt x="1177" y="724"/>
                    <a:pt x="1026" y="875"/>
                    <a:pt x="845" y="875"/>
                  </a:cubicBezTo>
                  <a:cubicBezTo>
                    <a:pt x="694" y="875"/>
                    <a:pt x="544" y="724"/>
                    <a:pt x="544" y="544"/>
                  </a:cubicBezTo>
                  <a:cubicBezTo>
                    <a:pt x="544" y="392"/>
                    <a:pt x="694" y="212"/>
                    <a:pt x="845" y="212"/>
                  </a:cubicBezTo>
                  <a:lnTo>
                    <a:pt x="845" y="212"/>
                  </a:lnTo>
                  <a:lnTo>
                    <a:pt x="845" y="212"/>
                  </a:lnTo>
                  <a:cubicBezTo>
                    <a:pt x="1026" y="212"/>
                    <a:pt x="1177" y="392"/>
                    <a:pt x="1177" y="544"/>
                  </a:cubicBezTo>
                  <a:close/>
                  <a:moveTo>
                    <a:pt x="1388" y="2775"/>
                  </a:moveTo>
                  <a:lnTo>
                    <a:pt x="1388" y="2775"/>
                  </a:lnTo>
                  <a:cubicBezTo>
                    <a:pt x="1388" y="2172"/>
                    <a:pt x="1388" y="2172"/>
                    <a:pt x="1388" y="2172"/>
                  </a:cubicBezTo>
                  <a:cubicBezTo>
                    <a:pt x="1388" y="2142"/>
                    <a:pt x="1358" y="2081"/>
                    <a:pt x="1297" y="2081"/>
                  </a:cubicBezTo>
                  <a:cubicBezTo>
                    <a:pt x="1207" y="2081"/>
                    <a:pt x="1177" y="2142"/>
                    <a:pt x="1177" y="2172"/>
                  </a:cubicBezTo>
                  <a:cubicBezTo>
                    <a:pt x="1177" y="3740"/>
                    <a:pt x="1177" y="3740"/>
                    <a:pt x="1177" y="3740"/>
                  </a:cubicBezTo>
                  <a:lnTo>
                    <a:pt x="1147" y="3770"/>
                  </a:lnTo>
                  <a:cubicBezTo>
                    <a:pt x="965" y="3770"/>
                    <a:pt x="965" y="3770"/>
                    <a:pt x="965" y="3770"/>
                  </a:cubicBezTo>
                  <a:cubicBezTo>
                    <a:pt x="965" y="2926"/>
                    <a:pt x="965" y="2926"/>
                    <a:pt x="965" y="2926"/>
                  </a:cubicBezTo>
                  <a:cubicBezTo>
                    <a:pt x="965" y="2866"/>
                    <a:pt x="935" y="2805"/>
                    <a:pt x="845" y="2805"/>
                  </a:cubicBezTo>
                  <a:cubicBezTo>
                    <a:pt x="785" y="2805"/>
                    <a:pt x="755" y="2866"/>
                    <a:pt x="755" y="2926"/>
                  </a:cubicBezTo>
                  <a:cubicBezTo>
                    <a:pt x="755" y="3770"/>
                    <a:pt x="755" y="3770"/>
                    <a:pt x="755" y="3770"/>
                  </a:cubicBezTo>
                  <a:cubicBezTo>
                    <a:pt x="574" y="3770"/>
                    <a:pt x="574" y="3770"/>
                    <a:pt x="574" y="3770"/>
                  </a:cubicBezTo>
                  <a:cubicBezTo>
                    <a:pt x="544" y="3770"/>
                    <a:pt x="544" y="3740"/>
                    <a:pt x="544" y="3740"/>
                  </a:cubicBezTo>
                  <a:cubicBezTo>
                    <a:pt x="544" y="2172"/>
                    <a:pt x="544" y="2172"/>
                    <a:pt x="544" y="2172"/>
                  </a:cubicBezTo>
                  <a:cubicBezTo>
                    <a:pt x="544" y="2142"/>
                    <a:pt x="483" y="2081"/>
                    <a:pt x="423" y="2081"/>
                  </a:cubicBezTo>
                  <a:cubicBezTo>
                    <a:pt x="362" y="2081"/>
                    <a:pt x="332" y="2142"/>
                    <a:pt x="332" y="2172"/>
                  </a:cubicBezTo>
                  <a:cubicBezTo>
                    <a:pt x="332" y="2775"/>
                    <a:pt x="332" y="2775"/>
                    <a:pt x="332" y="2775"/>
                  </a:cubicBezTo>
                  <a:cubicBezTo>
                    <a:pt x="212" y="2775"/>
                    <a:pt x="212" y="2775"/>
                    <a:pt x="212" y="2775"/>
                  </a:cubicBezTo>
                  <a:cubicBezTo>
                    <a:pt x="212" y="1629"/>
                    <a:pt x="212" y="1629"/>
                    <a:pt x="212" y="1629"/>
                  </a:cubicBezTo>
                  <a:cubicBezTo>
                    <a:pt x="212" y="1448"/>
                    <a:pt x="332" y="1297"/>
                    <a:pt x="483" y="1297"/>
                  </a:cubicBezTo>
                  <a:cubicBezTo>
                    <a:pt x="1207" y="1297"/>
                    <a:pt x="1207" y="1297"/>
                    <a:pt x="1207" y="1297"/>
                  </a:cubicBezTo>
                  <a:cubicBezTo>
                    <a:pt x="1358" y="1297"/>
                    <a:pt x="1509" y="1448"/>
                    <a:pt x="1509" y="1629"/>
                  </a:cubicBezTo>
                  <a:cubicBezTo>
                    <a:pt x="1509" y="2775"/>
                    <a:pt x="1509" y="2775"/>
                    <a:pt x="1509" y="2775"/>
                  </a:cubicBezTo>
                  <a:lnTo>
                    <a:pt x="1388" y="277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59" name="Freeform 58"/>
            <p:cNvSpPr>
              <a:spLocks noChangeArrowheads="1"/>
            </p:cNvSpPr>
            <p:nvPr/>
          </p:nvSpPr>
          <p:spPr bwMode="auto">
            <a:xfrm>
              <a:off x="3012123" y="3658009"/>
              <a:ext cx="608012" cy="1433512"/>
            </a:xfrm>
            <a:custGeom>
              <a:avLst/>
              <a:gdLst>
                <a:gd name="T0" fmla="*/ 1206 w 1690"/>
                <a:gd name="T1" fmla="*/ 1086 h 3982"/>
                <a:gd name="T2" fmla="*/ 1206 w 1690"/>
                <a:gd name="T3" fmla="*/ 1086 h 3982"/>
                <a:gd name="T4" fmla="*/ 965 w 1690"/>
                <a:gd name="T5" fmla="*/ 1086 h 3982"/>
                <a:gd name="T6" fmla="*/ 1357 w 1690"/>
                <a:gd name="T7" fmla="*/ 544 h 3982"/>
                <a:gd name="T8" fmla="*/ 1357 w 1690"/>
                <a:gd name="T9" fmla="*/ 544 h 3982"/>
                <a:gd name="T10" fmla="*/ 1357 w 1690"/>
                <a:gd name="T11" fmla="*/ 544 h 3982"/>
                <a:gd name="T12" fmla="*/ 1357 w 1690"/>
                <a:gd name="T13" fmla="*/ 544 h 3982"/>
                <a:gd name="T14" fmla="*/ 844 w 1690"/>
                <a:gd name="T15" fmla="*/ 0 h 3982"/>
                <a:gd name="T16" fmla="*/ 301 w 1690"/>
                <a:gd name="T17" fmla="*/ 544 h 3982"/>
                <a:gd name="T18" fmla="*/ 694 w 1690"/>
                <a:gd name="T19" fmla="*/ 1086 h 3982"/>
                <a:gd name="T20" fmla="*/ 483 w 1690"/>
                <a:gd name="T21" fmla="*/ 1086 h 3982"/>
                <a:gd name="T22" fmla="*/ 0 w 1690"/>
                <a:gd name="T23" fmla="*/ 1629 h 3982"/>
                <a:gd name="T24" fmla="*/ 0 w 1690"/>
                <a:gd name="T25" fmla="*/ 2896 h 3982"/>
                <a:gd name="T26" fmla="*/ 91 w 1690"/>
                <a:gd name="T27" fmla="*/ 2986 h 3982"/>
                <a:gd name="T28" fmla="*/ 301 w 1690"/>
                <a:gd name="T29" fmla="*/ 2986 h 3982"/>
                <a:gd name="T30" fmla="*/ 301 w 1690"/>
                <a:gd name="T31" fmla="*/ 3740 h 3982"/>
                <a:gd name="T32" fmla="*/ 542 w 1690"/>
                <a:gd name="T33" fmla="*/ 3981 h 3982"/>
                <a:gd name="T34" fmla="*/ 1116 w 1690"/>
                <a:gd name="T35" fmla="*/ 3981 h 3982"/>
                <a:gd name="T36" fmla="*/ 1357 w 1690"/>
                <a:gd name="T37" fmla="*/ 3740 h 3982"/>
                <a:gd name="T38" fmla="*/ 1357 w 1690"/>
                <a:gd name="T39" fmla="*/ 2986 h 3982"/>
                <a:gd name="T40" fmla="*/ 1568 w 1690"/>
                <a:gd name="T41" fmla="*/ 2986 h 3982"/>
                <a:gd name="T42" fmla="*/ 1689 w 1690"/>
                <a:gd name="T43" fmla="*/ 2896 h 3982"/>
                <a:gd name="T44" fmla="*/ 1689 w 1690"/>
                <a:gd name="T45" fmla="*/ 1629 h 3982"/>
                <a:gd name="T46" fmla="*/ 1206 w 1690"/>
                <a:gd name="T47" fmla="*/ 1086 h 3982"/>
                <a:gd name="T48" fmla="*/ 844 w 1690"/>
                <a:gd name="T49" fmla="*/ 212 h 3982"/>
                <a:gd name="T50" fmla="*/ 844 w 1690"/>
                <a:gd name="T51" fmla="*/ 212 h 3982"/>
                <a:gd name="T52" fmla="*/ 844 w 1690"/>
                <a:gd name="T53" fmla="*/ 212 h 3982"/>
                <a:gd name="T54" fmla="*/ 844 w 1690"/>
                <a:gd name="T55" fmla="*/ 212 h 3982"/>
                <a:gd name="T56" fmla="*/ 1146 w 1690"/>
                <a:gd name="T57" fmla="*/ 544 h 3982"/>
                <a:gd name="T58" fmla="*/ 844 w 1690"/>
                <a:gd name="T59" fmla="*/ 875 h 3982"/>
                <a:gd name="T60" fmla="*/ 512 w 1690"/>
                <a:gd name="T61" fmla="*/ 544 h 3982"/>
                <a:gd name="T62" fmla="*/ 844 w 1690"/>
                <a:gd name="T63" fmla="*/ 212 h 3982"/>
                <a:gd name="T64" fmla="*/ 844 w 1690"/>
                <a:gd name="T65" fmla="*/ 2805 h 3982"/>
                <a:gd name="T66" fmla="*/ 844 w 1690"/>
                <a:gd name="T67" fmla="*/ 2805 h 3982"/>
                <a:gd name="T68" fmla="*/ 724 w 1690"/>
                <a:gd name="T69" fmla="*/ 2926 h 3982"/>
                <a:gd name="T70" fmla="*/ 724 w 1690"/>
                <a:gd name="T71" fmla="*/ 3770 h 3982"/>
                <a:gd name="T72" fmla="*/ 542 w 1690"/>
                <a:gd name="T73" fmla="*/ 3770 h 3982"/>
                <a:gd name="T74" fmla="*/ 542 w 1690"/>
                <a:gd name="T75" fmla="*/ 3740 h 3982"/>
                <a:gd name="T76" fmla="*/ 542 w 1690"/>
                <a:gd name="T77" fmla="*/ 2172 h 3982"/>
                <a:gd name="T78" fmla="*/ 422 w 1690"/>
                <a:gd name="T79" fmla="*/ 2081 h 3982"/>
                <a:gd name="T80" fmla="*/ 301 w 1690"/>
                <a:gd name="T81" fmla="*/ 2172 h 3982"/>
                <a:gd name="T82" fmla="*/ 301 w 1690"/>
                <a:gd name="T83" fmla="*/ 2775 h 3982"/>
                <a:gd name="T84" fmla="*/ 211 w 1690"/>
                <a:gd name="T85" fmla="*/ 2775 h 3982"/>
                <a:gd name="T86" fmla="*/ 211 w 1690"/>
                <a:gd name="T87" fmla="*/ 1629 h 3982"/>
                <a:gd name="T88" fmla="*/ 483 w 1690"/>
                <a:gd name="T89" fmla="*/ 1297 h 3982"/>
                <a:gd name="T90" fmla="*/ 1206 w 1690"/>
                <a:gd name="T91" fmla="*/ 1297 h 3982"/>
                <a:gd name="T92" fmla="*/ 1477 w 1690"/>
                <a:gd name="T93" fmla="*/ 1629 h 3982"/>
                <a:gd name="T94" fmla="*/ 1477 w 1690"/>
                <a:gd name="T95" fmla="*/ 2775 h 3982"/>
                <a:gd name="T96" fmla="*/ 1357 w 1690"/>
                <a:gd name="T97" fmla="*/ 2775 h 3982"/>
                <a:gd name="T98" fmla="*/ 1357 w 1690"/>
                <a:gd name="T99" fmla="*/ 2172 h 3982"/>
                <a:gd name="T100" fmla="*/ 1266 w 1690"/>
                <a:gd name="T101" fmla="*/ 2081 h 3982"/>
                <a:gd name="T102" fmla="*/ 1146 w 1690"/>
                <a:gd name="T103" fmla="*/ 2172 h 3982"/>
                <a:gd name="T104" fmla="*/ 1146 w 1690"/>
                <a:gd name="T105" fmla="*/ 3740 h 3982"/>
                <a:gd name="T106" fmla="*/ 1116 w 1690"/>
                <a:gd name="T107" fmla="*/ 3770 h 3982"/>
                <a:gd name="T108" fmla="*/ 935 w 1690"/>
                <a:gd name="T109" fmla="*/ 3770 h 3982"/>
                <a:gd name="T110" fmla="*/ 935 w 1690"/>
                <a:gd name="T111" fmla="*/ 2926 h 3982"/>
                <a:gd name="T112" fmla="*/ 844 w 1690"/>
                <a:gd name="T113" fmla="*/ 2805 h 3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90" h="3982">
                  <a:moveTo>
                    <a:pt x="1206" y="1086"/>
                  </a:moveTo>
                  <a:lnTo>
                    <a:pt x="1206" y="1086"/>
                  </a:lnTo>
                  <a:cubicBezTo>
                    <a:pt x="965" y="1086"/>
                    <a:pt x="965" y="1086"/>
                    <a:pt x="965" y="1086"/>
                  </a:cubicBezTo>
                  <a:cubicBezTo>
                    <a:pt x="1206" y="1026"/>
                    <a:pt x="1357" y="815"/>
                    <a:pt x="1357" y="544"/>
                  </a:cubicBezTo>
                  <a:lnTo>
                    <a:pt x="1357" y="544"/>
                  </a:lnTo>
                  <a:lnTo>
                    <a:pt x="1357" y="544"/>
                  </a:lnTo>
                  <a:lnTo>
                    <a:pt x="1357" y="544"/>
                  </a:lnTo>
                  <a:cubicBezTo>
                    <a:pt x="1357" y="242"/>
                    <a:pt x="1146" y="0"/>
                    <a:pt x="844" y="0"/>
                  </a:cubicBezTo>
                  <a:cubicBezTo>
                    <a:pt x="542" y="0"/>
                    <a:pt x="301" y="242"/>
                    <a:pt x="301" y="544"/>
                  </a:cubicBezTo>
                  <a:cubicBezTo>
                    <a:pt x="301" y="815"/>
                    <a:pt x="483" y="1026"/>
                    <a:pt x="694" y="1086"/>
                  </a:cubicBezTo>
                  <a:cubicBezTo>
                    <a:pt x="483" y="1086"/>
                    <a:pt x="483" y="1086"/>
                    <a:pt x="483" y="1086"/>
                  </a:cubicBezTo>
                  <a:cubicBezTo>
                    <a:pt x="211" y="1086"/>
                    <a:pt x="0" y="1327"/>
                    <a:pt x="0" y="1629"/>
                  </a:cubicBezTo>
                  <a:cubicBezTo>
                    <a:pt x="0" y="2896"/>
                    <a:pt x="0" y="2896"/>
                    <a:pt x="0" y="2896"/>
                  </a:cubicBezTo>
                  <a:cubicBezTo>
                    <a:pt x="0" y="2956"/>
                    <a:pt x="30" y="2986"/>
                    <a:pt x="91" y="2986"/>
                  </a:cubicBezTo>
                  <a:cubicBezTo>
                    <a:pt x="301" y="2986"/>
                    <a:pt x="301" y="2986"/>
                    <a:pt x="301" y="2986"/>
                  </a:cubicBezTo>
                  <a:cubicBezTo>
                    <a:pt x="301" y="3740"/>
                    <a:pt x="301" y="3740"/>
                    <a:pt x="301" y="3740"/>
                  </a:cubicBezTo>
                  <a:cubicBezTo>
                    <a:pt x="301" y="3891"/>
                    <a:pt x="422" y="3981"/>
                    <a:pt x="542" y="3981"/>
                  </a:cubicBezTo>
                  <a:cubicBezTo>
                    <a:pt x="1116" y="3981"/>
                    <a:pt x="1116" y="3981"/>
                    <a:pt x="1116" y="3981"/>
                  </a:cubicBezTo>
                  <a:cubicBezTo>
                    <a:pt x="1266" y="3981"/>
                    <a:pt x="1357" y="3891"/>
                    <a:pt x="1357" y="3740"/>
                  </a:cubicBezTo>
                  <a:cubicBezTo>
                    <a:pt x="1357" y="2986"/>
                    <a:pt x="1357" y="2986"/>
                    <a:pt x="1357" y="2986"/>
                  </a:cubicBezTo>
                  <a:cubicBezTo>
                    <a:pt x="1568" y="2986"/>
                    <a:pt x="1568" y="2986"/>
                    <a:pt x="1568" y="2986"/>
                  </a:cubicBezTo>
                  <a:cubicBezTo>
                    <a:pt x="1659" y="2986"/>
                    <a:pt x="1689" y="2956"/>
                    <a:pt x="1689" y="2896"/>
                  </a:cubicBezTo>
                  <a:cubicBezTo>
                    <a:pt x="1689" y="1629"/>
                    <a:pt x="1689" y="1629"/>
                    <a:pt x="1689" y="1629"/>
                  </a:cubicBezTo>
                  <a:cubicBezTo>
                    <a:pt x="1689" y="1327"/>
                    <a:pt x="1477" y="1086"/>
                    <a:pt x="1206" y="1086"/>
                  </a:cubicBezTo>
                  <a:close/>
                  <a:moveTo>
                    <a:pt x="844" y="212"/>
                  </a:moveTo>
                  <a:lnTo>
                    <a:pt x="844" y="212"/>
                  </a:lnTo>
                  <a:lnTo>
                    <a:pt x="844" y="212"/>
                  </a:lnTo>
                  <a:lnTo>
                    <a:pt x="844" y="212"/>
                  </a:lnTo>
                  <a:cubicBezTo>
                    <a:pt x="1025" y="212"/>
                    <a:pt x="1146" y="392"/>
                    <a:pt x="1146" y="544"/>
                  </a:cubicBezTo>
                  <a:cubicBezTo>
                    <a:pt x="1146" y="724"/>
                    <a:pt x="1025" y="875"/>
                    <a:pt x="844" y="875"/>
                  </a:cubicBezTo>
                  <a:cubicBezTo>
                    <a:pt x="663" y="875"/>
                    <a:pt x="512" y="724"/>
                    <a:pt x="512" y="544"/>
                  </a:cubicBezTo>
                  <a:cubicBezTo>
                    <a:pt x="512" y="392"/>
                    <a:pt x="663" y="212"/>
                    <a:pt x="844" y="212"/>
                  </a:cubicBezTo>
                  <a:close/>
                  <a:moveTo>
                    <a:pt x="844" y="2805"/>
                  </a:moveTo>
                  <a:lnTo>
                    <a:pt x="844" y="2805"/>
                  </a:lnTo>
                  <a:cubicBezTo>
                    <a:pt x="754" y="2805"/>
                    <a:pt x="724" y="2866"/>
                    <a:pt x="724" y="2926"/>
                  </a:cubicBezTo>
                  <a:cubicBezTo>
                    <a:pt x="724" y="3770"/>
                    <a:pt x="724" y="3770"/>
                    <a:pt x="724" y="3770"/>
                  </a:cubicBezTo>
                  <a:cubicBezTo>
                    <a:pt x="542" y="3770"/>
                    <a:pt x="542" y="3770"/>
                    <a:pt x="542" y="3770"/>
                  </a:cubicBezTo>
                  <a:lnTo>
                    <a:pt x="542" y="3740"/>
                  </a:lnTo>
                  <a:cubicBezTo>
                    <a:pt x="542" y="2172"/>
                    <a:pt x="542" y="2172"/>
                    <a:pt x="542" y="2172"/>
                  </a:cubicBezTo>
                  <a:cubicBezTo>
                    <a:pt x="542" y="2142"/>
                    <a:pt x="483" y="2081"/>
                    <a:pt x="422" y="2081"/>
                  </a:cubicBezTo>
                  <a:cubicBezTo>
                    <a:pt x="362" y="2081"/>
                    <a:pt x="301" y="2142"/>
                    <a:pt x="301" y="2172"/>
                  </a:cubicBezTo>
                  <a:cubicBezTo>
                    <a:pt x="301" y="2775"/>
                    <a:pt x="301" y="2775"/>
                    <a:pt x="301" y="2775"/>
                  </a:cubicBezTo>
                  <a:cubicBezTo>
                    <a:pt x="211" y="2775"/>
                    <a:pt x="211" y="2775"/>
                    <a:pt x="211" y="2775"/>
                  </a:cubicBezTo>
                  <a:cubicBezTo>
                    <a:pt x="211" y="1629"/>
                    <a:pt x="211" y="1629"/>
                    <a:pt x="211" y="1629"/>
                  </a:cubicBezTo>
                  <a:cubicBezTo>
                    <a:pt x="211" y="1448"/>
                    <a:pt x="332" y="1297"/>
                    <a:pt x="483" y="1297"/>
                  </a:cubicBezTo>
                  <a:cubicBezTo>
                    <a:pt x="1206" y="1297"/>
                    <a:pt x="1206" y="1297"/>
                    <a:pt x="1206" y="1297"/>
                  </a:cubicBezTo>
                  <a:cubicBezTo>
                    <a:pt x="1357" y="1297"/>
                    <a:pt x="1477" y="1448"/>
                    <a:pt x="1477" y="1629"/>
                  </a:cubicBezTo>
                  <a:cubicBezTo>
                    <a:pt x="1477" y="2775"/>
                    <a:pt x="1477" y="2775"/>
                    <a:pt x="1477" y="2775"/>
                  </a:cubicBezTo>
                  <a:cubicBezTo>
                    <a:pt x="1357" y="2775"/>
                    <a:pt x="1357" y="2775"/>
                    <a:pt x="1357" y="2775"/>
                  </a:cubicBezTo>
                  <a:cubicBezTo>
                    <a:pt x="1357" y="2172"/>
                    <a:pt x="1357" y="2172"/>
                    <a:pt x="1357" y="2172"/>
                  </a:cubicBezTo>
                  <a:cubicBezTo>
                    <a:pt x="1357" y="2142"/>
                    <a:pt x="1327" y="2081"/>
                    <a:pt x="1266" y="2081"/>
                  </a:cubicBezTo>
                  <a:cubicBezTo>
                    <a:pt x="1206" y="2081"/>
                    <a:pt x="1146" y="2142"/>
                    <a:pt x="1146" y="2172"/>
                  </a:cubicBezTo>
                  <a:cubicBezTo>
                    <a:pt x="1146" y="3740"/>
                    <a:pt x="1146" y="3740"/>
                    <a:pt x="1146" y="3740"/>
                  </a:cubicBezTo>
                  <a:cubicBezTo>
                    <a:pt x="1146" y="3740"/>
                    <a:pt x="1146" y="3770"/>
                    <a:pt x="1116" y="3770"/>
                  </a:cubicBezTo>
                  <a:cubicBezTo>
                    <a:pt x="935" y="3770"/>
                    <a:pt x="935" y="3770"/>
                    <a:pt x="935" y="3770"/>
                  </a:cubicBezTo>
                  <a:cubicBezTo>
                    <a:pt x="935" y="2926"/>
                    <a:pt x="935" y="2926"/>
                    <a:pt x="935" y="2926"/>
                  </a:cubicBezTo>
                  <a:cubicBezTo>
                    <a:pt x="935" y="2866"/>
                    <a:pt x="904" y="2805"/>
                    <a:pt x="844" y="280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60" name="Freeform 59"/>
            <p:cNvSpPr>
              <a:spLocks noChangeArrowheads="1"/>
            </p:cNvSpPr>
            <p:nvPr/>
          </p:nvSpPr>
          <p:spPr bwMode="auto">
            <a:xfrm>
              <a:off x="3023235" y="3127784"/>
              <a:ext cx="576263" cy="542925"/>
            </a:xfrm>
            <a:custGeom>
              <a:avLst/>
              <a:gdLst>
                <a:gd name="T0" fmla="*/ 61 w 1599"/>
                <a:gd name="T1" fmla="*/ 662 h 1507"/>
                <a:gd name="T2" fmla="*/ 61 w 1599"/>
                <a:gd name="T3" fmla="*/ 662 h 1507"/>
                <a:gd name="T4" fmla="*/ 61 w 1599"/>
                <a:gd name="T5" fmla="*/ 662 h 1507"/>
                <a:gd name="T6" fmla="*/ 61 w 1599"/>
                <a:gd name="T7" fmla="*/ 662 h 1507"/>
                <a:gd name="T8" fmla="*/ 332 w 1599"/>
                <a:gd name="T9" fmla="*/ 964 h 1507"/>
                <a:gd name="T10" fmla="*/ 302 w 1599"/>
                <a:gd name="T11" fmla="*/ 1386 h 1507"/>
                <a:gd name="T12" fmla="*/ 332 w 1599"/>
                <a:gd name="T13" fmla="*/ 1476 h 1507"/>
                <a:gd name="T14" fmla="*/ 392 w 1599"/>
                <a:gd name="T15" fmla="*/ 1506 h 1507"/>
                <a:gd name="T16" fmla="*/ 453 w 1599"/>
                <a:gd name="T17" fmla="*/ 1476 h 1507"/>
                <a:gd name="T18" fmla="*/ 453 w 1599"/>
                <a:gd name="T19" fmla="*/ 1476 h 1507"/>
                <a:gd name="T20" fmla="*/ 453 w 1599"/>
                <a:gd name="T21" fmla="*/ 1476 h 1507"/>
                <a:gd name="T22" fmla="*/ 814 w 1599"/>
                <a:gd name="T23" fmla="*/ 1296 h 1507"/>
                <a:gd name="T24" fmla="*/ 1176 w 1599"/>
                <a:gd name="T25" fmla="*/ 1476 h 1507"/>
                <a:gd name="T26" fmla="*/ 1236 w 1599"/>
                <a:gd name="T27" fmla="*/ 1506 h 1507"/>
                <a:gd name="T28" fmla="*/ 1297 w 1599"/>
                <a:gd name="T29" fmla="*/ 1476 h 1507"/>
                <a:gd name="T30" fmla="*/ 1327 w 1599"/>
                <a:gd name="T31" fmla="*/ 1386 h 1507"/>
                <a:gd name="T32" fmla="*/ 1267 w 1599"/>
                <a:gd name="T33" fmla="*/ 964 h 1507"/>
                <a:gd name="T34" fmla="*/ 1267 w 1599"/>
                <a:gd name="T35" fmla="*/ 964 h 1507"/>
                <a:gd name="T36" fmla="*/ 1568 w 1599"/>
                <a:gd name="T37" fmla="*/ 693 h 1507"/>
                <a:gd name="T38" fmla="*/ 1598 w 1599"/>
                <a:gd name="T39" fmla="*/ 573 h 1507"/>
                <a:gd name="T40" fmla="*/ 1508 w 1599"/>
                <a:gd name="T41" fmla="*/ 483 h 1507"/>
                <a:gd name="T42" fmla="*/ 1086 w 1599"/>
                <a:gd name="T43" fmla="*/ 422 h 1507"/>
                <a:gd name="T44" fmla="*/ 905 w 1599"/>
                <a:gd name="T45" fmla="*/ 60 h 1507"/>
                <a:gd name="T46" fmla="*/ 814 w 1599"/>
                <a:gd name="T47" fmla="*/ 0 h 1507"/>
                <a:gd name="T48" fmla="*/ 724 w 1599"/>
                <a:gd name="T49" fmla="*/ 60 h 1507"/>
                <a:gd name="T50" fmla="*/ 512 w 1599"/>
                <a:gd name="T51" fmla="*/ 422 h 1507"/>
                <a:gd name="T52" fmla="*/ 121 w 1599"/>
                <a:gd name="T53" fmla="*/ 483 h 1507"/>
                <a:gd name="T54" fmla="*/ 30 w 1599"/>
                <a:gd name="T55" fmla="*/ 573 h 1507"/>
                <a:gd name="T56" fmla="*/ 61 w 1599"/>
                <a:gd name="T57" fmla="*/ 662 h 1507"/>
                <a:gd name="T58" fmla="*/ 1086 w 1599"/>
                <a:gd name="T59" fmla="*/ 843 h 1507"/>
                <a:gd name="T60" fmla="*/ 1086 w 1599"/>
                <a:gd name="T61" fmla="*/ 843 h 1507"/>
                <a:gd name="T62" fmla="*/ 1086 w 1599"/>
                <a:gd name="T63" fmla="*/ 843 h 1507"/>
                <a:gd name="T64" fmla="*/ 1026 w 1599"/>
                <a:gd name="T65" fmla="*/ 934 h 1507"/>
                <a:gd name="T66" fmla="*/ 1086 w 1599"/>
                <a:gd name="T67" fmla="*/ 1175 h 1507"/>
                <a:gd name="T68" fmla="*/ 844 w 1599"/>
                <a:gd name="T69" fmla="*/ 1085 h 1507"/>
                <a:gd name="T70" fmla="*/ 814 w 1599"/>
                <a:gd name="T71" fmla="*/ 1055 h 1507"/>
                <a:gd name="T72" fmla="*/ 754 w 1599"/>
                <a:gd name="T73" fmla="*/ 1085 h 1507"/>
                <a:gd name="T74" fmla="*/ 512 w 1599"/>
                <a:gd name="T75" fmla="*/ 1175 h 1507"/>
                <a:gd name="T76" fmla="*/ 573 w 1599"/>
                <a:gd name="T77" fmla="*/ 934 h 1507"/>
                <a:gd name="T78" fmla="*/ 543 w 1599"/>
                <a:gd name="T79" fmla="*/ 843 h 1507"/>
                <a:gd name="T80" fmla="*/ 362 w 1599"/>
                <a:gd name="T81" fmla="*/ 662 h 1507"/>
                <a:gd name="T82" fmla="*/ 603 w 1599"/>
                <a:gd name="T83" fmla="*/ 633 h 1507"/>
                <a:gd name="T84" fmla="*/ 694 w 1599"/>
                <a:gd name="T85" fmla="*/ 573 h 1507"/>
                <a:gd name="T86" fmla="*/ 814 w 1599"/>
                <a:gd name="T87" fmla="*/ 362 h 1507"/>
                <a:gd name="T88" fmla="*/ 905 w 1599"/>
                <a:gd name="T89" fmla="*/ 573 h 1507"/>
                <a:gd name="T90" fmla="*/ 995 w 1599"/>
                <a:gd name="T91" fmla="*/ 633 h 1507"/>
                <a:gd name="T92" fmla="*/ 1236 w 1599"/>
                <a:gd name="T93" fmla="*/ 662 h 1507"/>
                <a:gd name="T94" fmla="*/ 1086 w 1599"/>
                <a:gd name="T95" fmla="*/ 843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99" h="1507">
                  <a:moveTo>
                    <a:pt x="61" y="662"/>
                  </a:moveTo>
                  <a:lnTo>
                    <a:pt x="61" y="662"/>
                  </a:lnTo>
                  <a:lnTo>
                    <a:pt x="61" y="662"/>
                  </a:lnTo>
                  <a:lnTo>
                    <a:pt x="61" y="662"/>
                  </a:lnTo>
                  <a:cubicBezTo>
                    <a:pt x="332" y="964"/>
                    <a:pt x="332" y="964"/>
                    <a:pt x="332" y="964"/>
                  </a:cubicBezTo>
                  <a:cubicBezTo>
                    <a:pt x="302" y="1386"/>
                    <a:pt x="302" y="1386"/>
                    <a:pt x="302" y="1386"/>
                  </a:cubicBezTo>
                  <a:cubicBezTo>
                    <a:pt x="271" y="1417"/>
                    <a:pt x="302" y="1476"/>
                    <a:pt x="332" y="1476"/>
                  </a:cubicBezTo>
                  <a:cubicBezTo>
                    <a:pt x="332" y="1506"/>
                    <a:pt x="392" y="1506"/>
                    <a:pt x="392" y="1506"/>
                  </a:cubicBezTo>
                  <a:cubicBezTo>
                    <a:pt x="423" y="1506"/>
                    <a:pt x="423" y="1506"/>
                    <a:pt x="453" y="1476"/>
                  </a:cubicBezTo>
                  <a:lnTo>
                    <a:pt x="453" y="1476"/>
                  </a:lnTo>
                  <a:lnTo>
                    <a:pt x="453" y="1476"/>
                  </a:lnTo>
                  <a:cubicBezTo>
                    <a:pt x="814" y="1296"/>
                    <a:pt x="814" y="1296"/>
                    <a:pt x="814" y="1296"/>
                  </a:cubicBezTo>
                  <a:cubicBezTo>
                    <a:pt x="1176" y="1476"/>
                    <a:pt x="1176" y="1476"/>
                    <a:pt x="1176" y="1476"/>
                  </a:cubicBezTo>
                  <a:cubicBezTo>
                    <a:pt x="1206" y="1506"/>
                    <a:pt x="1206" y="1506"/>
                    <a:pt x="1236" y="1506"/>
                  </a:cubicBezTo>
                  <a:cubicBezTo>
                    <a:pt x="1236" y="1506"/>
                    <a:pt x="1267" y="1506"/>
                    <a:pt x="1297" y="1476"/>
                  </a:cubicBezTo>
                  <a:cubicBezTo>
                    <a:pt x="1327" y="1476"/>
                    <a:pt x="1357" y="1417"/>
                    <a:pt x="1327" y="1386"/>
                  </a:cubicBezTo>
                  <a:cubicBezTo>
                    <a:pt x="1267" y="964"/>
                    <a:pt x="1267" y="964"/>
                    <a:pt x="1267" y="964"/>
                  </a:cubicBezTo>
                  <a:lnTo>
                    <a:pt x="1267" y="964"/>
                  </a:lnTo>
                  <a:cubicBezTo>
                    <a:pt x="1568" y="693"/>
                    <a:pt x="1568" y="693"/>
                    <a:pt x="1568" y="693"/>
                  </a:cubicBezTo>
                  <a:cubicBezTo>
                    <a:pt x="1598" y="662"/>
                    <a:pt x="1598" y="603"/>
                    <a:pt x="1598" y="573"/>
                  </a:cubicBezTo>
                  <a:cubicBezTo>
                    <a:pt x="1568" y="483"/>
                    <a:pt x="1538" y="483"/>
                    <a:pt x="1508" y="483"/>
                  </a:cubicBezTo>
                  <a:cubicBezTo>
                    <a:pt x="1508" y="483"/>
                    <a:pt x="1146" y="453"/>
                    <a:pt x="1086" y="422"/>
                  </a:cubicBezTo>
                  <a:cubicBezTo>
                    <a:pt x="905" y="60"/>
                    <a:pt x="905" y="60"/>
                    <a:pt x="905" y="60"/>
                  </a:cubicBezTo>
                  <a:cubicBezTo>
                    <a:pt x="905" y="30"/>
                    <a:pt x="844" y="0"/>
                    <a:pt x="814" y="0"/>
                  </a:cubicBezTo>
                  <a:cubicBezTo>
                    <a:pt x="784" y="0"/>
                    <a:pt x="724" y="30"/>
                    <a:pt x="724" y="60"/>
                  </a:cubicBezTo>
                  <a:cubicBezTo>
                    <a:pt x="512" y="422"/>
                    <a:pt x="512" y="422"/>
                    <a:pt x="512" y="422"/>
                  </a:cubicBezTo>
                  <a:cubicBezTo>
                    <a:pt x="121" y="483"/>
                    <a:pt x="121" y="483"/>
                    <a:pt x="121" y="483"/>
                  </a:cubicBezTo>
                  <a:cubicBezTo>
                    <a:pt x="91" y="483"/>
                    <a:pt x="61" y="512"/>
                    <a:pt x="30" y="573"/>
                  </a:cubicBezTo>
                  <a:cubicBezTo>
                    <a:pt x="0" y="603"/>
                    <a:pt x="30" y="662"/>
                    <a:pt x="61" y="662"/>
                  </a:cubicBezTo>
                  <a:close/>
                  <a:moveTo>
                    <a:pt x="1086" y="843"/>
                  </a:moveTo>
                  <a:lnTo>
                    <a:pt x="1086" y="843"/>
                  </a:lnTo>
                  <a:lnTo>
                    <a:pt x="1086" y="843"/>
                  </a:lnTo>
                  <a:cubicBezTo>
                    <a:pt x="1026" y="873"/>
                    <a:pt x="1026" y="903"/>
                    <a:pt x="1026" y="934"/>
                  </a:cubicBezTo>
                  <a:cubicBezTo>
                    <a:pt x="1086" y="1175"/>
                    <a:pt x="1086" y="1175"/>
                    <a:pt x="1086" y="1175"/>
                  </a:cubicBezTo>
                  <a:cubicBezTo>
                    <a:pt x="844" y="1085"/>
                    <a:pt x="844" y="1085"/>
                    <a:pt x="844" y="1085"/>
                  </a:cubicBezTo>
                  <a:cubicBezTo>
                    <a:pt x="844" y="1055"/>
                    <a:pt x="814" y="1055"/>
                    <a:pt x="814" y="1055"/>
                  </a:cubicBezTo>
                  <a:cubicBezTo>
                    <a:pt x="784" y="1055"/>
                    <a:pt x="784" y="1055"/>
                    <a:pt x="754" y="1085"/>
                  </a:cubicBezTo>
                  <a:cubicBezTo>
                    <a:pt x="512" y="1175"/>
                    <a:pt x="512" y="1175"/>
                    <a:pt x="512" y="1175"/>
                  </a:cubicBezTo>
                  <a:cubicBezTo>
                    <a:pt x="573" y="934"/>
                    <a:pt x="573" y="934"/>
                    <a:pt x="573" y="934"/>
                  </a:cubicBezTo>
                  <a:cubicBezTo>
                    <a:pt x="573" y="903"/>
                    <a:pt x="573" y="873"/>
                    <a:pt x="543" y="843"/>
                  </a:cubicBezTo>
                  <a:cubicBezTo>
                    <a:pt x="362" y="662"/>
                    <a:pt x="362" y="662"/>
                    <a:pt x="362" y="662"/>
                  </a:cubicBezTo>
                  <a:cubicBezTo>
                    <a:pt x="603" y="633"/>
                    <a:pt x="603" y="633"/>
                    <a:pt x="603" y="633"/>
                  </a:cubicBezTo>
                  <a:cubicBezTo>
                    <a:pt x="633" y="633"/>
                    <a:pt x="694" y="603"/>
                    <a:pt x="694" y="573"/>
                  </a:cubicBezTo>
                  <a:cubicBezTo>
                    <a:pt x="814" y="362"/>
                    <a:pt x="814" y="362"/>
                    <a:pt x="814" y="362"/>
                  </a:cubicBezTo>
                  <a:cubicBezTo>
                    <a:pt x="905" y="573"/>
                    <a:pt x="905" y="573"/>
                    <a:pt x="905" y="573"/>
                  </a:cubicBezTo>
                  <a:cubicBezTo>
                    <a:pt x="935" y="603"/>
                    <a:pt x="965" y="633"/>
                    <a:pt x="995" y="633"/>
                  </a:cubicBezTo>
                  <a:cubicBezTo>
                    <a:pt x="995" y="633"/>
                    <a:pt x="1176" y="662"/>
                    <a:pt x="1236" y="662"/>
                  </a:cubicBezTo>
                  <a:cubicBezTo>
                    <a:pt x="1086" y="843"/>
                    <a:pt x="1086" y="843"/>
                    <a:pt x="1086" y="8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61" name="Freeform 60"/>
            <p:cNvSpPr>
              <a:spLocks noChangeArrowheads="1"/>
            </p:cNvSpPr>
            <p:nvPr/>
          </p:nvSpPr>
          <p:spPr bwMode="auto">
            <a:xfrm>
              <a:off x="3705860" y="3127784"/>
              <a:ext cx="576263" cy="542925"/>
            </a:xfrm>
            <a:custGeom>
              <a:avLst/>
              <a:gdLst>
                <a:gd name="T0" fmla="*/ 60 w 1599"/>
                <a:gd name="T1" fmla="*/ 662 h 1507"/>
                <a:gd name="T2" fmla="*/ 60 w 1599"/>
                <a:gd name="T3" fmla="*/ 662 h 1507"/>
                <a:gd name="T4" fmla="*/ 60 w 1599"/>
                <a:gd name="T5" fmla="*/ 662 h 1507"/>
                <a:gd name="T6" fmla="*/ 60 w 1599"/>
                <a:gd name="T7" fmla="*/ 662 h 1507"/>
                <a:gd name="T8" fmla="*/ 332 w 1599"/>
                <a:gd name="T9" fmla="*/ 964 h 1507"/>
                <a:gd name="T10" fmla="*/ 271 w 1599"/>
                <a:gd name="T11" fmla="*/ 1356 h 1507"/>
                <a:gd name="T12" fmla="*/ 332 w 1599"/>
                <a:gd name="T13" fmla="*/ 1476 h 1507"/>
                <a:gd name="T14" fmla="*/ 332 w 1599"/>
                <a:gd name="T15" fmla="*/ 1476 h 1507"/>
                <a:gd name="T16" fmla="*/ 332 w 1599"/>
                <a:gd name="T17" fmla="*/ 1476 h 1507"/>
                <a:gd name="T18" fmla="*/ 362 w 1599"/>
                <a:gd name="T19" fmla="*/ 1506 h 1507"/>
                <a:gd name="T20" fmla="*/ 422 w 1599"/>
                <a:gd name="T21" fmla="*/ 1476 h 1507"/>
                <a:gd name="T22" fmla="*/ 784 w 1599"/>
                <a:gd name="T23" fmla="*/ 1296 h 1507"/>
                <a:gd name="T24" fmla="*/ 1146 w 1599"/>
                <a:gd name="T25" fmla="*/ 1476 h 1507"/>
                <a:gd name="T26" fmla="*/ 1206 w 1599"/>
                <a:gd name="T27" fmla="*/ 1506 h 1507"/>
                <a:gd name="T28" fmla="*/ 1266 w 1599"/>
                <a:gd name="T29" fmla="*/ 1476 h 1507"/>
                <a:gd name="T30" fmla="*/ 1266 w 1599"/>
                <a:gd name="T31" fmla="*/ 1476 h 1507"/>
                <a:gd name="T32" fmla="*/ 1266 w 1599"/>
                <a:gd name="T33" fmla="*/ 1476 h 1507"/>
                <a:gd name="T34" fmla="*/ 1327 w 1599"/>
                <a:gd name="T35" fmla="*/ 1356 h 1507"/>
                <a:gd name="T36" fmla="*/ 1266 w 1599"/>
                <a:gd name="T37" fmla="*/ 964 h 1507"/>
                <a:gd name="T38" fmla="*/ 1538 w 1599"/>
                <a:gd name="T39" fmla="*/ 662 h 1507"/>
                <a:gd name="T40" fmla="*/ 1538 w 1599"/>
                <a:gd name="T41" fmla="*/ 662 h 1507"/>
                <a:gd name="T42" fmla="*/ 1538 w 1599"/>
                <a:gd name="T43" fmla="*/ 662 h 1507"/>
                <a:gd name="T44" fmla="*/ 1568 w 1599"/>
                <a:gd name="T45" fmla="*/ 573 h 1507"/>
                <a:gd name="T46" fmla="*/ 1478 w 1599"/>
                <a:gd name="T47" fmla="*/ 483 h 1507"/>
                <a:gd name="T48" fmla="*/ 1086 w 1599"/>
                <a:gd name="T49" fmla="*/ 422 h 1507"/>
                <a:gd name="T50" fmla="*/ 874 w 1599"/>
                <a:gd name="T51" fmla="*/ 60 h 1507"/>
                <a:gd name="T52" fmla="*/ 784 w 1599"/>
                <a:gd name="T53" fmla="*/ 0 h 1507"/>
                <a:gd name="T54" fmla="*/ 694 w 1599"/>
                <a:gd name="T55" fmla="*/ 60 h 1507"/>
                <a:gd name="T56" fmla="*/ 513 w 1599"/>
                <a:gd name="T57" fmla="*/ 422 h 1507"/>
                <a:gd name="T58" fmla="*/ 121 w 1599"/>
                <a:gd name="T59" fmla="*/ 483 h 1507"/>
                <a:gd name="T60" fmla="*/ 30 w 1599"/>
                <a:gd name="T61" fmla="*/ 573 h 1507"/>
                <a:gd name="T62" fmla="*/ 60 w 1599"/>
                <a:gd name="T63" fmla="*/ 662 h 1507"/>
                <a:gd name="T64" fmla="*/ 995 w 1599"/>
                <a:gd name="T65" fmla="*/ 633 h 1507"/>
                <a:gd name="T66" fmla="*/ 995 w 1599"/>
                <a:gd name="T67" fmla="*/ 633 h 1507"/>
                <a:gd name="T68" fmla="*/ 1236 w 1599"/>
                <a:gd name="T69" fmla="*/ 662 h 1507"/>
                <a:gd name="T70" fmla="*/ 1056 w 1599"/>
                <a:gd name="T71" fmla="*/ 843 h 1507"/>
                <a:gd name="T72" fmla="*/ 1056 w 1599"/>
                <a:gd name="T73" fmla="*/ 843 h 1507"/>
                <a:gd name="T74" fmla="*/ 1056 w 1599"/>
                <a:gd name="T75" fmla="*/ 843 h 1507"/>
                <a:gd name="T76" fmla="*/ 1025 w 1599"/>
                <a:gd name="T77" fmla="*/ 934 h 1507"/>
                <a:gd name="T78" fmla="*/ 1056 w 1599"/>
                <a:gd name="T79" fmla="*/ 1175 h 1507"/>
                <a:gd name="T80" fmla="*/ 845 w 1599"/>
                <a:gd name="T81" fmla="*/ 1085 h 1507"/>
                <a:gd name="T82" fmla="*/ 784 w 1599"/>
                <a:gd name="T83" fmla="*/ 1055 h 1507"/>
                <a:gd name="T84" fmla="*/ 754 w 1599"/>
                <a:gd name="T85" fmla="*/ 1085 h 1507"/>
                <a:gd name="T86" fmla="*/ 513 w 1599"/>
                <a:gd name="T87" fmla="*/ 1175 h 1507"/>
                <a:gd name="T88" fmla="*/ 542 w 1599"/>
                <a:gd name="T89" fmla="*/ 934 h 1507"/>
                <a:gd name="T90" fmla="*/ 542 w 1599"/>
                <a:gd name="T91" fmla="*/ 934 h 1507"/>
                <a:gd name="T92" fmla="*/ 542 w 1599"/>
                <a:gd name="T93" fmla="*/ 934 h 1507"/>
                <a:gd name="T94" fmla="*/ 542 w 1599"/>
                <a:gd name="T95" fmla="*/ 934 h 1507"/>
                <a:gd name="T96" fmla="*/ 542 w 1599"/>
                <a:gd name="T97" fmla="*/ 843 h 1507"/>
                <a:gd name="T98" fmla="*/ 332 w 1599"/>
                <a:gd name="T99" fmla="*/ 662 h 1507"/>
                <a:gd name="T100" fmla="*/ 603 w 1599"/>
                <a:gd name="T101" fmla="*/ 633 h 1507"/>
                <a:gd name="T102" fmla="*/ 694 w 1599"/>
                <a:gd name="T103" fmla="*/ 573 h 1507"/>
                <a:gd name="T104" fmla="*/ 784 w 1599"/>
                <a:gd name="T105" fmla="*/ 362 h 1507"/>
                <a:gd name="T106" fmla="*/ 904 w 1599"/>
                <a:gd name="T107" fmla="*/ 573 h 1507"/>
                <a:gd name="T108" fmla="*/ 995 w 1599"/>
                <a:gd name="T109" fmla="*/ 633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99" h="1507">
                  <a:moveTo>
                    <a:pt x="60" y="662"/>
                  </a:moveTo>
                  <a:lnTo>
                    <a:pt x="60" y="662"/>
                  </a:lnTo>
                  <a:lnTo>
                    <a:pt x="60" y="662"/>
                  </a:lnTo>
                  <a:lnTo>
                    <a:pt x="60" y="662"/>
                  </a:lnTo>
                  <a:cubicBezTo>
                    <a:pt x="332" y="964"/>
                    <a:pt x="332" y="964"/>
                    <a:pt x="332" y="964"/>
                  </a:cubicBezTo>
                  <a:cubicBezTo>
                    <a:pt x="271" y="1356"/>
                    <a:pt x="271" y="1356"/>
                    <a:pt x="271" y="1356"/>
                  </a:cubicBezTo>
                  <a:cubicBezTo>
                    <a:pt x="271" y="1417"/>
                    <a:pt x="271" y="1447"/>
                    <a:pt x="332" y="1476"/>
                  </a:cubicBezTo>
                  <a:lnTo>
                    <a:pt x="332" y="1476"/>
                  </a:lnTo>
                  <a:lnTo>
                    <a:pt x="332" y="1476"/>
                  </a:lnTo>
                  <a:lnTo>
                    <a:pt x="362" y="1506"/>
                  </a:lnTo>
                  <a:cubicBezTo>
                    <a:pt x="392" y="1506"/>
                    <a:pt x="422" y="1476"/>
                    <a:pt x="422" y="1476"/>
                  </a:cubicBezTo>
                  <a:cubicBezTo>
                    <a:pt x="784" y="1296"/>
                    <a:pt x="784" y="1296"/>
                    <a:pt x="784" y="1296"/>
                  </a:cubicBezTo>
                  <a:cubicBezTo>
                    <a:pt x="1146" y="1476"/>
                    <a:pt x="1146" y="1476"/>
                    <a:pt x="1146" y="1476"/>
                  </a:cubicBezTo>
                  <a:cubicBezTo>
                    <a:pt x="1177" y="1476"/>
                    <a:pt x="1177" y="1506"/>
                    <a:pt x="1206" y="1506"/>
                  </a:cubicBezTo>
                  <a:cubicBezTo>
                    <a:pt x="1236" y="1506"/>
                    <a:pt x="1266" y="1476"/>
                    <a:pt x="1266" y="1476"/>
                  </a:cubicBezTo>
                  <a:lnTo>
                    <a:pt x="1266" y="1476"/>
                  </a:lnTo>
                  <a:lnTo>
                    <a:pt x="1266" y="1476"/>
                  </a:lnTo>
                  <a:cubicBezTo>
                    <a:pt x="1297" y="1447"/>
                    <a:pt x="1327" y="1417"/>
                    <a:pt x="1327" y="1356"/>
                  </a:cubicBezTo>
                  <a:cubicBezTo>
                    <a:pt x="1266" y="964"/>
                    <a:pt x="1266" y="964"/>
                    <a:pt x="1266" y="964"/>
                  </a:cubicBezTo>
                  <a:cubicBezTo>
                    <a:pt x="1538" y="662"/>
                    <a:pt x="1538" y="662"/>
                    <a:pt x="1538" y="662"/>
                  </a:cubicBezTo>
                  <a:lnTo>
                    <a:pt x="1538" y="662"/>
                  </a:lnTo>
                  <a:lnTo>
                    <a:pt x="1538" y="662"/>
                  </a:lnTo>
                  <a:cubicBezTo>
                    <a:pt x="1568" y="633"/>
                    <a:pt x="1598" y="603"/>
                    <a:pt x="1568" y="573"/>
                  </a:cubicBezTo>
                  <a:cubicBezTo>
                    <a:pt x="1568" y="542"/>
                    <a:pt x="1508" y="483"/>
                    <a:pt x="1478" y="483"/>
                  </a:cubicBezTo>
                  <a:cubicBezTo>
                    <a:pt x="1478" y="483"/>
                    <a:pt x="1146" y="453"/>
                    <a:pt x="1086" y="422"/>
                  </a:cubicBezTo>
                  <a:cubicBezTo>
                    <a:pt x="874" y="60"/>
                    <a:pt x="874" y="60"/>
                    <a:pt x="874" y="60"/>
                  </a:cubicBezTo>
                  <a:cubicBezTo>
                    <a:pt x="874" y="30"/>
                    <a:pt x="845" y="0"/>
                    <a:pt x="784" y="0"/>
                  </a:cubicBezTo>
                  <a:cubicBezTo>
                    <a:pt x="754" y="0"/>
                    <a:pt x="724" y="30"/>
                    <a:pt x="694" y="60"/>
                  </a:cubicBezTo>
                  <a:cubicBezTo>
                    <a:pt x="513" y="422"/>
                    <a:pt x="513" y="422"/>
                    <a:pt x="513" y="422"/>
                  </a:cubicBezTo>
                  <a:cubicBezTo>
                    <a:pt x="121" y="483"/>
                    <a:pt x="121" y="483"/>
                    <a:pt x="121" y="483"/>
                  </a:cubicBezTo>
                  <a:cubicBezTo>
                    <a:pt x="60" y="483"/>
                    <a:pt x="30" y="542"/>
                    <a:pt x="30" y="573"/>
                  </a:cubicBezTo>
                  <a:cubicBezTo>
                    <a:pt x="0" y="603"/>
                    <a:pt x="30" y="662"/>
                    <a:pt x="60" y="662"/>
                  </a:cubicBezTo>
                  <a:close/>
                  <a:moveTo>
                    <a:pt x="995" y="633"/>
                  </a:moveTo>
                  <a:lnTo>
                    <a:pt x="995" y="633"/>
                  </a:lnTo>
                  <a:cubicBezTo>
                    <a:pt x="995" y="633"/>
                    <a:pt x="1177" y="662"/>
                    <a:pt x="1236" y="662"/>
                  </a:cubicBezTo>
                  <a:cubicBezTo>
                    <a:pt x="1056" y="843"/>
                    <a:pt x="1056" y="843"/>
                    <a:pt x="1056" y="843"/>
                  </a:cubicBezTo>
                  <a:lnTo>
                    <a:pt x="1056" y="843"/>
                  </a:lnTo>
                  <a:lnTo>
                    <a:pt x="1056" y="843"/>
                  </a:lnTo>
                  <a:cubicBezTo>
                    <a:pt x="1025" y="873"/>
                    <a:pt x="1025" y="903"/>
                    <a:pt x="1025" y="934"/>
                  </a:cubicBezTo>
                  <a:cubicBezTo>
                    <a:pt x="1056" y="1175"/>
                    <a:pt x="1056" y="1175"/>
                    <a:pt x="1056" y="1175"/>
                  </a:cubicBezTo>
                  <a:cubicBezTo>
                    <a:pt x="845" y="1085"/>
                    <a:pt x="845" y="1085"/>
                    <a:pt x="845" y="1085"/>
                  </a:cubicBezTo>
                  <a:cubicBezTo>
                    <a:pt x="845" y="1055"/>
                    <a:pt x="815" y="1055"/>
                    <a:pt x="784" y="1055"/>
                  </a:cubicBezTo>
                  <a:cubicBezTo>
                    <a:pt x="784" y="1055"/>
                    <a:pt x="754" y="1055"/>
                    <a:pt x="754" y="1085"/>
                  </a:cubicBezTo>
                  <a:cubicBezTo>
                    <a:pt x="513" y="1175"/>
                    <a:pt x="513" y="1175"/>
                    <a:pt x="513" y="1175"/>
                  </a:cubicBezTo>
                  <a:cubicBezTo>
                    <a:pt x="542" y="934"/>
                    <a:pt x="542" y="934"/>
                    <a:pt x="542" y="934"/>
                  </a:cubicBezTo>
                  <a:lnTo>
                    <a:pt x="542" y="934"/>
                  </a:lnTo>
                  <a:lnTo>
                    <a:pt x="542" y="934"/>
                  </a:lnTo>
                  <a:lnTo>
                    <a:pt x="542" y="934"/>
                  </a:lnTo>
                  <a:cubicBezTo>
                    <a:pt x="573" y="903"/>
                    <a:pt x="542" y="873"/>
                    <a:pt x="542" y="843"/>
                  </a:cubicBezTo>
                  <a:cubicBezTo>
                    <a:pt x="332" y="662"/>
                    <a:pt x="332" y="662"/>
                    <a:pt x="332" y="662"/>
                  </a:cubicBezTo>
                  <a:cubicBezTo>
                    <a:pt x="603" y="633"/>
                    <a:pt x="603" y="633"/>
                    <a:pt x="603" y="633"/>
                  </a:cubicBezTo>
                  <a:cubicBezTo>
                    <a:pt x="633" y="633"/>
                    <a:pt x="663" y="603"/>
                    <a:pt x="694" y="573"/>
                  </a:cubicBezTo>
                  <a:cubicBezTo>
                    <a:pt x="784" y="362"/>
                    <a:pt x="784" y="362"/>
                    <a:pt x="784" y="362"/>
                  </a:cubicBezTo>
                  <a:cubicBezTo>
                    <a:pt x="904" y="573"/>
                    <a:pt x="904" y="573"/>
                    <a:pt x="904" y="573"/>
                  </a:cubicBezTo>
                  <a:cubicBezTo>
                    <a:pt x="935" y="603"/>
                    <a:pt x="965" y="633"/>
                    <a:pt x="995" y="63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62" name="Freeform 61"/>
            <p:cNvSpPr>
              <a:spLocks noChangeArrowheads="1"/>
            </p:cNvSpPr>
            <p:nvPr/>
          </p:nvSpPr>
          <p:spPr bwMode="auto">
            <a:xfrm>
              <a:off x="4390073" y="3127784"/>
              <a:ext cx="576262" cy="542925"/>
            </a:xfrm>
            <a:custGeom>
              <a:avLst/>
              <a:gdLst>
                <a:gd name="T0" fmla="*/ 331 w 1599"/>
                <a:gd name="T1" fmla="*/ 964 h 1507"/>
                <a:gd name="T2" fmla="*/ 331 w 1599"/>
                <a:gd name="T3" fmla="*/ 964 h 1507"/>
                <a:gd name="T4" fmla="*/ 271 w 1599"/>
                <a:gd name="T5" fmla="*/ 1356 h 1507"/>
                <a:gd name="T6" fmla="*/ 301 w 1599"/>
                <a:gd name="T7" fmla="*/ 1476 h 1507"/>
                <a:gd name="T8" fmla="*/ 362 w 1599"/>
                <a:gd name="T9" fmla="*/ 1506 h 1507"/>
                <a:gd name="T10" fmla="*/ 422 w 1599"/>
                <a:gd name="T11" fmla="*/ 1476 h 1507"/>
                <a:gd name="T12" fmla="*/ 784 w 1599"/>
                <a:gd name="T13" fmla="*/ 1296 h 1507"/>
                <a:gd name="T14" fmla="*/ 1146 w 1599"/>
                <a:gd name="T15" fmla="*/ 1476 h 1507"/>
                <a:gd name="T16" fmla="*/ 1207 w 1599"/>
                <a:gd name="T17" fmla="*/ 1506 h 1507"/>
                <a:gd name="T18" fmla="*/ 1266 w 1599"/>
                <a:gd name="T19" fmla="*/ 1476 h 1507"/>
                <a:gd name="T20" fmla="*/ 1266 w 1599"/>
                <a:gd name="T21" fmla="*/ 1476 h 1507"/>
                <a:gd name="T22" fmla="*/ 1266 w 1599"/>
                <a:gd name="T23" fmla="*/ 1476 h 1507"/>
                <a:gd name="T24" fmla="*/ 1327 w 1599"/>
                <a:gd name="T25" fmla="*/ 1356 h 1507"/>
                <a:gd name="T26" fmla="*/ 1237 w 1599"/>
                <a:gd name="T27" fmla="*/ 964 h 1507"/>
                <a:gd name="T28" fmla="*/ 1538 w 1599"/>
                <a:gd name="T29" fmla="*/ 662 h 1507"/>
                <a:gd name="T30" fmla="*/ 1538 w 1599"/>
                <a:gd name="T31" fmla="*/ 662 h 1507"/>
                <a:gd name="T32" fmla="*/ 1538 w 1599"/>
                <a:gd name="T33" fmla="*/ 662 h 1507"/>
                <a:gd name="T34" fmla="*/ 1569 w 1599"/>
                <a:gd name="T35" fmla="*/ 573 h 1507"/>
                <a:gd name="T36" fmla="*/ 1478 w 1599"/>
                <a:gd name="T37" fmla="*/ 483 h 1507"/>
                <a:gd name="T38" fmla="*/ 1055 w 1599"/>
                <a:gd name="T39" fmla="*/ 422 h 1507"/>
                <a:gd name="T40" fmla="*/ 875 w 1599"/>
                <a:gd name="T41" fmla="*/ 60 h 1507"/>
                <a:gd name="T42" fmla="*/ 784 w 1599"/>
                <a:gd name="T43" fmla="*/ 0 h 1507"/>
                <a:gd name="T44" fmla="*/ 693 w 1599"/>
                <a:gd name="T45" fmla="*/ 60 h 1507"/>
                <a:gd name="T46" fmla="*/ 513 w 1599"/>
                <a:gd name="T47" fmla="*/ 453 h 1507"/>
                <a:gd name="T48" fmla="*/ 90 w 1599"/>
                <a:gd name="T49" fmla="*/ 483 h 1507"/>
                <a:gd name="T50" fmla="*/ 0 w 1599"/>
                <a:gd name="T51" fmla="*/ 573 h 1507"/>
                <a:gd name="T52" fmla="*/ 30 w 1599"/>
                <a:gd name="T53" fmla="*/ 662 h 1507"/>
                <a:gd name="T54" fmla="*/ 331 w 1599"/>
                <a:gd name="T55" fmla="*/ 964 h 1507"/>
                <a:gd name="T56" fmla="*/ 663 w 1599"/>
                <a:gd name="T57" fmla="*/ 573 h 1507"/>
                <a:gd name="T58" fmla="*/ 663 w 1599"/>
                <a:gd name="T59" fmla="*/ 573 h 1507"/>
                <a:gd name="T60" fmla="*/ 663 w 1599"/>
                <a:gd name="T61" fmla="*/ 573 h 1507"/>
                <a:gd name="T62" fmla="*/ 693 w 1599"/>
                <a:gd name="T63" fmla="*/ 573 h 1507"/>
                <a:gd name="T64" fmla="*/ 784 w 1599"/>
                <a:gd name="T65" fmla="*/ 362 h 1507"/>
                <a:gd name="T66" fmla="*/ 905 w 1599"/>
                <a:gd name="T67" fmla="*/ 573 h 1507"/>
                <a:gd name="T68" fmla="*/ 995 w 1599"/>
                <a:gd name="T69" fmla="*/ 633 h 1507"/>
                <a:gd name="T70" fmla="*/ 1237 w 1599"/>
                <a:gd name="T71" fmla="*/ 662 h 1507"/>
                <a:gd name="T72" fmla="*/ 1025 w 1599"/>
                <a:gd name="T73" fmla="*/ 843 h 1507"/>
                <a:gd name="T74" fmla="*/ 1025 w 1599"/>
                <a:gd name="T75" fmla="*/ 934 h 1507"/>
                <a:gd name="T76" fmla="*/ 1025 w 1599"/>
                <a:gd name="T77" fmla="*/ 934 h 1507"/>
                <a:gd name="T78" fmla="*/ 1025 w 1599"/>
                <a:gd name="T79" fmla="*/ 934 h 1507"/>
                <a:gd name="T80" fmla="*/ 1025 w 1599"/>
                <a:gd name="T81" fmla="*/ 934 h 1507"/>
                <a:gd name="T82" fmla="*/ 1055 w 1599"/>
                <a:gd name="T83" fmla="*/ 1175 h 1507"/>
                <a:gd name="T84" fmla="*/ 814 w 1599"/>
                <a:gd name="T85" fmla="*/ 1085 h 1507"/>
                <a:gd name="T86" fmla="*/ 784 w 1599"/>
                <a:gd name="T87" fmla="*/ 1055 h 1507"/>
                <a:gd name="T88" fmla="*/ 724 w 1599"/>
                <a:gd name="T89" fmla="*/ 1085 h 1507"/>
                <a:gd name="T90" fmla="*/ 513 w 1599"/>
                <a:gd name="T91" fmla="*/ 1175 h 1507"/>
                <a:gd name="T92" fmla="*/ 543 w 1599"/>
                <a:gd name="T93" fmla="*/ 934 h 1507"/>
                <a:gd name="T94" fmla="*/ 543 w 1599"/>
                <a:gd name="T95" fmla="*/ 934 h 1507"/>
                <a:gd name="T96" fmla="*/ 543 w 1599"/>
                <a:gd name="T97" fmla="*/ 934 h 1507"/>
                <a:gd name="T98" fmla="*/ 543 w 1599"/>
                <a:gd name="T99" fmla="*/ 934 h 1507"/>
                <a:gd name="T100" fmla="*/ 513 w 1599"/>
                <a:gd name="T101" fmla="*/ 843 h 1507"/>
                <a:gd name="T102" fmla="*/ 331 w 1599"/>
                <a:gd name="T103" fmla="*/ 662 h 1507"/>
                <a:gd name="T104" fmla="*/ 603 w 1599"/>
                <a:gd name="T105" fmla="*/ 633 h 1507"/>
                <a:gd name="T106" fmla="*/ 663 w 1599"/>
                <a:gd name="T107" fmla="*/ 573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99" h="1507">
                  <a:moveTo>
                    <a:pt x="331" y="964"/>
                  </a:moveTo>
                  <a:lnTo>
                    <a:pt x="331" y="964"/>
                  </a:lnTo>
                  <a:cubicBezTo>
                    <a:pt x="271" y="1356"/>
                    <a:pt x="271" y="1356"/>
                    <a:pt x="271" y="1356"/>
                  </a:cubicBezTo>
                  <a:cubicBezTo>
                    <a:pt x="242" y="1417"/>
                    <a:pt x="271" y="1447"/>
                    <a:pt x="301" y="1476"/>
                  </a:cubicBezTo>
                  <a:cubicBezTo>
                    <a:pt x="331" y="1476"/>
                    <a:pt x="362" y="1506"/>
                    <a:pt x="362" y="1506"/>
                  </a:cubicBezTo>
                  <a:cubicBezTo>
                    <a:pt x="392" y="1506"/>
                    <a:pt x="392" y="1476"/>
                    <a:pt x="422" y="1476"/>
                  </a:cubicBezTo>
                  <a:cubicBezTo>
                    <a:pt x="784" y="1296"/>
                    <a:pt x="784" y="1296"/>
                    <a:pt x="784" y="1296"/>
                  </a:cubicBezTo>
                  <a:cubicBezTo>
                    <a:pt x="1146" y="1476"/>
                    <a:pt x="1146" y="1476"/>
                    <a:pt x="1146" y="1476"/>
                  </a:cubicBezTo>
                  <a:cubicBezTo>
                    <a:pt x="1176" y="1476"/>
                    <a:pt x="1176" y="1506"/>
                    <a:pt x="1207" y="1506"/>
                  </a:cubicBezTo>
                  <a:cubicBezTo>
                    <a:pt x="1207" y="1506"/>
                    <a:pt x="1237" y="1476"/>
                    <a:pt x="1266" y="1476"/>
                  </a:cubicBezTo>
                  <a:lnTo>
                    <a:pt x="1266" y="1476"/>
                  </a:lnTo>
                  <a:lnTo>
                    <a:pt x="1266" y="1476"/>
                  </a:lnTo>
                  <a:cubicBezTo>
                    <a:pt x="1296" y="1447"/>
                    <a:pt x="1327" y="1417"/>
                    <a:pt x="1327" y="1356"/>
                  </a:cubicBezTo>
                  <a:cubicBezTo>
                    <a:pt x="1237" y="964"/>
                    <a:pt x="1237" y="964"/>
                    <a:pt x="1237" y="964"/>
                  </a:cubicBezTo>
                  <a:cubicBezTo>
                    <a:pt x="1538" y="662"/>
                    <a:pt x="1538" y="662"/>
                    <a:pt x="1538" y="662"/>
                  </a:cubicBezTo>
                  <a:lnTo>
                    <a:pt x="1538" y="662"/>
                  </a:lnTo>
                  <a:lnTo>
                    <a:pt x="1538" y="662"/>
                  </a:lnTo>
                  <a:cubicBezTo>
                    <a:pt x="1569" y="633"/>
                    <a:pt x="1598" y="603"/>
                    <a:pt x="1569" y="573"/>
                  </a:cubicBezTo>
                  <a:cubicBezTo>
                    <a:pt x="1538" y="512"/>
                    <a:pt x="1508" y="483"/>
                    <a:pt x="1478" y="483"/>
                  </a:cubicBezTo>
                  <a:cubicBezTo>
                    <a:pt x="1478" y="483"/>
                    <a:pt x="1116" y="453"/>
                    <a:pt x="1055" y="422"/>
                  </a:cubicBezTo>
                  <a:cubicBezTo>
                    <a:pt x="875" y="60"/>
                    <a:pt x="875" y="60"/>
                    <a:pt x="875" y="60"/>
                  </a:cubicBezTo>
                  <a:cubicBezTo>
                    <a:pt x="875" y="30"/>
                    <a:pt x="814" y="0"/>
                    <a:pt x="784" y="0"/>
                  </a:cubicBezTo>
                  <a:cubicBezTo>
                    <a:pt x="724" y="0"/>
                    <a:pt x="693" y="30"/>
                    <a:pt x="693" y="60"/>
                  </a:cubicBezTo>
                  <a:cubicBezTo>
                    <a:pt x="513" y="453"/>
                    <a:pt x="513" y="453"/>
                    <a:pt x="513" y="453"/>
                  </a:cubicBezTo>
                  <a:cubicBezTo>
                    <a:pt x="90" y="483"/>
                    <a:pt x="90" y="483"/>
                    <a:pt x="90" y="483"/>
                  </a:cubicBezTo>
                  <a:cubicBezTo>
                    <a:pt x="60" y="483"/>
                    <a:pt x="0" y="542"/>
                    <a:pt x="0" y="573"/>
                  </a:cubicBezTo>
                  <a:cubicBezTo>
                    <a:pt x="0" y="603"/>
                    <a:pt x="0" y="662"/>
                    <a:pt x="30" y="662"/>
                  </a:cubicBezTo>
                  <a:lnTo>
                    <a:pt x="331" y="964"/>
                  </a:lnTo>
                  <a:close/>
                  <a:moveTo>
                    <a:pt x="663" y="573"/>
                  </a:moveTo>
                  <a:lnTo>
                    <a:pt x="663" y="573"/>
                  </a:lnTo>
                  <a:lnTo>
                    <a:pt x="663" y="573"/>
                  </a:lnTo>
                  <a:cubicBezTo>
                    <a:pt x="693" y="573"/>
                    <a:pt x="693" y="573"/>
                    <a:pt x="693" y="573"/>
                  </a:cubicBezTo>
                  <a:cubicBezTo>
                    <a:pt x="784" y="362"/>
                    <a:pt x="784" y="362"/>
                    <a:pt x="784" y="362"/>
                  </a:cubicBezTo>
                  <a:cubicBezTo>
                    <a:pt x="905" y="573"/>
                    <a:pt x="905" y="573"/>
                    <a:pt x="905" y="573"/>
                  </a:cubicBezTo>
                  <a:cubicBezTo>
                    <a:pt x="905" y="603"/>
                    <a:pt x="934" y="633"/>
                    <a:pt x="995" y="633"/>
                  </a:cubicBezTo>
                  <a:cubicBezTo>
                    <a:pt x="995" y="633"/>
                    <a:pt x="1176" y="662"/>
                    <a:pt x="1237" y="662"/>
                  </a:cubicBezTo>
                  <a:cubicBezTo>
                    <a:pt x="1025" y="843"/>
                    <a:pt x="1025" y="843"/>
                    <a:pt x="1025" y="843"/>
                  </a:cubicBezTo>
                  <a:cubicBezTo>
                    <a:pt x="1025" y="873"/>
                    <a:pt x="1025" y="903"/>
                    <a:pt x="1025" y="934"/>
                  </a:cubicBezTo>
                  <a:lnTo>
                    <a:pt x="1025" y="934"/>
                  </a:lnTo>
                  <a:lnTo>
                    <a:pt x="1025" y="934"/>
                  </a:lnTo>
                  <a:lnTo>
                    <a:pt x="1025" y="934"/>
                  </a:lnTo>
                  <a:cubicBezTo>
                    <a:pt x="1055" y="1175"/>
                    <a:pt x="1055" y="1175"/>
                    <a:pt x="1055" y="1175"/>
                  </a:cubicBezTo>
                  <a:cubicBezTo>
                    <a:pt x="814" y="1085"/>
                    <a:pt x="814" y="1085"/>
                    <a:pt x="814" y="1085"/>
                  </a:cubicBezTo>
                  <a:cubicBezTo>
                    <a:pt x="814" y="1055"/>
                    <a:pt x="784" y="1055"/>
                    <a:pt x="784" y="1055"/>
                  </a:cubicBezTo>
                  <a:cubicBezTo>
                    <a:pt x="784" y="1055"/>
                    <a:pt x="754" y="1055"/>
                    <a:pt x="724" y="1085"/>
                  </a:cubicBezTo>
                  <a:cubicBezTo>
                    <a:pt x="513" y="1175"/>
                    <a:pt x="513" y="1175"/>
                    <a:pt x="513" y="1175"/>
                  </a:cubicBezTo>
                  <a:cubicBezTo>
                    <a:pt x="543" y="934"/>
                    <a:pt x="543" y="934"/>
                    <a:pt x="543" y="934"/>
                  </a:cubicBezTo>
                  <a:lnTo>
                    <a:pt x="543" y="934"/>
                  </a:lnTo>
                  <a:lnTo>
                    <a:pt x="543" y="934"/>
                  </a:lnTo>
                  <a:lnTo>
                    <a:pt x="543" y="934"/>
                  </a:lnTo>
                  <a:cubicBezTo>
                    <a:pt x="573" y="903"/>
                    <a:pt x="543" y="873"/>
                    <a:pt x="513" y="843"/>
                  </a:cubicBezTo>
                  <a:cubicBezTo>
                    <a:pt x="331" y="662"/>
                    <a:pt x="331" y="662"/>
                    <a:pt x="331" y="662"/>
                  </a:cubicBezTo>
                  <a:cubicBezTo>
                    <a:pt x="603" y="633"/>
                    <a:pt x="603" y="633"/>
                    <a:pt x="603" y="633"/>
                  </a:cubicBezTo>
                  <a:cubicBezTo>
                    <a:pt x="633" y="633"/>
                    <a:pt x="663" y="603"/>
                    <a:pt x="663" y="57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grpSp>
      <p:sp>
        <p:nvSpPr>
          <p:cNvPr id="63" name="Freeform 62"/>
          <p:cNvSpPr>
            <a:spLocks noChangeArrowheads="1"/>
          </p:cNvSpPr>
          <p:nvPr userDrawn="1"/>
        </p:nvSpPr>
        <p:spPr bwMode="auto">
          <a:xfrm>
            <a:off x="10391160" y="1304422"/>
            <a:ext cx="345011" cy="345011"/>
          </a:xfrm>
          <a:custGeom>
            <a:avLst/>
            <a:gdLst>
              <a:gd name="T0" fmla="*/ 5308 w 5399"/>
              <a:gd name="T1" fmla="*/ 0 h 5399"/>
              <a:gd name="T2" fmla="*/ 2624 w 5399"/>
              <a:gd name="T3" fmla="*/ 30 h 5399"/>
              <a:gd name="T4" fmla="*/ 1961 w 5399"/>
              <a:gd name="T5" fmla="*/ 754 h 5399"/>
              <a:gd name="T6" fmla="*/ 1327 w 5399"/>
              <a:gd name="T7" fmla="*/ 1991 h 5399"/>
              <a:gd name="T8" fmla="*/ 1297 w 5399"/>
              <a:gd name="T9" fmla="*/ 2654 h 5399"/>
              <a:gd name="T10" fmla="*/ 634 w 5399"/>
              <a:gd name="T11" fmla="*/ 3348 h 5399"/>
              <a:gd name="T12" fmla="*/ 30 w 5399"/>
              <a:gd name="T13" fmla="*/ 4584 h 5399"/>
              <a:gd name="T14" fmla="*/ 0 w 5399"/>
              <a:gd name="T15" fmla="*/ 5307 h 5399"/>
              <a:gd name="T16" fmla="*/ 2684 w 5399"/>
              <a:gd name="T17" fmla="*/ 5398 h 5399"/>
              <a:gd name="T18" fmla="*/ 5368 w 5399"/>
              <a:gd name="T19" fmla="*/ 2745 h 5399"/>
              <a:gd name="T20" fmla="*/ 5398 w 5399"/>
              <a:gd name="T21" fmla="*/ 91 h 5399"/>
              <a:gd name="T22" fmla="*/ 2714 w 5399"/>
              <a:gd name="T23" fmla="*/ 182 h 5399"/>
              <a:gd name="T24" fmla="*/ 5067 w 5399"/>
              <a:gd name="T25" fmla="*/ 182 h 5399"/>
              <a:gd name="T26" fmla="*/ 2262 w 5399"/>
              <a:gd name="T27" fmla="*/ 664 h 5399"/>
              <a:gd name="T28" fmla="*/ 2141 w 5399"/>
              <a:gd name="T29" fmla="*/ 845 h 5399"/>
              <a:gd name="T30" fmla="*/ 4554 w 5399"/>
              <a:gd name="T31" fmla="*/ 845 h 5399"/>
              <a:gd name="T32" fmla="*/ 2141 w 5399"/>
              <a:gd name="T33" fmla="*/ 1297 h 5399"/>
              <a:gd name="T34" fmla="*/ 2081 w 5399"/>
              <a:gd name="T35" fmla="*/ 1478 h 5399"/>
              <a:gd name="T36" fmla="*/ 4433 w 5399"/>
              <a:gd name="T37" fmla="*/ 1478 h 5399"/>
              <a:gd name="T38" fmla="*/ 1599 w 5399"/>
              <a:gd name="T39" fmla="*/ 1960 h 5399"/>
              <a:gd name="T40" fmla="*/ 1478 w 5399"/>
              <a:gd name="T41" fmla="*/ 2142 h 5399"/>
              <a:gd name="T42" fmla="*/ 3891 w 5399"/>
              <a:gd name="T43" fmla="*/ 2142 h 5399"/>
              <a:gd name="T44" fmla="*/ 1478 w 5399"/>
              <a:gd name="T45" fmla="*/ 2595 h 5399"/>
              <a:gd name="T46" fmla="*/ 1417 w 5399"/>
              <a:gd name="T47" fmla="*/ 2775 h 5399"/>
              <a:gd name="T48" fmla="*/ 3770 w 5399"/>
              <a:gd name="T49" fmla="*/ 2775 h 5399"/>
              <a:gd name="T50" fmla="*/ 966 w 5399"/>
              <a:gd name="T51" fmla="*/ 3257 h 5399"/>
              <a:gd name="T52" fmla="*/ 814 w 5399"/>
              <a:gd name="T53" fmla="*/ 3439 h 5399"/>
              <a:gd name="T54" fmla="*/ 3258 w 5399"/>
              <a:gd name="T55" fmla="*/ 3439 h 5399"/>
              <a:gd name="T56" fmla="*/ 814 w 5399"/>
              <a:gd name="T57" fmla="*/ 3921 h 5399"/>
              <a:gd name="T58" fmla="*/ 2594 w 5399"/>
              <a:gd name="T59" fmla="*/ 5216 h 5399"/>
              <a:gd name="T60" fmla="*/ 181 w 5399"/>
              <a:gd name="T61" fmla="*/ 5216 h 5399"/>
              <a:gd name="T62" fmla="*/ 2594 w 5399"/>
              <a:gd name="T63" fmla="*/ 4734 h 5399"/>
              <a:gd name="T64" fmla="*/ 2654 w 5399"/>
              <a:gd name="T65" fmla="*/ 4555 h 5399"/>
              <a:gd name="T66" fmla="*/ 302 w 5399"/>
              <a:gd name="T67" fmla="*/ 4555 h 5399"/>
              <a:gd name="T68" fmla="*/ 3106 w 5399"/>
              <a:gd name="T69" fmla="*/ 4102 h 5399"/>
              <a:gd name="T70" fmla="*/ 5188 w 5399"/>
              <a:gd name="T71" fmla="*/ 2654 h 5399"/>
              <a:gd name="T72" fmla="*/ 2775 w 5399"/>
              <a:gd name="T73" fmla="*/ 5066 h 5399"/>
              <a:gd name="T74" fmla="*/ 3408 w 5399"/>
              <a:gd name="T75" fmla="*/ 4072 h 5399"/>
              <a:gd name="T76" fmla="*/ 3438 w 5399"/>
              <a:gd name="T77" fmla="*/ 3378 h 5399"/>
              <a:gd name="T78" fmla="*/ 4071 w 5399"/>
              <a:gd name="T79" fmla="*/ 2684 h 5399"/>
              <a:gd name="T80" fmla="*/ 4705 w 5399"/>
              <a:gd name="T81" fmla="*/ 1448 h 5399"/>
              <a:gd name="T82" fmla="*/ 4735 w 5399"/>
              <a:gd name="T83" fmla="*/ 785 h 5399"/>
              <a:gd name="T84" fmla="*/ 5188 w 5399"/>
              <a:gd name="T85" fmla="*/ 2654 h 5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99" h="5399">
                <a:moveTo>
                  <a:pt x="5308" y="0"/>
                </a:moveTo>
                <a:lnTo>
                  <a:pt x="5308" y="0"/>
                </a:lnTo>
                <a:cubicBezTo>
                  <a:pt x="2684" y="0"/>
                  <a:pt x="2684" y="0"/>
                  <a:pt x="2684" y="0"/>
                </a:cubicBezTo>
                <a:cubicBezTo>
                  <a:pt x="2654" y="0"/>
                  <a:pt x="2654" y="0"/>
                  <a:pt x="2624" y="30"/>
                </a:cubicBezTo>
                <a:cubicBezTo>
                  <a:pt x="1961" y="664"/>
                  <a:pt x="1961" y="664"/>
                  <a:pt x="1961" y="664"/>
                </a:cubicBezTo>
                <a:cubicBezTo>
                  <a:pt x="1961" y="694"/>
                  <a:pt x="1961" y="724"/>
                  <a:pt x="1961" y="754"/>
                </a:cubicBezTo>
                <a:cubicBezTo>
                  <a:pt x="1961" y="1357"/>
                  <a:pt x="1961" y="1357"/>
                  <a:pt x="1961" y="1357"/>
                </a:cubicBezTo>
                <a:cubicBezTo>
                  <a:pt x="1327" y="1991"/>
                  <a:pt x="1327" y="1991"/>
                  <a:pt x="1327" y="1991"/>
                </a:cubicBezTo>
                <a:cubicBezTo>
                  <a:pt x="1297" y="1991"/>
                  <a:pt x="1297" y="2021"/>
                  <a:pt x="1297" y="2051"/>
                </a:cubicBezTo>
                <a:cubicBezTo>
                  <a:pt x="1297" y="2654"/>
                  <a:pt x="1297" y="2654"/>
                  <a:pt x="1297" y="2654"/>
                </a:cubicBezTo>
                <a:cubicBezTo>
                  <a:pt x="663" y="3287"/>
                  <a:pt x="663" y="3287"/>
                  <a:pt x="663" y="3287"/>
                </a:cubicBezTo>
                <a:cubicBezTo>
                  <a:pt x="663" y="3287"/>
                  <a:pt x="634" y="3318"/>
                  <a:pt x="634" y="3348"/>
                </a:cubicBezTo>
                <a:cubicBezTo>
                  <a:pt x="634" y="3951"/>
                  <a:pt x="634" y="3951"/>
                  <a:pt x="634" y="3951"/>
                </a:cubicBezTo>
                <a:cubicBezTo>
                  <a:pt x="30" y="4584"/>
                  <a:pt x="30" y="4584"/>
                  <a:pt x="30" y="4584"/>
                </a:cubicBezTo>
                <a:cubicBezTo>
                  <a:pt x="0" y="4614"/>
                  <a:pt x="0" y="4614"/>
                  <a:pt x="0" y="4645"/>
                </a:cubicBezTo>
                <a:cubicBezTo>
                  <a:pt x="0" y="5307"/>
                  <a:pt x="0" y="5307"/>
                  <a:pt x="0" y="5307"/>
                </a:cubicBezTo>
                <a:cubicBezTo>
                  <a:pt x="0" y="5337"/>
                  <a:pt x="30" y="5398"/>
                  <a:pt x="90" y="5398"/>
                </a:cubicBezTo>
                <a:cubicBezTo>
                  <a:pt x="2684" y="5398"/>
                  <a:pt x="2684" y="5398"/>
                  <a:pt x="2684" y="5398"/>
                </a:cubicBezTo>
                <a:cubicBezTo>
                  <a:pt x="2714" y="5398"/>
                  <a:pt x="2744" y="5368"/>
                  <a:pt x="2744" y="5368"/>
                </a:cubicBezTo>
                <a:cubicBezTo>
                  <a:pt x="5368" y="2745"/>
                  <a:pt x="5368" y="2745"/>
                  <a:pt x="5368" y="2745"/>
                </a:cubicBezTo>
                <a:cubicBezTo>
                  <a:pt x="5368" y="2745"/>
                  <a:pt x="5398" y="2715"/>
                  <a:pt x="5398" y="2684"/>
                </a:cubicBezTo>
                <a:cubicBezTo>
                  <a:pt x="5398" y="91"/>
                  <a:pt x="5398" y="91"/>
                  <a:pt x="5398" y="91"/>
                </a:cubicBezTo>
                <a:cubicBezTo>
                  <a:pt x="5398" y="30"/>
                  <a:pt x="5338" y="0"/>
                  <a:pt x="5308" y="0"/>
                </a:cubicBezTo>
                <a:close/>
                <a:moveTo>
                  <a:pt x="2714" y="182"/>
                </a:moveTo>
                <a:lnTo>
                  <a:pt x="2714" y="182"/>
                </a:lnTo>
                <a:cubicBezTo>
                  <a:pt x="5067" y="182"/>
                  <a:pt x="5067" y="182"/>
                  <a:pt x="5067" y="182"/>
                </a:cubicBezTo>
                <a:cubicBezTo>
                  <a:pt x="4614" y="664"/>
                  <a:pt x="4614" y="664"/>
                  <a:pt x="4614" y="664"/>
                </a:cubicBezTo>
                <a:cubicBezTo>
                  <a:pt x="2262" y="664"/>
                  <a:pt x="2262" y="664"/>
                  <a:pt x="2262" y="664"/>
                </a:cubicBezTo>
                <a:lnTo>
                  <a:pt x="2714" y="182"/>
                </a:lnTo>
                <a:close/>
                <a:moveTo>
                  <a:pt x="2141" y="845"/>
                </a:moveTo>
                <a:lnTo>
                  <a:pt x="2141" y="845"/>
                </a:lnTo>
                <a:cubicBezTo>
                  <a:pt x="4554" y="845"/>
                  <a:pt x="4554" y="845"/>
                  <a:pt x="4554" y="845"/>
                </a:cubicBezTo>
                <a:cubicBezTo>
                  <a:pt x="4554" y="1297"/>
                  <a:pt x="4554" y="1297"/>
                  <a:pt x="4554" y="1297"/>
                </a:cubicBezTo>
                <a:cubicBezTo>
                  <a:pt x="2141" y="1297"/>
                  <a:pt x="2141" y="1297"/>
                  <a:pt x="2141" y="1297"/>
                </a:cubicBezTo>
                <a:lnTo>
                  <a:pt x="2141" y="845"/>
                </a:lnTo>
                <a:close/>
                <a:moveTo>
                  <a:pt x="2081" y="1478"/>
                </a:moveTo>
                <a:lnTo>
                  <a:pt x="2081" y="1478"/>
                </a:lnTo>
                <a:cubicBezTo>
                  <a:pt x="4433" y="1478"/>
                  <a:pt x="4433" y="1478"/>
                  <a:pt x="4433" y="1478"/>
                </a:cubicBezTo>
                <a:cubicBezTo>
                  <a:pt x="3950" y="1960"/>
                  <a:pt x="3950" y="1960"/>
                  <a:pt x="3950" y="1960"/>
                </a:cubicBezTo>
                <a:cubicBezTo>
                  <a:pt x="1599" y="1960"/>
                  <a:pt x="1599" y="1960"/>
                  <a:pt x="1599" y="1960"/>
                </a:cubicBezTo>
                <a:lnTo>
                  <a:pt x="2081" y="1478"/>
                </a:lnTo>
                <a:close/>
                <a:moveTo>
                  <a:pt x="1478" y="2142"/>
                </a:moveTo>
                <a:lnTo>
                  <a:pt x="1478" y="2142"/>
                </a:lnTo>
                <a:cubicBezTo>
                  <a:pt x="3891" y="2142"/>
                  <a:pt x="3891" y="2142"/>
                  <a:pt x="3891" y="2142"/>
                </a:cubicBezTo>
                <a:cubicBezTo>
                  <a:pt x="3891" y="2595"/>
                  <a:pt x="3891" y="2595"/>
                  <a:pt x="3891" y="2595"/>
                </a:cubicBezTo>
                <a:cubicBezTo>
                  <a:pt x="1478" y="2595"/>
                  <a:pt x="1478" y="2595"/>
                  <a:pt x="1478" y="2595"/>
                </a:cubicBezTo>
                <a:lnTo>
                  <a:pt x="1478" y="2142"/>
                </a:lnTo>
                <a:close/>
                <a:moveTo>
                  <a:pt x="1417" y="2775"/>
                </a:moveTo>
                <a:lnTo>
                  <a:pt x="1417" y="2775"/>
                </a:lnTo>
                <a:cubicBezTo>
                  <a:pt x="3770" y="2775"/>
                  <a:pt x="3770" y="2775"/>
                  <a:pt x="3770" y="2775"/>
                </a:cubicBezTo>
                <a:cubicBezTo>
                  <a:pt x="3287" y="3257"/>
                  <a:pt x="3287" y="3257"/>
                  <a:pt x="3287" y="3257"/>
                </a:cubicBezTo>
                <a:cubicBezTo>
                  <a:pt x="966" y="3257"/>
                  <a:pt x="966" y="3257"/>
                  <a:pt x="966" y="3257"/>
                </a:cubicBezTo>
                <a:lnTo>
                  <a:pt x="1417" y="2775"/>
                </a:lnTo>
                <a:close/>
                <a:moveTo>
                  <a:pt x="814" y="3439"/>
                </a:moveTo>
                <a:lnTo>
                  <a:pt x="814" y="3439"/>
                </a:lnTo>
                <a:cubicBezTo>
                  <a:pt x="3258" y="3439"/>
                  <a:pt x="3258" y="3439"/>
                  <a:pt x="3258" y="3439"/>
                </a:cubicBezTo>
                <a:cubicBezTo>
                  <a:pt x="3258" y="3921"/>
                  <a:pt x="3258" y="3921"/>
                  <a:pt x="3258" y="3921"/>
                </a:cubicBezTo>
                <a:cubicBezTo>
                  <a:pt x="814" y="3921"/>
                  <a:pt x="814" y="3921"/>
                  <a:pt x="814" y="3921"/>
                </a:cubicBezTo>
                <a:lnTo>
                  <a:pt x="814" y="3439"/>
                </a:lnTo>
                <a:close/>
                <a:moveTo>
                  <a:pt x="2594" y="5216"/>
                </a:moveTo>
                <a:lnTo>
                  <a:pt x="2594" y="5216"/>
                </a:lnTo>
                <a:cubicBezTo>
                  <a:pt x="181" y="5216"/>
                  <a:pt x="181" y="5216"/>
                  <a:pt x="181" y="5216"/>
                </a:cubicBezTo>
                <a:cubicBezTo>
                  <a:pt x="181" y="4734"/>
                  <a:pt x="181" y="4734"/>
                  <a:pt x="181" y="4734"/>
                </a:cubicBezTo>
                <a:cubicBezTo>
                  <a:pt x="2594" y="4734"/>
                  <a:pt x="2594" y="4734"/>
                  <a:pt x="2594" y="4734"/>
                </a:cubicBezTo>
                <a:lnTo>
                  <a:pt x="2594" y="5216"/>
                </a:lnTo>
                <a:close/>
                <a:moveTo>
                  <a:pt x="2654" y="4555"/>
                </a:moveTo>
                <a:lnTo>
                  <a:pt x="2654" y="4555"/>
                </a:lnTo>
                <a:cubicBezTo>
                  <a:pt x="302" y="4555"/>
                  <a:pt x="302" y="4555"/>
                  <a:pt x="302" y="4555"/>
                </a:cubicBezTo>
                <a:cubicBezTo>
                  <a:pt x="784" y="4102"/>
                  <a:pt x="784" y="4102"/>
                  <a:pt x="784" y="4102"/>
                </a:cubicBezTo>
                <a:cubicBezTo>
                  <a:pt x="3106" y="4102"/>
                  <a:pt x="3106" y="4102"/>
                  <a:pt x="3106" y="4102"/>
                </a:cubicBezTo>
                <a:lnTo>
                  <a:pt x="2654" y="4555"/>
                </a:lnTo>
                <a:close/>
                <a:moveTo>
                  <a:pt x="5188" y="2654"/>
                </a:moveTo>
                <a:lnTo>
                  <a:pt x="5188" y="2654"/>
                </a:lnTo>
                <a:cubicBezTo>
                  <a:pt x="2775" y="5066"/>
                  <a:pt x="2775" y="5066"/>
                  <a:pt x="2775" y="5066"/>
                </a:cubicBezTo>
                <a:cubicBezTo>
                  <a:pt x="2775" y="4675"/>
                  <a:pt x="2775" y="4675"/>
                  <a:pt x="2775" y="4675"/>
                </a:cubicBezTo>
                <a:cubicBezTo>
                  <a:pt x="3408" y="4072"/>
                  <a:pt x="3408" y="4072"/>
                  <a:pt x="3408" y="4072"/>
                </a:cubicBezTo>
                <a:cubicBezTo>
                  <a:pt x="3408" y="4042"/>
                  <a:pt x="3438" y="4011"/>
                  <a:pt x="3438" y="4011"/>
                </a:cubicBezTo>
                <a:cubicBezTo>
                  <a:pt x="3438" y="3378"/>
                  <a:pt x="3438" y="3378"/>
                  <a:pt x="3438" y="3378"/>
                </a:cubicBezTo>
                <a:cubicBezTo>
                  <a:pt x="4041" y="2745"/>
                  <a:pt x="4041" y="2745"/>
                  <a:pt x="4041" y="2745"/>
                </a:cubicBezTo>
                <a:cubicBezTo>
                  <a:pt x="4071" y="2745"/>
                  <a:pt x="4071" y="2715"/>
                  <a:pt x="4071" y="2684"/>
                </a:cubicBezTo>
                <a:cubicBezTo>
                  <a:pt x="4071" y="2081"/>
                  <a:pt x="4071" y="2081"/>
                  <a:pt x="4071" y="2081"/>
                </a:cubicBezTo>
                <a:cubicBezTo>
                  <a:pt x="4705" y="1448"/>
                  <a:pt x="4705" y="1448"/>
                  <a:pt x="4705" y="1448"/>
                </a:cubicBezTo>
                <a:cubicBezTo>
                  <a:pt x="4735" y="1448"/>
                  <a:pt x="4735" y="1418"/>
                  <a:pt x="4735" y="1388"/>
                </a:cubicBezTo>
                <a:cubicBezTo>
                  <a:pt x="4735" y="785"/>
                  <a:pt x="4735" y="785"/>
                  <a:pt x="4735" y="785"/>
                </a:cubicBezTo>
                <a:cubicBezTo>
                  <a:pt x="5188" y="303"/>
                  <a:pt x="5188" y="303"/>
                  <a:pt x="5188" y="303"/>
                </a:cubicBezTo>
                <a:lnTo>
                  <a:pt x="5188" y="2654"/>
                </a:lnTo>
                <a:close/>
              </a:path>
            </a:pathLst>
          </a:custGeom>
          <a:solidFill>
            <a:schemeClr val="bg1"/>
          </a:solidFill>
          <a:ln>
            <a:noFill/>
          </a:ln>
          <a:effectLst/>
        </p:spPr>
        <p:txBody>
          <a:bodyPr wrap="none" anchor="ctr"/>
          <a:lstStyle/>
          <a:p>
            <a:endParaRPr lang="en-US"/>
          </a:p>
        </p:txBody>
      </p:sp>
      <p:sp>
        <p:nvSpPr>
          <p:cNvPr id="64" name="TextBox 63"/>
          <p:cNvSpPr txBox="1"/>
          <p:nvPr userDrawn="1"/>
        </p:nvSpPr>
        <p:spPr>
          <a:xfrm>
            <a:off x="11151902" y="1154346"/>
            <a:ext cx="735619" cy="354305"/>
          </a:xfrm>
          <a:prstGeom prst="rect">
            <a:avLst/>
          </a:prstGeom>
          <a:noFill/>
        </p:spPr>
        <p:txBody>
          <a:bodyPr wrap="none" rtlCol="0">
            <a:spAutoFit/>
          </a:bodyPr>
          <a:lstStyle/>
          <a:p>
            <a:pPr algn="ctr">
              <a:lnSpc>
                <a:spcPct val="85000"/>
              </a:lnSpc>
            </a:pPr>
            <a:r>
              <a:rPr lang="en-US" sz="800" b="1" dirty="0"/>
              <a:t>Competency </a:t>
            </a:r>
            <a:br>
              <a:rPr lang="en-US" sz="800" b="1" dirty="0"/>
            </a:br>
            <a:r>
              <a:rPr lang="en-US" sz="800" b="1" dirty="0"/>
              <a:t>&amp;</a:t>
            </a:r>
            <a:r>
              <a:rPr lang="en-US" sz="800" b="1" baseline="0" dirty="0"/>
              <a:t> </a:t>
            </a:r>
            <a:r>
              <a:rPr lang="en-US" sz="800" b="1" dirty="0"/>
              <a:t>Proficiency</a:t>
            </a:r>
            <a:br>
              <a:rPr lang="en-US" sz="800" b="1" dirty="0"/>
            </a:br>
            <a:r>
              <a:rPr lang="en-US" sz="800" b="1" dirty="0"/>
              <a:t>Mapping</a:t>
            </a:r>
            <a:endParaRPr lang="en-US" sz="800" dirty="0"/>
          </a:p>
        </p:txBody>
      </p:sp>
      <p:sp>
        <p:nvSpPr>
          <p:cNvPr id="65" name="TextBox 64"/>
          <p:cNvSpPr txBox="1"/>
          <p:nvPr userDrawn="1"/>
        </p:nvSpPr>
        <p:spPr>
          <a:xfrm>
            <a:off x="10267357" y="1767769"/>
            <a:ext cx="671313" cy="263045"/>
          </a:xfrm>
          <a:prstGeom prst="rect">
            <a:avLst/>
          </a:prstGeom>
          <a:noFill/>
        </p:spPr>
        <p:txBody>
          <a:bodyPr wrap="none" rtlCol="0">
            <a:spAutoFit/>
          </a:bodyPr>
          <a:lstStyle/>
          <a:p>
            <a:pPr algn="ctr">
              <a:lnSpc>
                <a:spcPct val="85000"/>
              </a:lnSpc>
            </a:pPr>
            <a:r>
              <a:rPr lang="en-US" sz="800" b="1" dirty="0">
                <a:solidFill>
                  <a:schemeClr val="bg1"/>
                </a:solidFill>
              </a:rPr>
              <a:t>Proficiency </a:t>
            </a:r>
            <a:br>
              <a:rPr lang="en-US" sz="800" b="1" dirty="0">
                <a:solidFill>
                  <a:schemeClr val="bg1"/>
                </a:solidFill>
              </a:rPr>
            </a:br>
            <a:r>
              <a:rPr lang="en-US" sz="800" b="1" dirty="0">
                <a:solidFill>
                  <a:schemeClr val="bg1"/>
                </a:solidFill>
              </a:rPr>
              <a:t>Levels</a:t>
            </a:r>
          </a:p>
        </p:txBody>
      </p:sp>
      <p:grpSp>
        <p:nvGrpSpPr>
          <p:cNvPr id="12" name="Group 11"/>
          <p:cNvGrpSpPr/>
          <p:nvPr userDrawn="1"/>
        </p:nvGrpSpPr>
        <p:grpSpPr>
          <a:xfrm>
            <a:off x="9883320" y="636107"/>
            <a:ext cx="640305" cy="617976"/>
            <a:chOff x="8922028" y="-1110632"/>
            <a:chExt cx="734208" cy="708604"/>
          </a:xfrm>
        </p:grpSpPr>
        <p:sp>
          <p:nvSpPr>
            <p:cNvPr id="86" name="Hexagon 85">
              <a:hlinkClick r:id="" action="ppaction://noaction" highlightClick="1"/>
            </p:cNvPr>
            <p:cNvSpPr/>
            <p:nvPr userDrawn="1"/>
          </p:nvSpPr>
          <p:spPr>
            <a:xfrm>
              <a:off x="8922028" y="-1110632"/>
              <a:ext cx="382515" cy="321741"/>
            </a:xfrm>
            <a:prstGeom prst="hexagon">
              <a:avLst/>
            </a:prstGeom>
            <a:solidFill>
              <a:schemeClr val="tx2"/>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i="0" dirty="0">
                  <a:latin typeface="Arial" charset="0"/>
                  <a:ea typeface="Arial" charset="0"/>
                  <a:cs typeface="Arial" charset="0"/>
                </a:rPr>
                <a:t>4.1</a:t>
              </a:r>
            </a:p>
          </p:txBody>
        </p:sp>
        <p:sp>
          <p:nvSpPr>
            <p:cNvPr id="88" name="Hexagon 87">
              <a:hlinkClick r:id="" action="ppaction://noaction" highlightClick="1"/>
            </p:cNvPr>
            <p:cNvSpPr/>
            <p:nvPr userDrawn="1"/>
          </p:nvSpPr>
          <p:spPr>
            <a:xfrm>
              <a:off x="8922028" y="-723769"/>
              <a:ext cx="382515" cy="321741"/>
            </a:xfrm>
            <a:prstGeom prst="hexagon">
              <a:avLst/>
            </a:prstGeom>
            <a:solidFill>
              <a:schemeClr val="tx2"/>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i="0" dirty="0">
                  <a:latin typeface="Arial" charset="0"/>
                  <a:ea typeface="Arial" charset="0"/>
                  <a:cs typeface="Arial" charset="0"/>
                </a:rPr>
                <a:t>4.3</a:t>
              </a:r>
            </a:p>
          </p:txBody>
        </p:sp>
        <p:sp>
          <p:nvSpPr>
            <p:cNvPr id="89" name="Hexagon 88">
              <a:hlinkClick r:id="" action="ppaction://noaction" highlightClick="1"/>
            </p:cNvPr>
            <p:cNvSpPr/>
            <p:nvPr userDrawn="1"/>
          </p:nvSpPr>
          <p:spPr>
            <a:xfrm>
              <a:off x="9273721" y="-911339"/>
              <a:ext cx="382515" cy="321741"/>
            </a:xfrm>
            <a:prstGeom prst="hexagon">
              <a:avLst/>
            </a:prstGeom>
            <a:solidFill>
              <a:schemeClr val="tx2"/>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i="0" dirty="0">
                  <a:latin typeface="Arial" charset="0"/>
                  <a:ea typeface="Arial" charset="0"/>
                  <a:cs typeface="Arial" charset="0"/>
                </a:rPr>
                <a:t>4.2</a:t>
              </a:r>
            </a:p>
          </p:txBody>
        </p:sp>
      </p:grpSp>
      <p:sp>
        <p:nvSpPr>
          <p:cNvPr id="80" name="Table Placeholder 14"/>
          <p:cNvSpPr>
            <a:spLocks noGrp="1"/>
          </p:cNvSpPr>
          <p:nvPr userDrawn="1">
            <p:ph type="tbl" sz="quarter" idx="11"/>
          </p:nvPr>
        </p:nvSpPr>
        <p:spPr>
          <a:xfrm>
            <a:off x="3695382" y="2250128"/>
            <a:ext cx="8139113" cy="3708400"/>
          </a:xfrm>
          <a:prstGeom prst="rect">
            <a:avLst/>
          </a:prstGeom>
        </p:spPr>
        <p:txBody>
          <a:bodyPr/>
          <a:lstStyle/>
          <a:p>
            <a:endParaRPr lang="en-US"/>
          </a:p>
        </p:txBody>
      </p:sp>
    </p:spTree>
    <p:extLst>
      <p:ext uri="{BB962C8B-B14F-4D97-AF65-F5344CB8AC3E}">
        <p14:creationId xmlns:p14="http://schemas.microsoft.com/office/powerpoint/2010/main" val="3239105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4" name="Rectangle 23"/>
          <p:cNvSpPr/>
          <p:nvPr userDrawn="1"/>
        </p:nvSpPr>
        <p:spPr>
          <a:xfrm>
            <a:off x="1992923" y="489188"/>
            <a:ext cx="10199077" cy="5606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2" name="Rectangle 21"/>
          <p:cNvSpPr/>
          <p:nvPr userDrawn="1"/>
        </p:nvSpPr>
        <p:spPr>
          <a:xfrm>
            <a:off x="0" y="480646"/>
            <a:ext cx="3153508" cy="5615354"/>
          </a:xfrm>
          <a:prstGeom prst="rect">
            <a:avLst/>
          </a:prstGeom>
          <a:pattFill prst="dkUpDiag">
            <a:fgClr>
              <a:schemeClr val="bg1">
                <a:lumMod val="95000"/>
              </a:schemeClr>
            </a:fgClr>
            <a:bgClr>
              <a:schemeClr val="bg1">
                <a:lumMod val="8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cxnSp>
        <p:nvCxnSpPr>
          <p:cNvPr id="23" name="Straight Connector 22"/>
          <p:cNvCxnSpPr/>
          <p:nvPr userDrawn="1"/>
        </p:nvCxnSpPr>
        <p:spPr>
          <a:xfrm flipH="1">
            <a:off x="-1" y="476506"/>
            <a:ext cx="12192001" cy="0"/>
          </a:xfrm>
          <a:prstGeom prst="line">
            <a:avLst/>
          </a:prstGeom>
          <a:ln w="19050">
            <a:gradFill>
              <a:gsLst>
                <a:gs pos="0">
                  <a:schemeClr val="bg2"/>
                </a:gs>
                <a:gs pos="100000">
                  <a:schemeClr val="tx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flipH="1">
            <a:off x="-1" y="6105928"/>
            <a:ext cx="12192001" cy="0"/>
          </a:xfrm>
          <a:prstGeom prst="line">
            <a:avLst/>
          </a:prstGeom>
          <a:ln w="19050">
            <a:gradFill>
              <a:gsLst>
                <a:gs pos="0">
                  <a:schemeClr val="bg2"/>
                </a:gs>
                <a:gs pos="100000">
                  <a:schemeClr val="tx2"/>
                </a:gs>
              </a:gsLst>
              <a:lin ang="5400000" scaled="1"/>
            </a:gradFill>
          </a:ln>
        </p:spPr>
        <p:style>
          <a:lnRef idx="1">
            <a:schemeClr val="accent1"/>
          </a:lnRef>
          <a:fillRef idx="0">
            <a:schemeClr val="accent1"/>
          </a:fillRef>
          <a:effectRef idx="0">
            <a:schemeClr val="accent1"/>
          </a:effectRef>
          <a:fontRef idx="minor">
            <a:schemeClr val="tx1"/>
          </a:fontRef>
        </p:style>
      </p:cxnSp>
      <p:sp>
        <p:nvSpPr>
          <p:cNvPr id="25" name="TextBox 24"/>
          <p:cNvSpPr txBox="1"/>
          <p:nvPr userDrawn="1"/>
        </p:nvSpPr>
        <p:spPr>
          <a:xfrm>
            <a:off x="8271821" y="150391"/>
            <a:ext cx="3735638" cy="246221"/>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tab pos="1233488" algn="l"/>
              </a:tabLst>
              <a:defRPr/>
            </a:pPr>
            <a:r>
              <a:rPr lang="is-IS" sz="1000" kern="1200" dirty="0">
                <a:solidFill>
                  <a:schemeClr val="bg1"/>
                </a:solidFill>
                <a:effectLst/>
                <a:latin typeface="+mn-lt"/>
                <a:ea typeface="+mn-ea"/>
                <a:cs typeface="+mn-cs"/>
              </a:rPr>
              <a:t>HOME	MOUSE OVER                    CLICK HERE</a:t>
            </a:r>
          </a:p>
        </p:txBody>
      </p:sp>
      <p:sp>
        <p:nvSpPr>
          <p:cNvPr id="26" name="Freeform 25"/>
          <p:cNvSpPr>
            <a:spLocks noChangeArrowheads="1"/>
          </p:cNvSpPr>
          <p:nvPr userDrawn="1"/>
        </p:nvSpPr>
        <p:spPr bwMode="auto">
          <a:xfrm>
            <a:off x="9301519" y="143919"/>
            <a:ext cx="194940" cy="205891"/>
          </a:xfrm>
          <a:custGeom>
            <a:avLst/>
            <a:gdLst>
              <a:gd name="T0" fmla="*/ 1538 w 1569"/>
              <a:gd name="T1" fmla="*/ 1206 h 1659"/>
              <a:gd name="T2" fmla="*/ 1538 w 1569"/>
              <a:gd name="T3" fmla="*/ 1206 h 1659"/>
              <a:gd name="T4" fmla="*/ 1508 w 1569"/>
              <a:gd name="T5" fmla="*/ 844 h 1659"/>
              <a:gd name="T6" fmla="*/ 1447 w 1569"/>
              <a:gd name="T7" fmla="*/ 633 h 1659"/>
              <a:gd name="T8" fmla="*/ 1267 w 1569"/>
              <a:gd name="T9" fmla="*/ 241 h 1659"/>
              <a:gd name="T10" fmla="*/ 1025 w 1569"/>
              <a:gd name="T11" fmla="*/ 180 h 1659"/>
              <a:gd name="T12" fmla="*/ 965 w 1569"/>
              <a:gd name="T13" fmla="*/ 301 h 1659"/>
              <a:gd name="T14" fmla="*/ 996 w 1569"/>
              <a:gd name="T15" fmla="*/ 331 h 1659"/>
              <a:gd name="T16" fmla="*/ 754 w 1569"/>
              <a:gd name="T17" fmla="*/ 271 h 1659"/>
              <a:gd name="T18" fmla="*/ 723 w 1569"/>
              <a:gd name="T19" fmla="*/ 391 h 1659"/>
              <a:gd name="T20" fmla="*/ 723 w 1569"/>
              <a:gd name="T21" fmla="*/ 421 h 1659"/>
              <a:gd name="T22" fmla="*/ 482 w 1569"/>
              <a:gd name="T23" fmla="*/ 331 h 1659"/>
              <a:gd name="T24" fmla="*/ 452 w 1569"/>
              <a:gd name="T25" fmla="*/ 452 h 1659"/>
              <a:gd name="T26" fmla="*/ 482 w 1569"/>
              <a:gd name="T27" fmla="*/ 482 h 1659"/>
              <a:gd name="T28" fmla="*/ 452 w 1569"/>
              <a:gd name="T29" fmla="*/ 452 h 1659"/>
              <a:gd name="T30" fmla="*/ 211 w 1569"/>
              <a:gd name="T31" fmla="*/ 90 h 1659"/>
              <a:gd name="T32" fmla="*/ 60 w 1569"/>
              <a:gd name="T33" fmla="*/ 29 h 1659"/>
              <a:gd name="T34" fmla="*/ 31 w 1569"/>
              <a:gd name="T35" fmla="*/ 180 h 1659"/>
              <a:gd name="T36" fmla="*/ 241 w 1569"/>
              <a:gd name="T37" fmla="*/ 573 h 1659"/>
              <a:gd name="T38" fmla="*/ 482 w 1569"/>
              <a:gd name="T39" fmla="*/ 1024 h 1659"/>
              <a:gd name="T40" fmla="*/ 332 w 1569"/>
              <a:gd name="T41" fmla="*/ 935 h 1659"/>
              <a:gd name="T42" fmla="*/ 31 w 1569"/>
              <a:gd name="T43" fmla="*/ 994 h 1659"/>
              <a:gd name="T44" fmla="*/ 60 w 1569"/>
              <a:gd name="T45" fmla="*/ 1085 h 1659"/>
              <a:gd name="T46" fmla="*/ 332 w 1569"/>
              <a:gd name="T47" fmla="*/ 1326 h 1659"/>
              <a:gd name="T48" fmla="*/ 513 w 1569"/>
              <a:gd name="T49" fmla="*/ 1417 h 1659"/>
              <a:gd name="T50" fmla="*/ 875 w 1569"/>
              <a:gd name="T51" fmla="*/ 1538 h 1659"/>
              <a:gd name="T52" fmla="*/ 935 w 1569"/>
              <a:gd name="T53" fmla="*/ 1658 h 1659"/>
              <a:gd name="T54" fmla="*/ 1297 w 1569"/>
              <a:gd name="T55" fmla="*/ 1447 h 1659"/>
              <a:gd name="T56" fmla="*/ 1478 w 1569"/>
              <a:gd name="T57" fmla="*/ 1356 h 1659"/>
              <a:gd name="T58" fmla="*/ 1568 w 1569"/>
              <a:gd name="T59" fmla="*/ 1297 h 1659"/>
              <a:gd name="T60" fmla="*/ 1538 w 1569"/>
              <a:gd name="T61" fmla="*/ 1206 h 1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69" h="1659">
                <a:moveTo>
                  <a:pt x="1538" y="1206"/>
                </a:moveTo>
                <a:lnTo>
                  <a:pt x="1538" y="1206"/>
                </a:lnTo>
                <a:cubicBezTo>
                  <a:pt x="1478" y="1145"/>
                  <a:pt x="1508" y="844"/>
                  <a:pt x="1508" y="844"/>
                </a:cubicBezTo>
                <a:cubicBezTo>
                  <a:pt x="1508" y="783"/>
                  <a:pt x="1478" y="693"/>
                  <a:pt x="1447" y="633"/>
                </a:cubicBezTo>
                <a:cubicBezTo>
                  <a:pt x="1267" y="241"/>
                  <a:pt x="1267" y="241"/>
                  <a:pt x="1267" y="241"/>
                </a:cubicBezTo>
                <a:cubicBezTo>
                  <a:pt x="1206" y="180"/>
                  <a:pt x="1116" y="120"/>
                  <a:pt x="1025" y="180"/>
                </a:cubicBezTo>
                <a:cubicBezTo>
                  <a:pt x="965" y="211"/>
                  <a:pt x="965" y="271"/>
                  <a:pt x="965" y="301"/>
                </a:cubicBezTo>
                <a:cubicBezTo>
                  <a:pt x="996" y="331"/>
                  <a:pt x="996" y="331"/>
                  <a:pt x="996" y="331"/>
                </a:cubicBezTo>
                <a:cubicBezTo>
                  <a:pt x="965" y="241"/>
                  <a:pt x="844" y="211"/>
                  <a:pt x="754" y="271"/>
                </a:cubicBezTo>
                <a:cubicBezTo>
                  <a:pt x="723" y="271"/>
                  <a:pt x="694" y="331"/>
                  <a:pt x="723" y="391"/>
                </a:cubicBezTo>
                <a:cubicBezTo>
                  <a:pt x="723" y="421"/>
                  <a:pt x="723" y="421"/>
                  <a:pt x="723" y="421"/>
                </a:cubicBezTo>
                <a:cubicBezTo>
                  <a:pt x="694" y="331"/>
                  <a:pt x="573" y="301"/>
                  <a:pt x="482" y="331"/>
                </a:cubicBezTo>
                <a:cubicBezTo>
                  <a:pt x="452" y="361"/>
                  <a:pt x="422" y="421"/>
                  <a:pt x="452" y="452"/>
                </a:cubicBezTo>
                <a:cubicBezTo>
                  <a:pt x="482" y="482"/>
                  <a:pt x="482" y="482"/>
                  <a:pt x="482" y="482"/>
                </a:cubicBezTo>
                <a:cubicBezTo>
                  <a:pt x="452" y="452"/>
                  <a:pt x="452" y="452"/>
                  <a:pt x="452" y="452"/>
                </a:cubicBezTo>
                <a:cubicBezTo>
                  <a:pt x="211" y="90"/>
                  <a:pt x="211" y="90"/>
                  <a:pt x="211" y="90"/>
                </a:cubicBezTo>
                <a:cubicBezTo>
                  <a:pt x="181" y="29"/>
                  <a:pt x="120" y="0"/>
                  <a:pt x="60" y="29"/>
                </a:cubicBezTo>
                <a:cubicBezTo>
                  <a:pt x="31" y="59"/>
                  <a:pt x="0" y="120"/>
                  <a:pt x="31" y="180"/>
                </a:cubicBezTo>
                <a:cubicBezTo>
                  <a:pt x="241" y="573"/>
                  <a:pt x="241" y="573"/>
                  <a:pt x="241" y="573"/>
                </a:cubicBezTo>
                <a:cubicBezTo>
                  <a:pt x="482" y="1024"/>
                  <a:pt x="482" y="1024"/>
                  <a:pt x="482" y="1024"/>
                </a:cubicBezTo>
                <a:cubicBezTo>
                  <a:pt x="332" y="935"/>
                  <a:pt x="332" y="935"/>
                  <a:pt x="332" y="935"/>
                </a:cubicBezTo>
                <a:cubicBezTo>
                  <a:pt x="211" y="904"/>
                  <a:pt x="90" y="904"/>
                  <a:pt x="31" y="994"/>
                </a:cubicBezTo>
                <a:cubicBezTo>
                  <a:pt x="0" y="1024"/>
                  <a:pt x="31" y="1055"/>
                  <a:pt x="60" y="1085"/>
                </a:cubicBezTo>
                <a:cubicBezTo>
                  <a:pt x="332" y="1326"/>
                  <a:pt x="332" y="1326"/>
                  <a:pt x="332" y="1326"/>
                </a:cubicBezTo>
                <a:cubicBezTo>
                  <a:pt x="362" y="1356"/>
                  <a:pt x="452" y="1386"/>
                  <a:pt x="513" y="1417"/>
                </a:cubicBezTo>
                <a:cubicBezTo>
                  <a:pt x="513" y="1417"/>
                  <a:pt x="844" y="1477"/>
                  <a:pt x="875" y="1538"/>
                </a:cubicBezTo>
                <a:cubicBezTo>
                  <a:pt x="935" y="1658"/>
                  <a:pt x="935" y="1658"/>
                  <a:pt x="935" y="1658"/>
                </a:cubicBezTo>
                <a:cubicBezTo>
                  <a:pt x="1297" y="1447"/>
                  <a:pt x="1297" y="1447"/>
                  <a:pt x="1297" y="1447"/>
                </a:cubicBezTo>
                <a:cubicBezTo>
                  <a:pt x="1478" y="1356"/>
                  <a:pt x="1478" y="1356"/>
                  <a:pt x="1478" y="1356"/>
                </a:cubicBezTo>
                <a:cubicBezTo>
                  <a:pt x="1568" y="1297"/>
                  <a:pt x="1568" y="1297"/>
                  <a:pt x="1568" y="1297"/>
                </a:cubicBezTo>
                <a:lnTo>
                  <a:pt x="1538" y="1206"/>
                </a:lnTo>
              </a:path>
            </a:pathLst>
          </a:custGeom>
          <a:solidFill>
            <a:schemeClr val="bg1"/>
          </a:solidFill>
          <a:ln>
            <a:noFill/>
          </a:ln>
          <a:effectLst/>
        </p:spPr>
        <p:txBody>
          <a:bodyPr wrap="none" anchor="ctr"/>
          <a:lstStyle/>
          <a:p>
            <a:endParaRPr lang="en-US"/>
          </a:p>
        </p:txBody>
      </p:sp>
      <p:grpSp>
        <p:nvGrpSpPr>
          <p:cNvPr id="27" name="Group 26"/>
          <p:cNvGrpSpPr/>
          <p:nvPr userDrawn="1"/>
        </p:nvGrpSpPr>
        <p:grpSpPr>
          <a:xfrm>
            <a:off x="10826730" y="82553"/>
            <a:ext cx="254126" cy="269730"/>
            <a:chOff x="4932998" y="543334"/>
            <a:chExt cx="542925" cy="576262"/>
          </a:xfrm>
          <a:solidFill>
            <a:schemeClr val="bg1"/>
          </a:solidFill>
        </p:grpSpPr>
        <p:sp>
          <p:nvSpPr>
            <p:cNvPr id="28" name="Freeform 27"/>
            <p:cNvSpPr>
              <a:spLocks noChangeArrowheads="1"/>
            </p:cNvSpPr>
            <p:nvPr/>
          </p:nvSpPr>
          <p:spPr bwMode="auto">
            <a:xfrm>
              <a:off x="5139373" y="760821"/>
              <a:ext cx="336550" cy="358775"/>
            </a:xfrm>
            <a:custGeom>
              <a:avLst/>
              <a:gdLst>
                <a:gd name="T0" fmla="*/ 633 w 936"/>
                <a:gd name="T1" fmla="*/ 514 h 997"/>
                <a:gd name="T2" fmla="*/ 935 w 936"/>
                <a:gd name="T3" fmla="*/ 362 h 997"/>
                <a:gd name="T4" fmla="*/ 0 w 936"/>
                <a:gd name="T5" fmla="*/ 0 h 997"/>
                <a:gd name="T6" fmla="*/ 332 w 936"/>
                <a:gd name="T7" fmla="*/ 996 h 997"/>
                <a:gd name="T8" fmla="*/ 482 w 936"/>
                <a:gd name="T9" fmla="*/ 694 h 997"/>
                <a:gd name="T10" fmla="*/ 784 w 936"/>
                <a:gd name="T11" fmla="*/ 996 h 997"/>
                <a:gd name="T12" fmla="*/ 935 w 936"/>
                <a:gd name="T13" fmla="*/ 815 h 997"/>
                <a:gd name="T14" fmla="*/ 633 w 936"/>
                <a:gd name="T15" fmla="*/ 514 h 9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6" h="997">
                  <a:moveTo>
                    <a:pt x="633" y="514"/>
                  </a:moveTo>
                  <a:lnTo>
                    <a:pt x="935" y="362"/>
                  </a:lnTo>
                  <a:lnTo>
                    <a:pt x="0" y="0"/>
                  </a:lnTo>
                  <a:lnTo>
                    <a:pt x="332" y="996"/>
                  </a:lnTo>
                  <a:lnTo>
                    <a:pt x="482" y="694"/>
                  </a:lnTo>
                  <a:lnTo>
                    <a:pt x="784" y="996"/>
                  </a:lnTo>
                  <a:lnTo>
                    <a:pt x="935" y="815"/>
                  </a:lnTo>
                  <a:lnTo>
                    <a:pt x="633" y="51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 name="Freeform 28"/>
            <p:cNvSpPr>
              <a:spLocks noChangeArrowheads="1"/>
            </p:cNvSpPr>
            <p:nvPr/>
          </p:nvSpPr>
          <p:spPr bwMode="auto">
            <a:xfrm>
              <a:off x="5204460" y="608421"/>
              <a:ext cx="109538" cy="109538"/>
            </a:xfrm>
            <a:custGeom>
              <a:avLst/>
              <a:gdLst>
                <a:gd name="T0" fmla="*/ 61 w 303"/>
                <a:gd name="T1" fmla="*/ 302 h 303"/>
                <a:gd name="T2" fmla="*/ 61 w 303"/>
                <a:gd name="T3" fmla="*/ 302 h 303"/>
                <a:gd name="T4" fmla="*/ 273 w 303"/>
                <a:gd name="T5" fmla="*/ 60 h 303"/>
                <a:gd name="T6" fmla="*/ 273 w 303"/>
                <a:gd name="T7" fmla="*/ 0 h 303"/>
                <a:gd name="T8" fmla="*/ 242 w 303"/>
                <a:gd name="T9" fmla="*/ 0 h 303"/>
                <a:gd name="T10" fmla="*/ 212 w 303"/>
                <a:gd name="T11" fmla="*/ 0 h 303"/>
                <a:gd name="T12" fmla="*/ 0 w 303"/>
                <a:gd name="T13" fmla="*/ 242 h 303"/>
                <a:gd name="T14" fmla="*/ 0 w 303"/>
                <a:gd name="T15" fmla="*/ 302 h 303"/>
                <a:gd name="T16" fmla="*/ 61 w 303"/>
                <a:gd name="T17" fmla="*/ 30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3">
                  <a:moveTo>
                    <a:pt x="61" y="302"/>
                  </a:moveTo>
                  <a:lnTo>
                    <a:pt x="61" y="302"/>
                  </a:lnTo>
                  <a:cubicBezTo>
                    <a:pt x="273" y="60"/>
                    <a:pt x="273" y="60"/>
                    <a:pt x="273" y="60"/>
                  </a:cubicBezTo>
                  <a:cubicBezTo>
                    <a:pt x="302" y="60"/>
                    <a:pt x="302" y="30"/>
                    <a:pt x="273" y="0"/>
                  </a:cubicBezTo>
                  <a:cubicBezTo>
                    <a:pt x="273" y="0"/>
                    <a:pt x="273" y="0"/>
                    <a:pt x="242" y="0"/>
                  </a:cubicBezTo>
                  <a:cubicBezTo>
                    <a:pt x="242" y="0"/>
                    <a:pt x="242" y="0"/>
                    <a:pt x="212" y="0"/>
                  </a:cubicBezTo>
                  <a:cubicBezTo>
                    <a:pt x="0" y="242"/>
                    <a:pt x="0" y="242"/>
                    <a:pt x="0" y="242"/>
                  </a:cubicBezTo>
                  <a:cubicBezTo>
                    <a:pt x="0" y="272"/>
                    <a:pt x="0" y="272"/>
                    <a:pt x="0" y="302"/>
                  </a:cubicBezTo>
                  <a:cubicBezTo>
                    <a:pt x="31" y="302"/>
                    <a:pt x="31" y="302"/>
                    <a:pt x="61" y="30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 name="Freeform 29"/>
            <p:cNvSpPr>
              <a:spLocks noChangeArrowheads="1"/>
            </p:cNvSpPr>
            <p:nvPr/>
          </p:nvSpPr>
          <p:spPr bwMode="auto">
            <a:xfrm>
              <a:off x="4932998" y="760821"/>
              <a:ext cx="152400" cy="33338"/>
            </a:xfrm>
            <a:custGeom>
              <a:avLst/>
              <a:gdLst>
                <a:gd name="T0" fmla="*/ 422 w 423"/>
                <a:gd name="T1" fmla="*/ 31 h 92"/>
                <a:gd name="T2" fmla="*/ 422 w 423"/>
                <a:gd name="T3" fmla="*/ 31 h 92"/>
                <a:gd name="T4" fmla="*/ 392 w 423"/>
                <a:gd name="T5" fmla="*/ 0 h 92"/>
                <a:gd name="T6" fmla="*/ 61 w 423"/>
                <a:gd name="T7" fmla="*/ 0 h 92"/>
                <a:gd name="T8" fmla="*/ 0 w 423"/>
                <a:gd name="T9" fmla="*/ 31 h 92"/>
                <a:gd name="T10" fmla="*/ 61 w 423"/>
                <a:gd name="T11" fmla="*/ 91 h 92"/>
                <a:gd name="T12" fmla="*/ 392 w 423"/>
                <a:gd name="T13" fmla="*/ 91 h 92"/>
                <a:gd name="T14" fmla="*/ 422 w 423"/>
                <a:gd name="T15" fmla="*/ 31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3" h="92">
                  <a:moveTo>
                    <a:pt x="422" y="31"/>
                  </a:moveTo>
                  <a:lnTo>
                    <a:pt x="422" y="31"/>
                  </a:lnTo>
                  <a:cubicBezTo>
                    <a:pt x="422" y="0"/>
                    <a:pt x="422" y="0"/>
                    <a:pt x="392" y="0"/>
                  </a:cubicBezTo>
                  <a:cubicBezTo>
                    <a:pt x="61" y="0"/>
                    <a:pt x="61" y="0"/>
                    <a:pt x="61" y="0"/>
                  </a:cubicBezTo>
                  <a:cubicBezTo>
                    <a:pt x="30" y="0"/>
                    <a:pt x="0" y="0"/>
                    <a:pt x="0" y="31"/>
                  </a:cubicBezTo>
                  <a:cubicBezTo>
                    <a:pt x="0" y="61"/>
                    <a:pt x="30" y="91"/>
                    <a:pt x="61" y="91"/>
                  </a:cubicBezTo>
                  <a:cubicBezTo>
                    <a:pt x="392" y="91"/>
                    <a:pt x="392" y="91"/>
                    <a:pt x="392" y="91"/>
                  </a:cubicBezTo>
                  <a:cubicBezTo>
                    <a:pt x="422" y="91"/>
                    <a:pt x="422" y="61"/>
                    <a:pt x="422" y="3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 name="Freeform 30"/>
            <p:cNvSpPr>
              <a:spLocks noChangeArrowheads="1"/>
            </p:cNvSpPr>
            <p:nvPr/>
          </p:nvSpPr>
          <p:spPr bwMode="auto">
            <a:xfrm>
              <a:off x="5139373" y="543334"/>
              <a:ext cx="22225" cy="163512"/>
            </a:xfrm>
            <a:custGeom>
              <a:avLst/>
              <a:gdLst>
                <a:gd name="T0" fmla="*/ 30 w 61"/>
                <a:gd name="T1" fmla="*/ 453 h 454"/>
                <a:gd name="T2" fmla="*/ 30 w 61"/>
                <a:gd name="T3" fmla="*/ 453 h 454"/>
                <a:gd name="T4" fmla="*/ 60 w 61"/>
                <a:gd name="T5" fmla="*/ 423 h 454"/>
                <a:gd name="T6" fmla="*/ 60 w 61"/>
                <a:gd name="T7" fmla="*/ 31 h 454"/>
                <a:gd name="T8" fmla="*/ 30 w 61"/>
                <a:gd name="T9" fmla="*/ 0 h 454"/>
                <a:gd name="T10" fmla="*/ 0 w 61"/>
                <a:gd name="T11" fmla="*/ 31 h 454"/>
                <a:gd name="T12" fmla="*/ 0 w 61"/>
                <a:gd name="T13" fmla="*/ 423 h 454"/>
                <a:gd name="T14" fmla="*/ 30 w 61"/>
                <a:gd name="T15" fmla="*/ 453 h 4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454">
                  <a:moveTo>
                    <a:pt x="30" y="453"/>
                  </a:moveTo>
                  <a:lnTo>
                    <a:pt x="30" y="453"/>
                  </a:lnTo>
                  <a:cubicBezTo>
                    <a:pt x="60" y="453"/>
                    <a:pt x="60" y="423"/>
                    <a:pt x="60" y="423"/>
                  </a:cubicBezTo>
                  <a:cubicBezTo>
                    <a:pt x="60" y="31"/>
                    <a:pt x="60" y="31"/>
                    <a:pt x="60" y="31"/>
                  </a:cubicBezTo>
                  <a:cubicBezTo>
                    <a:pt x="60" y="31"/>
                    <a:pt x="60" y="0"/>
                    <a:pt x="30" y="0"/>
                  </a:cubicBezTo>
                  <a:cubicBezTo>
                    <a:pt x="0" y="0"/>
                    <a:pt x="0" y="31"/>
                    <a:pt x="0" y="31"/>
                  </a:cubicBezTo>
                  <a:cubicBezTo>
                    <a:pt x="0" y="423"/>
                    <a:pt x="0" y="423"/>
                    <a:pt x="0" y="423"/>
                  </a:cubicBezTo>
                  <a:cubicBezTo>
                    <a:pt x="0" y="423"/>
                    <a:pt x="0" y="453"/>
                    <a:pt x="30" y="45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 name="Freeform 31"/>
            <p:cNvSpPr>
              <a:spLocks noChangeArrowheads="1"/>
            </p:cNvSpPr>
            <p:nvPr/>
          </p:nvSpPr>
          <p:spPr bwMode="auto">
            <a:xfrm>
              <a:off x="4998085" y="825909"/>
              <a:ext cx="107950" cy="120650"/>
            </a:xfrm>
            <a:custGeom>
              <a:avLst/>
              <a:gdLst>
                <a:gd name="T0" fmla="*/ 241 w 302"/>
                <a:gd name="T1" fmla="*/ 0 h 333"/>
                <a:gd name="T2" fmla="*/ 241 w 302"/>
                <a:gd name="T3" fmla="*/ 0 h 333"/>
                <a:gd name="T4" fmla="*/ 211 w 302"/>
                <a:gd name="T5" fmla="*/ 29 h 333"/>
                <a:gd name="T6" fmla="*/ 0 w 302"/>
                <a:gd name="T7" fmla="*/ 241 h 333"/>
                <a:gd name="T8" fmla="*/ 0 w 302"/>
                <a:gd name="T9" fmla="*/ 301 h 333"/>
                <a:gd name="T10" fmla="*/ 60 w 302"/>
                <a:gd name="T11" fmla="*/ 301 h 333"/>
                <a:gd name="T12" fmla="*/ 271 w 302"/>
                <a:gd name="T13" fmla="*/ 59 h 333"/>
                <a:gd name="T14" fmla="*/ 271 w 302"/>
                <a:gd name="T15" fmla="*/ 29 h 333"/>
                <a:gd name="T16" fmla="*/ 241 w 302"/>
                <a:gd name="T17"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333">
                  <a:moveTo>
                    <a:pt x="241" y="0"/>
                  </a:moveTo>
                  <a:lnTo>
                    <a:pt x="241" y="0"/>
                  </a:lnTo>
                  <a:cubicBezTo>
                    <a:pt x="241" y="0"/>
                    <a:pt x="241" y="0"/>
                    <a:pt x="211" y="29"/>
                  </a:cubicBezTo>
                  <a:cubicBezTo>
                    <a:pt x="0" y="241"/>
                    <a:pt x="0" y="241"/>
                    <a:pt x="0" y="241"/>
                  </a:cubicBezTo>
                  <a:cubicBezTo>
                    <a:pt x="0" y="271"/>
                    <a:pt x="0" y="301"/>
                    <a:pt x="0" y="301"/>
                  </a:cubicBezTo>
                  <a:cubicBezTo>
                    <a:pt x="30" y="332"/>
                    <a:pt x="60" y="332"/>
                    <a:pt x="60" y="301"/>
                  </a:cubicBezTo>
                  <a:cubicBezTo>
                    <a:pt x="271" y="59"/>
                    <a:pt x="271" y="59"/>
                    <a:pt x="271" y="59"/>
                  </a:cubicBezTo>
                  <a:cubicBezTo>
                    <a:pt x="301" y="59"/>
                    <a:pt x="301" y="29"/>
                    <a:pt x="271" y="29"/>
                  </a:cubicBezTo>
                  <a:cubicBezTo>
                    <a:pt x="271" y="0"/>
                    <a:pt x="271" y="0"/>
                    <a:pt x="24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 name="Freeform 32"/>
            <p:cNvSpPr>
              <a:spLocks noChangeArrowheads="1"/>
            </p:cNvSpPr>
            <p:nvPr/>
          </p:nvSpPr>
          <p:spPr bwMode="auto">
            <a:xfrm>
              <a:off x="4998085" y="608421"/>
              <a:ext cx="107950" cy="109538"/>
            </a:xfrm>
            <a:custGeom>
              <a:avLst/>
              <a:gdLst>
                <a:gd name="T0" fmla="*/ 60 w 302"/>
                <a:gd name="T1" fmla="*/ 0 h 303"/>
                <a:gd name="T2" fmla="*/ 60 w 302"/>
                <a:gd name="T3" fmla="*/ 0 h 303"/>
                <a:gd name="T4" fmla="*/ 30 w 302"/>
                <a:gd name="T5" fmla="*/ 0 h 303"/>
                <a:gd name="T6" fmla="*/ 0 w 302"/>
                <a:gd name="T7" fmla="*/ 0 h 303"/>
                <a:gd name="T8" fmla="*/ 0 w 302"/>
                <a:gd name="T9" fmla="*/ 60 h 303"/>
                <a:gd name="T10" fmla="*/ 211 w 302"/>
                <a:gd name="T11" fmla="*/ 302 h 303"/>
                <a:gd name="T12" fmla="*/ 271 w 302"/>
                <a:gd name="T13" fmla="*/ 302 h 303"/>
                <a:gd name="T14" fmla="*/ 271 w 302"/>
                <a:gd name="T15" fmla="*/ 242 h 303"/>
                <a:gd name="T16" fmla="*/ 60 w 302"/>
                <a:gd name="T17"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303">
                  <a:moveTo>
                    <a:pt x="60" y="0"/>
                  </a:moveTo>
                  <a:lnTo>
                    <a:pt x="60" y="0"/>
                  </a:lnTo>
                  <a:lnTo>
                    <a:pt x="30" y="0"/>
                  </a:lnTo>
                  <a:lnTo>
                    <a:pt x="0" y="0"/>
                  </a:lnTo>
                  <a:cubicBezTo>
                    <a:pt x="0" y="30"/>
                    <a:pt x="0" y="60"/>
                    <a:pt x="0" y="60"/>
                  </a:cubicBezTo>
                  <a:cubicBezTo>
                    <a:pt x="211" y="302"/>
                    <a:pt x="211" y="302"/>
                    <a:pt x="211" y="302"/>
                  </a:cubicBezTo>
                  <a:cubicBezTo>
                    <a:pt x="241" y="302"/>
                    <a:pt x="271" y="302"/>
                    <a:pt x="271" y="302"/>
                  </a:cubicBezTo>
                  <a:cubicBezTo>
                    <a:pt x="301" y="272"/>
                    <a:pt x="301" y="272"/>
                    <a:pt x="271" y="242"/>
                  </a:cubicBezTo>
                  <a:lnTo>
                    <a:pt x="6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34" name="Group 33"/>
          <p:cNvGrpSpPr/>
          <p:nvPr userDrawn="1"/>
        </p:nvGrpSpPr>
        <p:grpSpPr>
          <a:xfrm>
            <a:off x="8010131" y="138653"/>
            <a:ext cx="254637" cy="219060"/>
            <a:chOff x="5489575" y="5892800"/>
            <a:chExt cx="3465513" cy="2981325"/>
          </a:xfrm>
          <a:solidFill>
            <a:schemeClr val="bg1"/>
          </a:solidFill>
        </p:grpSpPr>
        <p:sp>
          <p:nvSpPr>
            <p:cNvPr id="35" name="Freeform 1"/>
            <p:cNvSpPr>
              <a:spLocks noChangeArrowheads="1"/>
            </p:cNvSpPr>
            <p:nvPr/>
          </p:nvSpPr>
          <p:spPr bwMode="auto">
            <a:xfrm>
              <a:off x="5973763" y="6410325"/>
              <a:ext cx="2497137" cy="2463800"/>
            </a:xfrm>
            <a:custGeom>
              <a:avLst/>
              <a:gdLst>
                <a:gd name="T0" fmla="*/ 0 w 6938"/>
                <a:gd name="T1" fmla="*/ 3186 h 6843"/>
                <a:gd name="T2" fmla="*/ 0 w 6938"/>
                <a:gd name="T3" fmla="*/ 3186 h 6843"/>
                <a:gd name="T4" fmla="*/ 0 w 6938"/>
                <a:gd name="T5" fmla="*/ 6686 h 6843"/>
                <a:gd name="T6" fmla="*/ 188 w 6938"/>
                <a:gd name="T7" fmla="*/ 6842 h 6843"/>
                <a:gd name="T8" fmla="*/ 2344 w 6938"/>
                <a:gd name="T9" fmla="*/ 6842 h 6843"/>
                <a:gd name="T10" fmla="*/ 2500 w 6938"/>
                <a:gd name="T11" fmla="*/ 6686 h 6843"/>
                <a:gd name="T12" fmla="*/ 2500 w 6938"/>
                <a:gd name="T13" fmla="*/ 4686 h 6843"/>
                <a:gd name="T14" fmla="*/ 2688 w 6938"/>
                <a:gd name="T15" fmla="*/ 4467 h 6843"/>
                <a:gd name="T16" fmla="*/ 4249 w 6938"/>
                <a:gd name="T17" fmla="*/ 4467 h 6843"/>
                <a:gd name="T18" fmla="*/ 4437 w 6938"/>
                <a:gd name="T19" fmla="*/ 4686 h 6843"/>
                <a:gd name="T20" fmla="*/ 4437 w 6938"/>
                <a:gd name="T21" fmla="*/ 6686 h 6843"/>
                <a:gd name="T22" fmla="*/ 4593 w 6938"/>
                <a:gd name="T23" fmla="*/ 6842 h 6843"/>
                <a:gd name="T24" fmla="*/ 6781 w 6938"/>
                <a:gd name="T25" fmla="*/ 6842 h 6843"/>
                <a:gd name="T26" fmla="*/ 6937 w 6938"/>
                <a:gd name="T27" fmla="*/ 6686 h 6843"/>
                <a:gd name="T28" fmla="*/ 6937 w 6938"/>
                <a:gd name="T29" fmla="*/ 3186 h 6843"/>
                <a:gd name="T30" fmla="*/ 3469 w 6938"/>
                <a:gd name="T31" fmla="*/ 0 h 6843"/>
                <a:gd name="T32" fmla="*/ 0 w 6938"/>
                <a:gd name="T33" fmla="*/ 3186 h 6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38" h="6843">
                  <a:moveTo>
                    <a:pt x="0" y="3186"/>
                  </a:moveTo>
                  <a:lnTo>
                    <a:pt x="0" y="3186"/>
                  </a:lnTo>
                  <a:cubicBezTo>
                    <a:pt x="0" y="6686"/>
                    <a:pt x="0" y="6686"/>
                    <a:pt x="0" y="6686"/>
                  </a:cubicBezTo>
                  <a:cubicBezTo>
                    <a:pt x="0" y="6780"/>
                    <a:pt x="94" y="6842"/>
                    <a:pt x="188" y="6842"/>
                  </a:cubicBezTo>
                  <a:cubicBezTo>
                    <a:pt x="2344" y="6842"/>
                    <a:pt x="2344" y="6842"/>
                    <a:pt x="2344" y="6842"/>
                  </a:cubicBezTo>
                  <a:cubicBezTo>
                    <a:pt x="2438" y="6842"/>
                    <a:pt x="2500" y="6780"/>
                    <a:pt x="2500" y="6686"/>
                  </a:cubicBezTo>
                  <a:cubicBezTo>
                    <a:pt x="2500" y="4686"/>
                    <a:pt x="2500" y="4686"/>
                    <a:pt x="2500" y="4686"/>
                  </a:cubicBezTo>
                  <a:cubicBezTo>
                    <a:pt x="2500" y="4561"/>
                    <a:pt x="2594" y="4467"/>
                    <a:pt x="2688" y="4467"/>
                  </a:cubicBezTo>
                  <a:cubicBezTo>
                    <a:pt x="4249" y="4467"/>
                    <a:pt x="4249" y="4467"/>
                    <a:pt x="4249" y="4467"/>
                  </a:cubicBezTo>
                  <a:cubicBezTo>
                    <a:pt x="4343" y="4467"/>
                    <a:pt x="4437" y="4561"/>
                    <a:pt x="4437" y="4686"/>
                  </a:cubicBezTo>
                  <a:cubicBezTo>
                    <a:pt x="4437" y="6686"/>
                    <a:pt x="4437" y="6686"/>
                    <a:pt x="4437" y="6686"/>
                  </a:cubicBezTo>
                  <a:cubicBezTo>
                    <a:pt x="4437" y="6780"/>
                    <a:pt x="4531" y="6842"/>
                    <a:pt x="4593" y="6842"/>
                  </a:cubicBezTo>
                  <a:cubicBezTo>
                    <a:pt x="6781" y="6842"/>
                    <a:pt x="6781" y="6842"/>
                    <a:pt x="6781" y="6842"/>
                  </a:cubicBezTo>
                  <a:cubicBezTo>
                    <a:pt x="6874" y="6842"/>
                    <a:pt x="6937" y="6780"/>
                    <a:pt x="6937" y="6686"/>
                  </a:cubicBezTo>
                  <a:cubicBezTo>
                    <a:pt x="6937" y="3186"/>
                    <a:pt x="6937" y="3186"/>
                    <a:pt x="6937" y="3186"/>
                  </a:cubicBezTo>
                  <a:cubicBezTo>
                    <a:pt x="3469" y="0"/>
                    <a:pt x="3469" y="0"/>
                    <a:pt x="3469" y="0"/>
                  </a:cubicBezTo>
                  <a:lnTo>
                    <a:pt x="0" y="318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 name="Freeform 2"/>
            <p:cNvSpPr>
              <a:spLocks noChangeArrowheads="1"/>
            </p:cNvSpPr>
            <p:nvPr/>
          </p:nvSpPr>
          <p:spPr bwMode="auto">
            <a:xfrm>
              <a:off x="5489575" y="5892800"/>
              <a:ext cx="3465513" cy="1665288"/>
            </a:xfrm>
            <a:custGeom>
              <a:avLst/>
              <a:gdLst>
                <a:gd name="T0" fmla="*/ 9561 w 9625"/>
                <a:gd name="T1" fmla="*/ 4312 h 4625"/>
                <a:gd name="T2" fmla="*/ 9561 w 9625"/>
                <a:gd name="T3" fmla="*/ 4312 h 4625"/>
                <a:gd name="T4" fmla="*/ 7874 w 9625"/>
                <a:gd name="T5" fmla="*/ 2781 h 4625"/>
                <a:gd name="T6" fmla="*/ 7874 w 9625"/>
                <a:gd name="T7" fmla="*/ 500 h 4625"/>
                <a:gd name="T8" fmla="*/ 6280 w 9625"/>
                <a:gd name="T9" fmla="*/ 500 h 4625"/>
                <a:gd name="T10" fmla="*/ 6280 w 9625"/>
                <a:gd name="T11" fmla="*/ 1313 h 4625"/>
                <a:gd name="T12" fmla="*/ 4905 w 9625"/>
                <a:gd name="T13" fmla="*/ 63 h 4625"/>
                <a:gd name="T14" fmla="*/ 4687 w 9625"/>
                <a:gd name="T15" fmla="*/ 63 h 4625"/>
                <a:gd name="T16" fmla="*/ 62 w 9625"/>
                <a:gd name="T17" fmla="*/ 4312 h 4625"/>
                <a:gd name="T18" fmla="*/ 31 w 9625"/>
                <a:gd name="T19" fmla="*/ 4530 h 4625"/>
                <a:gd name="T20" fmla="*/ 187 w 9625"/>
                <a:gd name="T21" fmla="*/ 4624 h 4625"/>
                <a:gd name="T22" fmla="*/ 906 w 9625"/>
                <a:gd name="T23" fmla="*/ 4624 h 4625"/>
                <a:gd name="T24" fmla="*/ 4593 w 9625"/>
                <a:gd name="T25" fmla="*/ 1188 h 4625"/>
                <a:gd name="T26" fmla="*/ 4999 w 9625"/>
                <a:gd name="T27" fmla="*/ 1188 h 4625"/>
                <a:gd name="T28" fmla="*/ 8717 w 9625"/>
                <a:gd name="T29" fmla="*/ 4624 h 4625"/>
                <a:gd name="T30" fmla="*/ 9436 w 9625"/>
                <a:gd name="T31" fmla="*/ 4624 h 4625"/>
                <a:gd name="T32" fmla="*/ 9592 w 9625"/>
                <a:gd name="T33" fmla="*/ 4530 h 4625"/>
                <a:gd name="T34" fmla="*/ 9561 w 9625"/>
                <a:gd name="T35" fmla="*/ 4312 h 4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25" h="4625">
                  <a:moveTo>
                    <a:pt x="9561" y="4312"/>
                  </a:moveTo>
                  <a:lnTo>
                    <a:pt x="9561" y="4312"/>
                  </a:lnTo>
                  <a:cubicBezTo>
                    <a:pt x="7874" y="2781"/>
                    <a:pt x="7874" y="2781"/>
                    <a:pt x="7874" y="2781"/>
                  </a:cubicBezTo>
                  <a:cubicBezTo>
                    <a:pt x="7874" y="500"/>
                    <a:pt x="7874" y="500"/>
                    <a:pt x="7874" y="500"/>
                  </a:cubicBezTo>
                  <a:cubicBezTo>
                    <a:pt x="6280" y="500"/>
                    <a:pt x="6280" y="500"/>
                    <a:pt x="6280" y="500"/>
                  </a:cubicBezTo>
                  <a:cubicBezTo>
                    <a:pt x="6280" y="1313"/>
                    <a:pt x="6280" y="1313"/>
                    <a:pt x="6280" y="1313"/>
                  </a:cubicBezTo>
                  <a:cubicBezTo>
                    <a:pt x="4905" y="63"/>
                    <a:pt x="4905" y="63"/>
                    <a:pt x="4905" y="63"/>
                  </a:cubicBezTo>
                  <a:cubicBezTo>
                    <a:pt x="4842" y="0"/>
                    <a:pt x="4718" y="0"/>
                    <a:pt x="4687" y="63"/>
                  </a:cubicBezTo>
                  <a:cubicBezTo>
                    <a:pt x="62" y="4312"/>
                    <a:pt x="62" y="4312"/>
                    <a:pt x="62" y="4312"/>
                  </a:cubicBezTo>
                  <a:cubicBezTo>
                    <a:pt x="0" y="4374"/>
                    <a:pt x="0" y="4468"/>
                    <a:pt x="31" y="4530"/>
                  </a:cubicBezTo>
                  <a:cubicBezTo>
                    <a:pt x="93" y="4593"/>
                    <a:pt x="156" y="4624"/>
                    <a:pt x="187" y="4624"/>
                  </a:cubicBezTo>
                  <a:cubicBezTo>
                    <a:pt x="906" y="4624"/>
                    <a:pt x="906" y="4624"/>
                    <a:pt x="906" y="4624"/>
                  </a:cubicBezTo>
                  <a:cubicBezTo>
                    <a:pt x="4593" y="1188"/>
                    <a:pt x="4593" y="1188"/>
                    <a:pt x="4593" y="1188"/>
                  </a:cubicBezTo>
                  <a:cubicBezTo>
                    <a:pt x="4718" y="1094"/>
                    <a:pt x="4874" y="1094"/>
                    <a:pt x="4999" y="1188"/>
                  </a:cubicBezTo>
                  <a:cubicBezTo>
                    <a:pt x="8717" y="4624"/>
                    <a:pt x="8717" y="4624"/>
                    <a:pt x="8717" y="4624"/>
                  </a:cubicBezTo>
                  <a:cubicBezTo>
                    <a:pt x="9436" y="4624"/>
                    <a:pt x="9436" y="4624"/>
                    <a:pt x="9436" y="4624"/>
                  </a:cubicBezTo>
                  <a:cubicBezTo>
                    <a:pt x="9499" y="4624"/>
                    <a:pt x="9561" y="4593"/>
                    <a:pt x="9592" y="4530"/>
                  </a:cubicBezTo>
                  <a:cubicBezTo>
                    <a:pt x="9624" y="4468"/>
                    <a:pt x="9624" y="4374"/>
                    <a:pt x="9561" y="43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37" name="Picture 3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866" y="3998546"/>
            <a:ext cx="1566374" cy="1375352"/>
          </a:xfrm>
          <a:prstGeom prst="rect">
            <a:avLst/>
          </a:prstGeom>
        </p:spPr>
      </p:pic>
      <p:pic>
        <p:nvPicPr>
          <p:cNvPr id="38" name="Picture 3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9666" y="4560276"/>
            <a:ext cx="1566374" cy="1375352"/>
          </a:xfrm>
          <a:prstGeom prst="rect">
            <a:avLst/>
          </a:prstGeom>
        </p:spPr>
      </p:pic>
      <p:pic>
        <p:nvPicPr>
          <p:cNvPr id="39" name="Picture 3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06467" y="3985846"/>
            <a:ext cx="1566374" cy="1375352"/>
          </a:xfrm>
          <a:prstGeom prst="rect">
            <a:avLst/>
          </a:prstGeom>
        </p:spPr>
      </p:pic>
      <p:pic>
        <p:nvPicPr>
          <p:cNvPr id="40" name="Picture 3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39666" y="3399692"/>
            <a:ext cx="1566374" cy="1375352"/>
          </a:xfrm>
          <a:prstGeom prst="rect">
            <a:avLst/>
          </a:prstGeom>
        </p:spPr>
      </p:pic>
      <p:pic>
        <p:nvPicPr>
          <p:cNvPr id="41" name="Picture 40"/>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4589" y="2836984"/>
            <a:ext cx="1566374" cy="1375352"/>
          </a:xfrm>
          <a:prstGeom prst="rect">
            <a:avLst/>
          </a:prstGeom>
        </p:spPr>
      </p:pic>
      <p:pic>
        <p:nvPicPr>
          <p:cNvPr id="3" name="Picture 2"/>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574484" y="6406795"/>
            <a:ext cx="1261033" cy="302183"/>
          </a:xfrm>
          <a:prstGeom prst="rect">
            <a:avLst/>
          </a:prstGeom>
        </p:spPr>
      </p:pic>
      <p:pic>
        <p:nvPicPr>
          <p:cNvPr id="4" name="Picture 3"/>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33391" y="6194084"/>
            <a:ext cx="1159470" cy="565595"/>
          </a:xfrm>
          <a:prstGeom prst="rect">
            <a:avLst/>
          </a:prstGeom>
        </p:spPr>
      </p:pic>
      <p:sp>
        <p:nvSpPr>
          <p:cNvPr id="44" name="TextBox 43"/>
          <p:cNvSpPr txBox="1"/>
          <p:nvPr userDrawn="1"/>
        </p:nvSpPr>
        <p:spPr>
          <a:xfrm>
            <a:off x="4045597" y="6227728"/>
            <a:ext cx="4100803" cy="508473"/>
          </a:xfrm>
          <a:prstGeom prst="rect">
            <a:avLst/>
          </a:prstGeom>
          <a:noFill/>
        </p:spPr>
        <p:txBody>
          <a:bodyPr wrap="none" rtlCol="0">
            <a:spAutoFit/>
          </a:bodyPr>
          <a:lstStyle/>
          <a:p>
            <a:pPr marL="0" marR="0" indent="0" algn="ctr" defTabSz="914400" rtl="0" eaLnBrk="1" fontAlgn="auto" latinLnBrk="0" hangingPunct="1">
              <a:lnSpc>
                <a:spcPct val="75000"/>
              </a:lnSpc>
              <a:spcBef>
                <a:spcPts val="0"/>
              </a:spcBef>
              <a:spcAft>
                <a:spcPts val="0"/>
              </a:spcAft>
              <a:buClrTx/>
              <a:buSzTx/>
              <a:buFontTx/>
              <a:buNone/>
              <a:tabLst/>
              <a:defRPr/>
            </a:pPr>
            <a:r>
              <a:rPr lang="en-US" sz="1800" b="1" i="0" kern="1200" dirty="0">
                <a:solidFill>
                  <a:schemeClr val="bg1"/>
                </a:solidFill>
                <a:effectLst/>
                <a:latin typeface="Arial Black" charset="0"/>
                <a:ea typeface="Arial Black" charset="0"/>
                <a:cs typeface="Arial Black" charset="0"/>
              </a:rPr>
              <a:t>CAREER EXPERIENCES @MDLZ</a:t>
            </a:r>
          </a:p>
          <a:p>
            <a:pPr marL="0" marR="0" indent="0" algn="ctr" defTabSz="914400" rtl="0" eaLnBrk="1" fontAlgn="auto" latinLnBrk="0" hangingPunct="1">
              <a:lnSpc>
                <a:spcPct val="75000"/>
              </a:lnSpc>
              <a:spcBef>
                <a:spcPts val="0"/>
              </a:spcBef>
              <a:spcAft>
                <a:spcPts val="0"/>
              </a:spcAft>
              <a:buClrTx/>
              <a:buSzTx/>
              <a:buFontTx/>
              <a:buNone/>
              <a:tabLst/>
              <a:defRPr/>
            </a:pPr>
            <a:r>
              <a:rPr lang="en-US" sz="1800" b="1" kern="1200" dirty="0">
                <a:solidFill>
                  <a:schemeClr val="bg1"/>
                </a:solidFill>
                <a:effectLst/>
                <a:latin typeface="+mn-lt"/>
                <a:ea typeface="+mn-ea"/>
                <a:cs typeface="+mn-cs"/>
              </a:rPr>
              <a:t>ITS YOUR CAREER</a:t>
            </a:r>
            <a:endParaRPr lang="en-US" sz="1800" kern="1200" dirty="0">
              <a:solidFill>
                <a:schemeClr val="bg1"/>
              </a:solidFill>
              <a:effectLst/>
              <a:latin typeface="+mn-lt"/>
              <a:ea typeface="+mn-ea"/>
              <a:cs typeface="+mn-cs"/>
            </a:endParaRPr>
          </a:p>
        </p:txBody>
      </p:sp>
      <p:sp>
        <p:nvSpPr>
          <p:cNvPr id="42" name="TextBox 41"/>
          <p:cNvSpPr txBox="1"/>
          <p:nvPr userDrawn="1"/>
        </p:nvSpPr>
        <p:spPr>
          <a:xfrm>
            <a:off x="105507" y="668215"/>
            <a:ext cx="2690095" cy="338554"/>
          </a:xfrm>
          <a:prstGeom prst="rect">
            <a:avLst/>
          </a:prstGeom>
          <a:noFill/>
        </p:spPr>
        <p:txBody>
          <a:bodyPr wrap="none" rtlCol="0">
            <a:spAutoFit/>
          </a:bodyPr>
          <a:lstStyle/>
          <a:p>
            <a:r>
              <a:rPr lang="en-US" sz="1600" b="1" dirty="0">
                <a:solidFill>
                  <a:schemeClr val="tx1">
                    <a:lumMod val="75000"/>
                  </a:schemeClr>
                </a:solidFill>
                <a:latin typeface="Arial Black" charset="0"/>
                <a:ea typeface="Arial Black" charset="0"/>
                <a:cs typeface="Arial Black" charset="0"/>
              </a:rPr>
              <a:t>AREAS OF EXPERTISE</a:t>
            </a:r>
          </a:p>
        </p:txBody>
      </p:sp>
      <p:sp>
        <p:nvSpPr>
          <p:cNvPr id="64" name="TextBox 63"/>
          <p:cNvSpPr txBox="1"/>
          <p:nvPr userDrawn="1"/>
        </p:nvSpPr>
        <p:spPr>
          <a:xfrm>
            <a:off x="120343" y="1165218"/>
            <a:ext cx="2892488" cy="2120008"/>
          </a:xfrm>
          <a:prstGeom prst="rect">
            <a:avLst/>
          </a:prstGeom>
          <a:noFill/>
        </p:spPr>
        <p:txBody>
          <a:bodyPr wrap="square" rtlCol="0">
            <a:noAutofit/>
          </a:bodyPr>
          <a:lstStyle/>
          <a:p>
            <a:pPr marL="0" algn="l" defTabSz="914400" rtl="0" eaLnBrk="1" latinLnBrk="0" hangingPunct="1"/>
            <a:r>
              <a:rPr lang="en-US" sz="1300" b="1" kern="1200" dirty="0">
                <a:solidFill>
                  <a:schemeClr val="accent3"/>
                </a:solidFill>
                <a:latin typeface="Arial Black" charset="0"/>
                <a:ea typeface="Arial Black" charset="0"/>
                <a:cs typeface="Arial Black" charset="0"/>
              </a:rPr>
              <a:t>Operational Excellence</a:t>
            </a:r>
          </a:p>
          <a:p>
            <a:pPr marL="0" algn="l" defTabSz="914400" rtl="0" eaLnBrk="1" latinLnBrk="0" hangingPunct="1"/>
            <a:r>
              <a:rPr lang="en-US" sz="1300" b="1" kern="1200" dirty="0">
                <a:solidFill>
                  <a:schemeClr val="tx1">
                    <a:lumMod val="75000"/>
                  </a:schemeClr>
                </a:solidFill>
                <a:latin typeface="+mn-lt"/>
                <a:ea typeface="+mn-ea"/>
                <a:cs typeface="+mn-cs"/>
              </a:rPr>
              <a:t>Provides a customer </a:t>
            </a:r>
            <a:br>
              <a:rPr lang="en-US" sz="1300" b="1" kern="1200" dirty="0">
                <a:solidFill>
                  <a:schemeClr val="tx1">
                    <a:lumMod val="75000"/>
                  </a:schemeClr>
                </a:solidFill>
                <a:latin typeface="+mn-lt"/>
                <a:ea typeface="+mn-ea"/>
                <a:cs typeface="+mn-cs"/>
              </a:rPr>
            </a:br>
            <a:r>
              <a:rPr lang="en-US" sz="1300" b="1" kern="1200" dirty="0">
                <a:solidFill>
                  <a:schemeClr val="tx1">
                    <a:lumMod val="75000"/>
                  </a:schemeClr>
                </a:solidFill>
                <a:latin typeface="+mn-lt"/>
                <a:ea typeface="+mn-ea"/>
                <a:cs typeface="+mn-cs"/>
              </a:rPr>
              <a:t>centric approach to drive operational excellence through adoption of ITIL (Information Technology Infrastructure </a:t>
            </a:r>
            <a:br>
              <a:rPr lang="en-US" sz="1300" b="1" kern="1200" dirty="0">
                <a:solidFill>
                  <a:schemeClr val="tx1">
                    <a:lumMod val="75000"/>
                  </a:schemeClr>
                </a:solidFill>
                <a:latin typeface="+mn-lt"/>
                <a:ea typeface="+mn-ea"/>
                <a:cs typeface="+mn-cs"/>
              </a:rPr>
            </a:br>
            <a:r>
              <a:rPr lang="en-US" sz="1300" b="1" kern="1200" dirty="0">
                <a:solidFill>
                  <a:schemeClr val="tx1">
                    <a:lumMod val="75000"/>
                  </a:schemeClr>
                </a:solidFill>
                <a:latin typeface="+mn-lt"/>
                <a:ea typeface="+mn-ea"/>
                <a:cs typeface="+mn-cs"/>
              </a:rPr>
              <a:t>Library) processes.</a:t>
            </a:r>
          </a:p>
        </p:txBody>
      </p:sp>
      <p:grpSp>
        <p:nvGrpSpPr>
          <p:cNvPr id="66" name="Group 65"/>
          <p:cNvGrpSpPr/>
          <p:nvPr userDrawn="1"/>
        </p:nvGrpSpPr>
        <p:grpSpPr>
          <a:xfrm>
            <a:off x="3645878" y="668215"/>
            <a:ext cx="463430" cy="492370"/>
            <a:chOff x="5128260" y="1660934"/>
            <a:chExt cx="1931988" cy="2052637"/>
          </a:xfrm>
          <a:solidFill>
            <a:schemeClr val="tx1">
              <a:lumMod val="75000"/>
            </a:schemeClr>
          </a:solidFill>
        </p:grpSpPr>
        <p:sp>
          <p:nvSpPr>
            <p:cNvPr id="67" name="Freeform 66"/>
            <p:cNvSpPr>
              <a:spLocks noChangeArrowheads="1"/>
            </p:cNvSpPr>
            <p:nvPr/>
          </p:nvSpPr>
          <p:spPr bwMode="auto">
            <a:xfrm>
              <a:off x="5128260" y="1660934"/>
              <a:ext cx="1931988" cy="2052637"/>
            </a:xfrm>
            <a:custGeom>
              <a:avLst/>
              <a:gdLst>
                <a:gd name="T0" fmla="*/ 5005 w 5368"/>
                <a:gd name="T1" fmla="*/ 3016 h 5700"/>
                <a:gd name="T2" fmla="*/ 5005 w 5368"/>
                <a:gd name="T3" fmla="*/ 3016 h 5700"/>
                <a:gd name="T4" fmla="*/ 3408 w 5368"/>
                <a:gd name="T5" fmla="*/ 1659 h 5700"/>
                <a:gd name="T6" fmla="*/ 3166 w 5368"/>
                <a:gd name="T7" fmla="*/ 1689 h 5700"/>
                <a:gd name="T8" fmla="*/ 3166 w 5368"/>
                <a:gd name="T9" fmla="*/ 362 h 5700"/>
                <a:gd name="T10" fmla="*/ 2804 w 5368"/>
                <a:gd name="T11" fmla="*/ 0 h 5700"/>
                <a:gd name="T12" fmla="*/ 362 w 5368"/>
                <a:gd name="T13" fmla="*/ 0 h 5700"/>
                <a:gd name="T14" fmla="*/ 0 w 5368"/>
                <a:gd name="T15" fmla="*/ 362 h 5700"/>
                <a:gd name="T16" fmla="*/ 0 w 5368"/>
                <a:gd name="T17" fmla="*/ 2836 h 5700"/>
                <a:gd name="T18" fmla="*/ 362 w 5368"/>
                <a:gd name="T19" fmla="*/ 3198 h 5700"/>
                <a:gd name="T20" fmla="*/ 1839 w 5368"/>
                <a:gd name="T21" fmla="*/ 3198 h 5700"/>
                <a:gd name="T22" fmla="*/ 2322 w 5368"/>
                <a:gd name="T23" fmla="*/ 4313 h 5700"/>
                <a:gd name="T24" fmla="*/ 2322 w 5368"/>
                <a:gd name="T25" fmla="*/ 5699 h 5700"/>
                <a:gd name="T26" fmla="*/ 4281 w 5368"/>
                <a:gd name="T27" fmla="*/ 5699 h 5700"/>
                <a:gd name="T28" fmla="*/ 4281 w 5368"/>
                <a:gd name="T29" fmla="*/ 5157 h 5700"/>
                <a:gd name="T30" fmla="*/ 5005 w 5368"/>
                <a:gd name="T31" fmla="*/ 4494 h 5700"/>
                <a:gd name="T32" fmla="*/ 5005 w 5368"/>
                <a:gd name="T33" fmla="*/ 4494 h 5700"/>
                <a:gd name="T34" fmla="*/ 5005 w 5368"/>
                <a:gd name="T35" fmla="*/ 4163 h 5700"/>
                <a:gd name="T36" fmla="*/ 5246 w 5368"/>
                <a:gd name="T37" fmla="*/ 4163 h 5700"/>
                <a:gd name="T38" fmla="*/ 5367 w 5368"/>
                <a:gd name="T39" fmla="*/ 4042 h 5700"/>
                <a:gd name="T40" fmla="*/ 5005 w 5368"/>
                <a:gd name="T41" fmla="*/ 3016 h 5700"/>
                <a:gd name="T42" fmla="*/ 2925 w 5368"/>
                <a:gd name="T43" fmla="*/ 2836 h 5700"/>
                <a:gd name="T44" fmla="*/ 2925 w 5368"/>
                <a:gd name="T45" fmla="*/ 2836 h 5700"/>
                <a:gd name="T46" fmla="*/ 2804 w 5368"/>
                <a:gd name="T47" fmla="*/ 2956 h 5700"/>
                <a:gd name="T48" fmla="*/ 2684 w 5368"/>
                <a:gd name="T49" fmla="*/ 2956 h 5700"/>
                <a:gd name="T50" fmla="*/ 2563 w 5368"/>
                <a:gd name="T51" fmla="*/ 3077 h 5700"/>
                <a:gd name="T52" fmla="*/ 2834 w 5368"/>
                <a:gd name="T53" fmla="*/ 3649 h 5700"/>
                <a:gd name="T54" fmla="*/ 2081 w 5368"/>
                <a:gd name="T55" fmla="*/ 3046 h 5700"/>
                <a:gd name="T56" fmla="*/ 1960 w 5368"/>
                <a:gd name="T57" fmla="*/ 2956 h 5700"/>
                <a:gd name="T58" fmla="*/ 362 w 5368"/>
                <a:gd name="T59" fmla="*/ 2956 h 5700"/>
                <a:gd name="T60" fmla="*/ 241 w 5368"/>
                <a:gd name="T61" fmla="*/ 2836 h 5700"/>
                <a:gd name="T62" fmla="*/ 241 w 5368"/>
                <a:gd name="T63" fmla="*/ 362 h 5700"/>
                <a:gd name="T64" fmla="*/ 362 w 5368"/>
                <a:gd name="T65" fmla="*/ 242 h 5700"/>
                <a:gd name="T66" fmla="*/ 2804 w 5368"/>
                <a:gd name="T67" fmla="*/ 242 h 5700"/>
                <a:gd name="T68" fmla="*/ 2925 w 5368"/>
                <a:gd name="T69" fmla="*/ 362 h 5700"/>
                <a:gd name="T70" fmla="*/ 2925 w 5368"/>
                <a:gd name="T71" fmla="*/ 2836 h 5700"/>
                <a:gd name="T72" fmla="*/ 4462 w 5368"/>
                <a:gd name="T73" fmla="*/ 3439 h 5700"/>
                <a:gd name="T74" fmla="*/ 4462 w 5368"/>
                <a:gd name="T75" fmla="*/ 3439 h 5700"/>
                <a:gd name="T76" fmla="*/ 4281 w 5368"/>
                <a:gd name="T77" fmla="*/ 3257 h 5700"/>
                <a:gd name="T78" fmla="*/ 4462 w 5368"/>
                <a:gd name="T79" fmla="*/ 3077 h 5700"/>
                <a:gd name="T80" fmla="*/ 4643 w 5368"/>
                <a:gd name="T81" fmla="*/ 3257 h 5700"/>
                <a:gd name="T82" fmla="*/ 4462 w 5368"/>
                <a:gd name="T83" fmla="*/ 3439 h 5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68" h="5700">
                  <a:moveTo>
                    <a:pt x="5005" y="3016"/>
                  </a:moveTo>
                  <a:lnTo>
                    <a:pt x="5005" y="3016"/>
                  </a:lnTo>
                  <a:cubicBezTo>
                    <a:pt x="4914" y="2263"/>
                    <a:pt x="4221" y="1659"/>
                    <a:pt x="3408" y="1659"/>
                  </a:cubicBezTo>
                  <a:cubicBezTo>
                    <a:pt x="3347" y="1659"/>
                    <a:pt x="3257" y="1659"/>
                    <a:pt x="3166" y="1689"/>
                  </a:cubicBezTo>
                  <a:cubicBezTo>
                    <a:pt x="3166" y="362"/>
                    <a:pt x="3166" y="362"/>
                    <a:pt x="3166" y="362"/>
                  </a:cubicBezTo>
                  <a:cubicBezTo>
                    <a:pt x="3166" y="151"/>
                    <a:pt x="3016" y="0"/>
                    <a:pt x="2804" y="0"/>
                  </a:cubicBezTo>
                  <a:cubicBezTo>
                    <a:pt x="362" y="0"/>
                    <a:pt x="362" y="0"/>
                    <a:pt x="362" y="0"/>
                  </a:cubicBezTo>
                  <a:cubicBezTo>
                    <a:pt x="151" y="0"/>
                    <a:pt x="0" y="151"/>
                    <a:pt x="0" y="362"/>
                  </a:cubicBezTo>
                  <a:cubicBezTo>
                    <a:pt x="0" y="2836"/>
                    <a:pt x="0" y="2836"/>
                    <a:pt x="0" y="2836"/>
                  </a:cubicBezTo>
                  <a:cubicBezTo>
                    <a:pt x="0" y="3046"/>
                    <a:pt x="151" y="3198"/>
                    <a:pt x="362" y="3198"/>
                  </a:cubicBezTo>
                  <a:cubicBezTo>
                    <a:pt x="1839" y="3198"/>
                    <a:pt x="1839" y="3198"/>
                    <a:pt x="1839" y="3198"/>
                  </a:cubicBezTo>
                  <a:cubicBezTo>
                    <a:pt x="1839" y="3649"/>
                    <a:pt x="2020" y="4042"/>
                    <a:pt x="2322" y="4313"/>
                  </a:cubicBezTo>
                  <a:cubicBezTo>
                    <a:pt x="2322" y="5699"/>
                    <a:pt x="2322" y="5699"/>
                    <a:pt x="2322" y="5699"/>
                  </a:cubicBezTo>
                  <a:cubicBezTo>
                    <a:pt x="4281" y="5699"/>
                    <a:pt x="4281" y="5699"/>
                    <a:pt x="4281" y="5699"/>
                  </a:cubicBezTo>
                  <a:cubicBezTo>
                    <a:pt x="4281" y="5157"/>
                    <a:pt x="4281" y="5157"/>
                    <a:pt x="4281" y="5157"/>
                  </a:cubicBezTo>
                  <a:cubicBezTo>
                    <a:pt x="4673" y="5157"/>
                    <a:pt x="4975" y="4855"/>
                    <a:pt x="5005" y="4494"/>
                  </a:cubicBezTo>
                  <a:lnTo>
                    <a:pt x="5005" y="4494"/>
                  </a:lnTo>
                  <a:cubicBezTo>
                    <a:pt x="5005" y="4163"/>
                    <a:pt x="5005" y="4163"/>
                    <a:pt x="5005" y="4163"/>
                  </a:cubicBezTo>
                  <a:cubicBezTo>
                    <a:pt x="5246" y="4163"/>
                    <a:pt x="5246" y="4163"/>
                    <a:pt x="5246" y="4163"/>
                  </a:cubicBezTo>
                  <a:cubicBezTo>
                    <a:pt x="5337" y="4163"/>
                    <a:pt x="5367" y="4102"/>
                    <a:pt x="5367" y="4042"/>
                  </a:cubicBezTo>
                  <a:cubicBezTo>
                    <a:pt x="5367" y="4011"/>
                    <a:pt x="5005" y="3016"/>
                    <a:pt x="5005" y="3016"/>
                  </a:cubicBezTo>
                  <a:close/>
                  <a:moveTo>
                    <a:pt x="2925" y="2836"/>
                  </a:moveTo>
                  <a:lnTo>
                    <a:pt x="2925" y="2836"/>
                  </a:lnTo>
                  <a:cubicBezTo>
                    <a:pt x="2925" y="2896"/>
                    <a:pt x="2864" y="2956"/>
                    <a:pt x="2804" y="2956"/>
                  </a:cubicBezTo>
                  <a:cubicBezTo>
                    <a:pt x="2684" y="2956"/>
                    <a:pt x="2684" y="2956"/>
                    <a:pt x="2684" y="2956"/>
                  </a:cubicBezTo>
                  <a:cubicBezTo>
                    <a:pt x="2623" y="2956"/>
                    <a:pt x="2563" y="3016"/>
                    <a:pt x="2563" y="3077"/>
                  </a:cubicBezTo>
                  <a:cubicBezTo>
                    <a:pt x="2563" y="3287"/>
                    <a:pt x="2684" y="3499"/>
                    <a:pt x="2834" y="3649"/>
                  </a:cubicBezTo>
                  <a:cubicBezTo>
                    <a:pt x="2170" y="3529"/>
                    <a:pt x="2081" y="3077"/>
                    <a:pt x="2081" y="3046"/>
                  </a:cubicBezTo>
                  <a:cubicBezTo>
                    <a:pt x="2051" y="3016"/>
                    <a:pt x="2020" y="2956"/>
                    <a:pt x="1960" y="2956"/>
                  </a:cubicBezTo>
                  <a:cubicBezTo>
                    <a:pt x="362" y="2956"/>
                    <a:pt x="362" y="2956"/>
                    <a:pt x="362" y="2956"/>
                  </a:cubicBezTo>
                  <a:cubicBezTo>
                    <a:pt x="301" y="2956"/>
                    <a:pt x="241" y="2896"/>
                    <a:pt x="241" y="2836"/>
                  </a:cubicBezTo>
                  <a:cubicBezTo>
                    <a:pt x="241" y="362"/>
                    <a:pt x="241" y="362"/>
                    <a:pt x="241" y="362"/>
                  </a:cubicBezTo>
                  <a:cubicBezTo>
                    <a:pt x="241" y="303"/>
                    <a:pt x="301" y="242"/>
                    <a:pt x="362" y="242"/>
                  </a:cubicBezTo>
                  <a:cubicBezTo>
                    <a:pt x="2804" y="242"/>
                    <a:pt x="2804" y="242"/>
                    <a:pt x="2804" y="242"/>
                  </a:cubicBezTo>
                  <a:cubicBezTo>
                    <a:pt x="2864" y="242"/>
                    <a:pt x="2925" y="303"/>
                    <a:pt x="2925" y="362"/>
                  </a:cubicBezTo>
                  <a:lnTo>
                    <a:pt x="2925" y="2836"/>
                  </a:lnTo>
                  <a:close/>
                  <a:moveTo>
                    <a:pt x="4462" y="3439"/>
                  </a:moveTo>
                  <a:lnTo>
                    <a:pt x="4462" y="3439"/>
                  </a:lnTo>
                  <a:cubicBezTo>
                    <a:pt x="4372" y="3439"/>
                    <a:pt x="4281" y="3348"/>
                    <a:pt x="4281" y="3257"/>
                  </a:cubicBezTo>
                  <a:cubicBezTo>
                    <a:pt x="4281" y="3167"/>
                    <a:pt x="4372" y="3077"/>
                    <a:pt x="4462" y="3077"/>
                  </a:cubicBezTo>
                  <a:cubicBezTo>
                    <a:pt x="4552" y="3077"/>
                    <a:pt x="4643" y="3167"/>
                    <a:pt x="4643" y="3257"/>
                  </a:cubicBezTo>
                  <a:cubicBezTo>
                    <a:pt x="4643" y="3348"/>
                    <a:pt x="4552" y="3439"/>
                    <a:pt x="4462" y="343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68" name="Freeform 67"/>
            <p:cNvSpPr>
              <a:spLocks noChangeArrowheads="1"/>
            </p:cNvSpPr>
            <p:nvPr/>
          </p:nvSpPr>
          <p:spPr bwMode="auto">
            <a:xfrm>
              <a:off x="5693410" y="1878421"/>
              <a:ext cx="401638" cy="76200"/>
            </a:xfrm>
            <a:custGeom>
              <a:avLst/>
              <a:gdLst>
                <a:gd name="T0" fmla="*/ 0 w 1117"/>
                <a:gd name="T1" fmla="*/ 211 h 212"/>
                <a:gd name="T2" fmla="*/ 1116 w 1117"/>
                <a:gd name="T3" fmla="*/ 211 h 212"/>
                <a:gd name="T4" fmla="*/ 1116 w 1117"/>
                <a:gd name="T5" fmla="*/ 0 h 212"/>
                <a:gd name="T6" fmla="*/ 0 w 1117"/>
                <a:gd name="T7" fmla="*/ 0 h 212"/>
                <a:gd name="T8" fmla="*/ 0 w 1117"/>
                <a:gd name="T9" fmla="*/ 211 h 212"/>
              </a:gdLst>
              <a:ahLst/>
              <a:cxnLst>
                <a:cxn ang="0">
                  <a:pos x="T0" y="T1"/>
                </a:cxn>
                <a:cxn ang="0">
                  <a:pos x="T2" y="T3"/>
                </a:cxn>
                <a:cxn ang="0">
                  <a:pos x="T4" y="T5"/>
                </a:cxn>
                <a:cxn ang="0">
                  <a:pos x="T6" y="T7"/>
                </a:cxn>
                <a:cxn ang="0">
                  <a:pos x="T8" y="T9"/>
                </a:cxn>
              </a:cxnLst>
              <a:rect l="0" t="0" r="r" b="b"/>
              <a:pathLst>
                <a:path w="1117" h="212">
                  <a:moveTo>
                    <a:pt x="0" y="211"/>
                  </a:moveTo>
                  <a:lnTo>
                    <a:pt x="1116" y="211"/>
                  </a:lnTo>
                  <a:lnTo>
                    <a:pt x="1116" y="0"/>
                  </a:lnTo>
                  <a:lnTo>
                    <a:pt x="0" y="0"/>
                  </a:lnTo>
                  <a:lnTo>
                    <a:pt x="0" y="2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69" name="Freeform 68"/>
            <p:cNvSpPr>
              <a:spLocks noChangeArrowheads="1"/>
            </p:cNvSpPr>
            <p:nvPr/>
          </p:nvSpPr>
          <p:spPr bwMode="auto">
            <a:xfrm>
              <a:off x="5693410" y="2172109"/>
              <a:ext cx="401638" cy="87312"/>
            </a:xfrm>
            <a:custGeom>
              <a:avLst/>
              <a:gdLst>
                <a:gd name="T0" fmla="*/ 0 w 1117"/>
                <a:gd name="T1" fmla="*/ 241 h 242"/>
                <a:gd name="T2" fmla="*/ 1116 w 1117"/>
                <a:gd name="T3" fmla="*/ 241 h 242"/>
                <a:gd name="T4" fmla="*/ 1116 w 1117"/>
                <a:gd name="T5" fmla="*/ 0 h 242"/>
                <a:gd name="T6" fmla="*/ 0 w 1117"/>
                <a:gd name="T7" fmla="*/ 0 h 242"/>
                <a:gd name="T8" fmla="*/ 0 w 1117"/>
                <a:gd name="T9" fmla="*/ 241 h 242"/>
              </a:gdLst>
              <a:ahLst/>
              <a:cxnLst>
                <a:cxn ang="0">
                  <a:pos x="T0" y="T1"/>
                </a:cxn>
                <a:cxn ang="0">
                  <a:pos x="T2" y="T3"/>
                </a:cxn>
                <a:cxn ang="0">
                  <a:pos x="T4" y="T5"/>
                </a:cxn>
                <a:cxn ang="0">
                  <a:pos x="T6" y="T7"/>
                </a:cxn>
                <a:cxn ang="0">
                  <a:pos x="T8" y="T9"/>
                </a:cxn>
              </a:cxnLst>
              <a:rect l="0" t="0" r="r" b="b"/>
              <a:pathLst>
                <a:path w="1117" h="242">
                  <a:moveTo>
                    <a:pt x="0" y="241"/>
                  </a:moveTo>
                  <a:lnTo>
                    <a:pt x="1116" y="241"/>
                  </a:lnTo>
                  <a:lnTo>
                    <a:pt x="1116" y="0"/>
                  </a:lnTo>
                  <a:lnTo>
                    <a:pt x="0" y="0"/>
                  </a:lnTo>
                  <a:lnTo>
                    <a:pt x="0" y="24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70" name="Freeform 69"/>
            <p:cNvSpPr>
              <a:spLocks noChangeArrowheads="1"/>
            </p:cNvSpPr>
            <p:nvPr/>
          </p:nvSpPr>
          <p:spPr bwMode="auto">
            <a:xfrm>
              <a:off x="5693410" y="2475321"/>
              <a:ext cx="401638" cy="76200"/>
            </a:xfrm>
            <a:custGeom>
              <a:avLst/>
              <a:gdLst>
                <a:gd name="T0" fmla="*/ 0 w 1117"/>
                <a:gd name="T1" fmla="*/ 211 h 212"/>
                <a:gd name="T2" fmla="*/ 1116 w 1117"/>
                <a:gd name="T3" fmla="*/ 211 h 212"/>
                <a:gd name="T4" fmla="*/ 1116 w 1117"/>
                <a:gd name="T5" fmla="*/ 0 h 212"/>
                <a:gd name="T6" fmla="*/ 0 w 1117"/>
                <a:gd name="T7" fmla="*/ 0 h 212"/>
                <a:gd name="T8" fmla="*/ 0 w 1117"/>
                <a:gd name="T9" fmla="*/ 211 h 212"/>
              </a:gdLst>
              <a:ahLst/>
              <a:cxnLst>
                <a:cxn ang="0">
                  <a:pos x="T0" y="T1"/>
                </a:cxn>
                <a:cxn ang="0">
                  <a:pos x="T2" y="T3"/>
                </a:cxn>
                <a:cxn ang="0">
                  <a:pos x="T4" y="T5"/>
                </a:cxn>
                <a:cxn ang="0">
                  <a:pos x="T6" y="T7"/>
                </a:cxn>
                <a:cxn ang="0">
                  <a:pos x="T8" y="T9"/>
                </a:cxn>
              </a:cxnLst>
              <a:rect l="0" t="0" r="r" b="b"/>
              <a:pathLst>
                <a:path w="1117" h="212">
                  <a:moveTo>
                    <a:pt x="0" y="211"/>
                  </a:moveTo>
                  <a:lnTo>
                    <a:pt x="1116" y="211"/>
                  </a:lnTo>
                  <a:lnTo>
                    <a:pt x="1116" y="0"/>
                  </a:lnTo>
                  <a:lnTo>
                    <a:pt x="0" y="0"/>
                  </a:lnTo>
                  <a:lnTo>
                    <a:pt x="0" y="2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71" name="Freeform 70"/>
            <p:cNvSpPr>
              <a:spLocks noChangeArrowheads="1"/>
            </p:cNvSpPr>
            <p:nvPr/>
          </p:nvSpPr>
          <p:spPr bwMode="auto">
            <a:xfrm>
              <a:off x="5291773" y="1779996"/>
              <a:ext cx="325437" cy="260350"/>
            </a:xfrm>
            <a:custGeom>
              <a:avLst/>
              <a:gdLst>
                <a:gd name="T0" fmla="*/ 664 w 906"/>
                <a:gd name="T1" fmla="*/ 60 h 725"/>
                <a:gd name="T2" fmla="*/ 664 w 906"/>
                <a:gd name="T3" fmla="*/ 60 h 725"/>
                <a:gd name="T4" fmla="*/ 362 w 906"/>
                <a:gd name="T5" fmla="*/ 453 h 725"/>
                <a:gd name="T6" fmla="*/ 211 w 906"/>
                <a:gd name="T7" fmla="*/ 392 h 725"/>
                <a:gd name="T8" fmla="*/ 31 w 906"/>
                <a:gd name="T9" fmla="*/ 453 h 725"/>
                <a:gd name="T10" fmla="*/ 90 w 906"/>
                <a:gd name="T11" fmla="*/ 604 h 725"/>
                <a:gd name="T12" fmla="*/ 332 w 906"/>
                <a:gd name="T13" fmla="*/ 724 h 725"/>
                <a:gd name="T14" fmla="*/ 392 w 906"/>
                <a:gd name="T15" fmla="*/ 724 h 725"/>
                <a:gd name="T16" fmla="*/ 482 w 906"/>
                <a:gd name="T17" fmla="*/ 694 h 725"/>
                <a:gd name="T18" fmla="*/ 844 w 906"/>
                <a:gd name="T19" fmla="*/ 212 h 725"/>
                <a:gd name="T20" fmla="*/ 844 w 906"/>
                <a:gd name="T21" fmla="*/ 60 h 725"/>
                <a:gd name="T22" fmla="*/ 664 w 906"/>
                <a:gd name="T23" fmla="*/ 6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6" h="725">
                  <a:moveTo>
                    <a:pt x="664" y="60"/>
                  </a:moveTo>
                  <a:lnTo>
                    <a:pt x="664" y="60"/>
                  </a:lnTo>
                  <a:cubicBezTo>
                    <a:pt x="362" y="453"/>
                    <a:pt x="362" y="453"/>
                    <a:pt x="362" y="453"/>
                  </a:cubicBezTo>
                  <a:cubicBezTo>
                    <a:pt x="211" y="392"/>
                    <a:pt x="211" y="392"/>
                    <a:pt x="211" y="392"/>
                  </a:cubicBezTo>
                  <a:cubicBezTo>
                    <a:pt x="151" y="362"/>
                    <a:pt x="60" y="392"/>
                    <a:pt x="31" y="453"/>
                  </a:cubicBezTo>
                  <a:cubicBezTo>
                    <a:pt x="0" y="513"/>
                    <a:pt x="31" y="574"/>
                    <a:pt x="90" y="604"/>
                  </a:cubicBezTo>
                  <a:cubicBezTo>
                    <a:pt x="332" y="724"/>
                    <a:pt x="332" y="724"/>
                    <a:pt x="332" y="724"/>
                  </a:cubicBezTo>
                  <a:cubicBezTo>
                    <a:pt x="362" y="724"/>
                    <a:pt x="362" y="724"/>
                    <a:pt x="392" y="724"/>
                  </a:cubicBezTo>
                  <a:cubicBezTo>
                    <a:pt x="422" y="724"/>
                    <a:pt x="452" y="724"/>
                    <a:pt x="482" y="694"/>
                  </a:cubicBezTo>
                  <a:cubicBezTo>
                    <a:pt x="844" y="212"/>
                    <a:pt x="844" y="212"/>
                    <a:pt x="844" y="212"/>
                  </a:cubicBezTo>
                  <a:cubicBezTo>
                    <a:pt x="905" y="151"/>
                    <a:pt x="875" y="91"/>
                    <a:pt x="844" y="60"/>
                  </a:cubicBezTo>
                  <a:cubicBezTo>
                    <a:pt x="784" y="0"/>
                    <a:pt x="694" y="30"/>
                    <a:pt x="664" y="6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72" name="Freeform 71"/>
            <p:cNvSpPr>
              <a:spLocks noChangeArrowheads="1"/>
            </p:cNvSpPr>
            <p:nvPr/>
          </p:nvSpPr>
          <p:spPr bwMode="auto">
            <a:xfrm>
              <a:off x="5291773" y="2084796"/>
              <a:ext cx="325437" cy="260350"/>
            </a:xfrm>
            <a:custGeom>
              <a:avLst/>
              <a:gdLst>
                <a:gd name="T0" fmla="*/ 664 w 906"/>
                <a:gd name="T1" fmla="*/ 60 h 725"/>
                <a:gd name="T2" fmla="*/ 664 w 906"/>
                <a:gd name="T3" fmla="*/ 60 h 725"/>
                <a:gd name="T4" fmla="*/ 362 w 906"/>
                <a:gd name="T5" fmla="*/ 452 h 725"/>
                <a:gd name="T6" fmla="*/ 211 w 906"/>
                <a:gd name="T7" fmla="*/ 362 h 725"/>
                <a:gd name="T8" fmla="*/ 31 w 906"/>
                <a:gd name="T9" fmla="*/ 422 h 725"/>
                <a:gd name="T10" fmla="*/ 90 w 906"/>
                <a:gd name="T11" fmla="*/ 573 h 725"/>
                <a:gd name="T12" fmla="*/ 332 w 906"/>
                <a:gd name="T13" fmla="*/ 694 h 725"/>
                <a:gd name="T14" fmla="*/ 392 w 906"/>
                <a:gd name="T15" fmla="*/ 724 h 725"/>
                <a:gd name="T16" fmla="*/ 482 w 906"/>
                <a:gd name="T17" fmla="*/ 663 h 725"/>
                <a:gd name="T18" fmla="*/ 844 w 906"/>
                <a:gd name="T19" fmla="*/ 211 h 725"/>
                <a:gd name="T20" fmla="*/ 844 w 906"/>
                <a:gd name="T21" fmla="*/ 30 h 725"/>
                <a:gd name="T22" fmla="*/ 664 w 906"/>
                <a:gd name="T23" fmla="*/ 6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6" h="725">
                  <a:moveTo>
                    <a:pt x="664" y="60"/>
                  </a:moveTo>
                  <a:lnTo>
                    <a:pt x="664" y="60"/>
                  </a:lnTo>
                  <a:cubicBezTo>
                    <a:pt x="362" y="452"/>
                    <a:pt x="362" y="452"/>
                    <a:pt x="362" y="452"/>
                  </a:cubicBezTo>
                  <a:cubicBezTo>
                    <a:pt x="211" y="362"/>
                    <a:pt x="211" y="362"/>
                    <a:pt x="211" y="362"/>
                  </a:cubicBezTo>
                  <a:cubicBezTo>
                    <a:pt x="151" y="362"/>
                    <a:pt x="60" y="362"/>
                    <a:pt x="31" y="422"/>
                  </a:cubicBezTo>
                  <a:cubicBezTo>
                    <a:pt x="0" y="482"/>
                    <a:pt x="31" y="573"/>
                    <a:pt x="90" y="573"/>
                  </a:cubicBezTo>
                  <a:cubicBezTo>
                    <a:pt x="332" y="694"/>
                    <a:pt x="332" y="694"/>
                    <a:pt x="332" y="694"/>
                  </a:cubicBezTo>
                  <a:cubicBezTo>
                    <a:pt x="362" y="724"/>
                    <a:pt x="362" y="724"/>
                    <a:pt x="392" y="724"/>
                  </a:cubicBezTo>
                  <a:cubicBezTo>
                    <a:pt x="422" y="724"/>
                    <a:pt x="452" y="694"/>
                    <a:pt x="482" y="663"/>
                  </a:cubicBezTo>
                  <a:cubicBezTo>
                    <a:pt x="844" y="211"/>
                    <a:pt x="844" y="211"/>
                    <a:pt x="844" y="211"/>
                  </a:cubicBezTo>
                  <a:cubicBezTo>
                    <a:pt x="905" y="150"/>
                    <a:pt x="875" y="60"/>
                    <a:pt x="844" y="30"/>
                  </a:cubicBezTo>
                  <a:cubicBezTo>
                    <a:pt x="784" y="0"/>
                    <a:pt x="694" y="0"/>
                    <a:pt x="664" y="6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73" name="Freeform 72"/>
            <p:cNvSpPr>
              <a:spLocks noChangeArrowheads="1"/>
            </p:cNvSpPr>
            <p:nvPr/>
          </p:nvSpPr>
          <p:spPr bwMode="auto">
            <a:xfrm>
              <a:off x="5334635" y="2421346"/>
              <a:ext cx="239713" cy="217488"/>
            </a:xfrm>
            <a:custGeom>
              <a:avLst/>
              <a:gdLst>
                <a:gd name="T0" fmla="*/ 603 w 665"/>
                <a:gd name="T1" fmla="*/ 60 h 604"/>
                <a:gd name="T2" fmla="*/ 603 w 665"/>
                <a:gd name="T3" fmla="*/ 60 h 604"/>
                <a:gd name="T4" fmla="*/ 423 w 665"/>
                <a:gd name="T5" fmla="*/ 60 h 604"/>
                <a:gd name="T6" fmla="*/ 332 w 665"/>
                <a:gd name="T7" fmla="*/ 151 h 604"/>
                <a:gd name="T8" fmla="*/ 242 w 665"/>
                <a:gd name="T9" fmla="*/ 60 h 604"/>
                <a:gd name="T10" fmla="*/ 61 w 665"/>
                <a:gd name="T11" fmla="*/ 60 h 604"/>
                <a:gd name="T12" fmla="*/ 61 w 665"/>
                <a:gd name="T13" fmla="*/ 210 h 604"/>
                <a:gd name="T14" fmla="*/ 152 w 665"/>
                <a:gd name="T15" fmla="*/ 331 h 604"/>
                <a:gd name="T16" fmla="*/ 61 w 665"/>
                <a:gd name="T17" fmla="*/ 422 h 604"/>
                <a:gd name="T18" fmla="*/ 61 w 665"/>
                <a:gd name="T19" fmla="*/ 572 h 604"/>
                <a:gd name="T20" fmla="*/ 152 w 665"/>
                <a:gd name="T21" fmla="*/ 603 h 604"/>
                <a:gd name="T22" fmla="*/ 242 w 665"/>
                <a:gd name="T23" fmla="*/ 572 h 604"/>
                <a:gd name="T24" fmla="*/ 332 w 665"/>
                <a:gd name="T25" fmla="*/ 483 h 604"/>
                <a:gd name="T26" fmla="*/ 423 w 665"/>
                <a:gd name="T27" fmla="*/ 572 h 604"/>
                <a:gd name="T28" fmla="*/ 514 w 665"/>
                <a:gd name="T29" fmla="*/ 603 h 604"/>
                <a:gd name="T30" fmla="*/ 603 w 665"/>
                <a:gd name="T31" fmla="*/ 572 h 604"/>
                <a:gd name="T32" fmla="*/ 603 w 665"/>
                <a:gd name="T33" fmla="*/ 422 h 604"/>
                <a:gd name="T34" fmla="*/ 514 w 665"/>
                <a:gd name="T35" fmla="*/ 331 h 604"/>
                <a:gd name="T36" fmla="*/ 603 w 665"/>
                <a:gd name="T37" fmla="*/ 210 h 604"/>
                <a:gd name="T38" fmla="*/ 603 w 665"/>
                <a:gd name="T39" fmla="*/ 6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5" h="604">
                  <a:moveTo>
                    <a:pt x="603" y="60"/>
                  </a:moveTo>
                  <a:lnTo>
                    <a:pt x="603" y="60"/>
                  </a:lnTo>
                  <a:cubicBezTo>
                    <a:pt x="544" y="0"/>
                    <a:pt x="483" y="0"/>
                    <a:pt x="423" y="60"/>
                  </a:cubicBezTo>
                  <a:cubicBezTo>
                    <a:pt x="332" y="151"/>
                    <a:pt x="332" y="151"/>
                    <a:pt x="332" y="151"/>
                  </a:cubicBezTo>
                  <a:cubicBezTo>
                    <a:pt x="242" y="60"/>
                    <a:pt x="242" y="60"/>
                    <a:pt x="242" y="60"/>
                  </a:cubicBezTo>
                  <a:cubicBezTo>
                    <a:pt x="182" y="0"/>
                    <a:pt x="121" y="0"/>
                    <a:pt x="61" y="60"/>
                  </a:cubicBezTo>
                  <a:cubicBezTo>
                    <a:pt x="0" y="90"/>
                    <a:pt x="0" y="180"/>
                    <a:pt x="61" y="210"/>
                  </a:cubicBezTo>
                  <a:cubicBezTo>
                    <a:pt x="152" y="331"/>
                    <a:pt x="152" y="331"/>
                    <a:pt x="152" y="331"/>
                  </a:cubicBezTo>
                  <a:cubicBezTo>
                    <a:pt x="61" y="422"/>
                    <a:pt x="61" y="422"/>
                    <a:pt x="61" y="422"/>
                  </a:cubicBezTo>
                  <a:cubicBezTo>
                    <a:pt x="0" y="452"/>
                    <a:pt x="0" y="542"/>
                    <a:pt x="61" y="572"/>
                  </a:cubicBezTo>
                  <a:cubicBezTo>
                    <a:pt x="91" y="603"/>
                    <a:pt x="121" y="603"/>
                    <a:pt x="152" y="603"/>
                  </a:cubicBezTo>
                  <a:cubicBezTo>
                    <a:pt x="182" y="603"/>
                    <a:pt x="212" y="603"/>
                    <a:pt x="242" y="572"/>
                  </a:cubicBezTo>
                  <a:cubicBezTo>
                    <a:pt x="332" y="483"/>
                    <a:pt x="332" y="483"/>
                    <a:pt x="332" y="483"/>
                  </a:cubicBezTo>
                  <a:cubicBezTo>
                    <a:pt x="423" y="572"/>
                    <a:pt x="423" y="572"/>
                    <a:pt x="423" y="572"/>
                  </a:cubicBezTo>
                  <a:cubicBezTo>
                    <a:pt x="453" y="603"/>
                    <a:pt x="483" y="603"/>
                    <a:pt x="514" y="603"/>
                  </a:cubicBezTo>
                  <a:cubicBezTo>
                    <a:pt x="544" y="603"/>
                    <a:pt x="574" y="603"/>
                    <a:pt x="603" y="572"/>
                  </a:cubicBezTo>
                  <a:cubicBezTo>
                    <a:pt x="664" y="542"/>
                    <a:pt x="664" y="452"/>
                    <a:pt x="603" y="422"/>
                  </a:cubicBezTo>
                  <a:cubicBezTo>
                    <a:pt x="514" y="331"/>
                    <a:pt x="514" y="331"/>
                    <a:pt x="514" y="331"/>
                  </a:cubicBezTo>
                  <a:cubicBezTo>
                    <a:pt x="603" y="210"/>
                    <a:pt x="603" y="210"/>
                    <a:pt x="603" y="210"/>
                  </a:cubicBezTo>
                  <a:cubicBezTo>
                    <a:pt x="664" y="180"/>
                    <a:pt x="664" y="90"/>
                    <a:pt x="603" y="6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grpSp>
      <p:sp>
        <p:nvSpPr>
          <p:cNvPr id="74" name="TextBox 73"/>
          <p:cNvSpPr txBox="1"/>
          <p:nvPr userDrawn="1"/>
        </p:nvSpPr>
        <p:spPr>
          <a:xfrm>
            <a:off x="4146453" y="668215"/>
            <a:ext cx="2007281" cy="338554"/>
          </a:xfrm>
          <a:prstGeom prst="rect">
            <a:avLst/>
          </a:prstGeom>
          <a:noFill/>
        </p:spPr>
        <p:txBody>
          <a:bodyPr wrap="none" rtlCol="0">
            <a:spAutoFit/>
          </a:bodyPr>
          <a:lstStyle/>
          <a:p>
            <a:r>
              <a:rPr lang="en-US" sz="1600" b="1" dirty="0">
                <a:solidFill>
                  <a:schemeClr val="tx1">
                    <a:lumMod val="75000"/>
                  </a:schemeClr>
                </a:solidFill>
                <a:latin typeface="Arial Black" charset="0"/>
                <a:ea typeface="Arial Black" charset="0"/>
                <a:cs typeface="Arial Black" charset="0"/>
              </a:rPr>
              <a:t>COMPETENCIES</a:t>
            </a:r>
          </a:p>
        </p:txBody>
      </p:sp>
      <p:sp>
        <p:nvSpPr>
          <p:cNvPr id="75" name="Text Placeholder 8"/>
          <p:cNvSpPr>
            <a:spLocks noGrp="1"/>
          </p:cNvSpPr>
          <p:nvPr>
            <p:ph type="body" sz="quarter" idx="10"/>
          </p:nvPr>
        </p:nvSpPr>
        <p:spPr>
          <a:xfrm>
            <a:off x="3680681" y="1207699"/>
            <a:ext cx="5952502" cy="902455"/>
          </a:xfrm>
          <a:prstGeom prst="rect">
            <a:avLst/>
          </a:prstGeom>
        </p:spPr>
        <p:txBody>
          <a:bodyPr/>
          <a:lstStyle>
            <a:lvl1pPr marL="0" indent="0">
              <a:spcAft>
                <a:spcPts val="600"/>
              </a:spcAft>
              <a:buNone/>
              <a:defRPr sz="1200" b="1">
                <a:solidFill>
                  <a:schemeClr val="accent3"/>
                </a:solidFill>
              </a:defRPr>
            </a:lvl1pPr>
            <a:lvl2pPr marL="457200" indent="0">
              <a:spcAft>
                <a:spcPts val="600"/>
              </a:spcAft>
              <a:buNone/>
              <a:defRPr sz="1200"/>
            </a:lvl2pPr>
            <a:lvl3pPr marL="914400" indent="0">
              <a:spcAft>
                <a:spcPts val="600"/>
              </a:spcAft>
              <a:buNone/>
              <a:defRPr sz="1200"/>
            </a:lvl3pPr>
            <a:lvl4pPr marL="1371600" indent="0">
              <a:spcAft>
                <a:spcPts val="600"/>
              </a:spcAft>
              <a:buNone/>
              <a:defRPr sz="1200"/>
            </a:lvl4pPr>
            <a:lvl5pPr marL="1828800" indent="0">
              <a:spcAft>
                <a:spcPts val="600"/>
              </a:spcAft>
              <a:buNone/>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072643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4" name="Rectangle 23"/>
          <p:cNvSpPr/>
          <p:nvPr userDrawn="1"/>
        </p:nvSpPr>
        <p:spPr>
          <a:xfrm>
            <a:off x="1992923" y="489188"/>
            <a:ext cx="10199077" cy="5606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2" name="Rectangle 21"/>
          <p:cNvSpPr/>
          <p:nvPr userDrawn="1"/>
        </p:nvSpPr>
        <p:spPr>
          <a:xfrm>
            <a:off x="0" y="480646"/>
            <a:ext cx="3153508" cy="5615354"/>
          </a:xfrm>
          <a:prstGeom prst="rect">
            <a:avLst/>
          </a:prstGeom>
          <a:pattFill prst="dkUpDiag">
            <a:fgClr>
              <a:schemeClr val="bg1">
                <a:lumMod val="95000"/>
              </a:schemeClr>
            </a:fgClr>
            <a:bgClr>
              <a:schemeClr val="bg1">
                <a:lumMod val="8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cxnSp>
        <p:nvCxnSpPr>
          <p:cNvPr id="23" name="Straight Connector 22"/>
          <p:cNvCxnSpPr/>
          <p:nvPr userDrawn="1"/>
        </p:nvCxnSpPr>
        <p:spPr>
          <a:xfrm flipH="1">
            <a:off x="-1" y="476506"/>
            <a:ext cx="12192001" cy="0"/>
          </a:xfrm>
          <a:prstGeom prst="line">
            <a:avLst/>
          </a:prstGeom>
          <a:ln w="19050">
            <a:gradFill>
              <a:gsLst>
                <a:gs pos="0">
                  <a:schemeClr val="bg2"/>
                </a:gs>
                <a:gs pos="100000">
                  <a:schemeClr val="tx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flipH="1">
            <a:off x="-1" y="6105928"/>
            <a:ext cx="12192001" cy="0"/>
          </a:xfrm>
          <a:prstGeom prst="line">
            <a:avLst/>
          </a:prstGeom>
          <a:ln w="19050">
            <a:gradFill>
              <a:gsLst>
                <a:gs pos="0">
                  <a:schemeClr val="bg2"/>
                </a:gs>
                <a:gs pos="100000">
                  <a:schemeClr val="tx2"/>
                </a:gs>
              </a:gsLst>
              <a:lin ang="5400000" scaled="1"/>
            </a:gradFill>
          </a:ln>
        </p:spPr>
        <p:style>
          <a:lnRef idx="1">
            <a:schemeClr val="accent1"/>
          </a:lnRef>
          <a:fillRef idx="0">
            <a:schemeClr val="accent1"/>
          </a:fillRef>
          <a:effectRef idx="0">
            <a:schemeClr val="accent1"/>
          </a:effectRef>
          <a:fontRef idx="minor">
            <a:schemeClr val="tx1"/>
          </a:fontRef>
        </p:style>
      </p:cxnSp>
      <p:sp>
        <p:nvSpPr>
          <p:cNvPr id="25" name="TextBox 24"/>
          <p:cNvSpPr txBox="1"/>
          <p:nvPr userDrawn="1"/>
        </p:nvSpPr>
        <p:spPr>
          <a:xfrm>
            <a:off x="8271821" y="150391"/>
            <a:ext cx="3735638" cy="246221"/>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tab pos="1233488" algn="l"/>
              </a:tabLst>
              <a:defRPr/>
            </a:pPr>
            <a:r>
              <a:rPr lang="is-IS" sz="1000" kern="1200" dirty="0">
                <a:solidFill>
                  <a:schemeClr val="bg1"/>
                </a:solidFill>
                <a:effectLst/>
                <a:latin typeface="+mn-lt"/>
                <a:ea typeface="+mn-ea"/>
                <a:cs typeface="+mn-cs"/>
              </a:rPr>
              <a:t>HOME	MOUSE OVER                    CLICK HERE</a:t>
            </a:r>
          </a:p>
        </p:txBody>
      </p:sp>
      <p:sp>
        <p:nvSpPr>
          <p:cNvPr id="26" name="Freeform 25"/>
          <p:cNvSpPr>
            <a:spLocks noChangeArrowheads="1"/>
          </p:cNvSpPr>
          <p:nvPr userDrawn="1"/>
        </p:nvSpPr>
        <p:spPr bwMode="auto">
          <a:xfrm>
            <a:off x="9301519" y="143919"/>
            <a:ext cx="194940" cy="205891"/>
          </a:xfrm>
          <a:custGeom>
            <a:avLst/>
            <a:gdLst>
              <a:gd name="T0" fmla="*/ 1538 w 1569"/>
              <a:gd name="T1" fmla="*/ 1206 h 1659"/>
              <a:gd name="T2" fmla="*/ 1538 w 1569"/>
              <a:gd name="T3" fmla="*/ 1206 h 1659"/>
              <a:gd name="T4" fmla="*/ 1508 w 1569"/>
              <a:gd name="T5" fmla="*/ 844 h 1659"/>
              <a:gd name="T6" fmla="*/ 1447 w 1569"/>
              <a:gd name="T7" fmla="*/ 633 h 1659"/>
              <a:gd name="T8" fmla="*/ 1267 w 1569"/>
              <a:gd name="T9" fmla="*/ 241 h 1659"/>
              <a:gd name="T10" fmla="*/ 1025 w 1569"/>
              <a:gd name="T11" fmla="*/ 180 h 1659"/>
              <a:gd name="T12" fmla="*/ 965 w 1569"/>
              <a:gd name="T13" fmla="*/ 301 h 1659"/>
              <a:gd name="T14" fmla="*/ 996 w 1569"/>
              <a:gd name="T15" fmla="*/ 331 h 1659"/>
              <a:gd name="T16" fmla="*/ 754 w 1569"/>
              <a:gd name="T17" fmla="*/ 271 h 1659"/>
              <a:gd name="T18" fmla="*/ 723 w 1569"/>
              <a:gd name="T19" fmla="*/ 391 h 1659"/>
              <a:gd name="T20" fmla="*/ 723 w 1569"/>
              <a:gd name="T21" fmla="*/ 421 h 1659"/>
              <a:gd name="T22" fmla="*/ 482 w 1569"/>
              <a:gd name="T23" fmla="*/ 331 h 1659"/>
              <a:gd name="T24" fmla="*/ 452 w 1569"/>
              <a:gd name="T25" fmla="*/ 452 h 1659"/>
              <a:gd name="T26" fmla="*/ 482 w 1569"/>
              <a:gd name="T27" fmla="*/ 482 h 1659"/>
              <a:gd name="T28" fmla="*/ 452 w 1569"/>
              <a:gd name="T29" fmla="*/ 452 h 1659"/>
              <a:gd name="T30" fmla="*/ 211 w 1569"/>
              <a:gd name="T31" fmla="*/ 90 h 1659"/>
              <a:gd name="T32" fmla="*/ 60 w 1569"/>
              <a:gd name="T33" fmla="*/ 29 h 1659"/>
              <a:gd name="T34" fmla="*/ 31 w 1569"/>
              <a:gd name="T35" fmla="*/ 180 h 1659"/>
              <a:gd name="T36" fmla="*/ 241 w 1569"/>
              <a:gd name="T37" fmla="*/ 573 h 1659"/>
              <a:gd name="T38" fmla="*/ 482 w 1569"/>
              <a:gd name="T39" fmla="*/ 1024 h 1659"/>
              <a:gd name="T40" fmla="*/ 332 w 1569"/>
              <a:gd name="T41" fmla="*/ 935 h 1659"/>
              <a:gd name="T42" fmla="*/ 31 w 1569"/>
              <a:gd name="T43" fmla="*/ 994 h 1659"/>
              <a:gd name="T44" fmla="*/ 60 w 1569"/>
              <a:gd name="T45" fmla="*/ 1085 h 1659"/>
              <a:gd name="T46" fmla="*/ 332 w 1569"/>
              <a:gd name="T47" fmla="*/ 1326 h 1659"/>
              <a:gd name="T48" fmla="*/ 513 w 1569"/>
              <a:gd name="T49" fmla="*/ 1417 h 1659"/>
              <a:gd name="T50" fmla="*/ 875 w 1569"/>
              <a:gd name="T51" fmla="*/ 1538 h 1659"/>
              <a:gd name="T52" fmla="*/ 935 w 1569"/>
              <a:gd name="T53" fmla="*/ 1658 h 1659"/>
              <a:gd name="T54" fmla="*/ 1297 w 1569"/>
              <a:gd name="T55" fmla="*/ 1447 h 1659"/>
              <a:gd name="T56" fmla="*/ 1478 w 1569"/>
              <a:gd name="T57" fmla="*/ 1356 h 1659"/>
              <a:gd name="T58" fmla="*/ 1568 w 1569"/>
              <a:gd name="T59" fmla="*/ 1297 h 1659"/>
              <a:gd name="T60" fmla="*/ 1538 w 1569"/>
              <a:gd name="T61" fmla="*/ 1206 h 1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69" h="1659">
                <a:moveTo>
                  <a:pt x="1538" y="1206"/>
                </a:moveTo>
                <a:lnTo>
                  <a:pt x="1538" y="1206"/>
                </a:lnTo>
                <a:cubicBezTo>
                  <a:pt x="1478" y="1145"/>
                  <a:pt x="1508" y="844"/>
                  <a:pt x="1508" y="844"/>
                </a:cubicBezTo>
                <a:cubicBezTo>
                  <a:pt x="1508" y="783"/>
                  <a:pt x="1478" y="693"/>
                  <a:pt x="1447" y="633"/>
                </a:cubicBezTo>
                <a:cubicBezTo>
                  <a:pt x="1267" y="241"/>
                  <a:pt x="1267" y="241"/>
                  <a:pt x="1267" y="241"/>
                </a:cubicBezTo>
                <a:cubicBezTo>
                  <a:pt x="1206" y="180"/>
                  <a:pt x="1116" y="120"/>
                  <a:pt x="1025" y="180"/>
                </a:cubicBezTo>
                <a:cubicBezTo>
                  <a:pt x="965" y="211"/>
                  <a:pt x="965" y="271"/>
                  <a:pt x="965" y="301"/>
                </a:cubicBezTo>
                <a:cubicBezTo>
                  <a:pt x="996" y="331"/>
                  <a:pt x="996" y="331"/>
                  <a:pt x="996" y="331"/>
                </a:cubicBezTo>
                <a:cubicBezTo>
                  <a:pt x="965" y="241"/>
                  <a:pt x="844" y="211"/>
                  <a:pt x="754" y="271"/>
                </a:cubicBezTo>
                <a:cubicBezTo>
                  <a:pt x="723" y="271"/>
                  <a:pt x="694" y="331"/>
                  <a:pt x="723" y="391"/>
                </a:cubicBezTo>
                <a:cubicBezTo>
                  <a:pt x="723" y="421"/>
                  <a:pt x="723" y="421"/>
                  <a:pt x="723" y="421"/>
                </a:cubicBezTo>
                <a:cubicBezTo>
                  <a:pt x="694" y="331"/>
                  <a:pt x="573" y="301"/>
                  <a:pt x="482" y="331"/>
                </a:cubicBezTo>
                <a:cubicBezTo>
                  <a:pt x="452" y="361"/>
                  <a:pt x="422" y="421"/>
                  <a:pt x="452" y="452"/>
                </a:cubicBezTo>
                <a:cubicBezTo>
                  <a:pt x="482" y="482"/>
                  <a:pt x="482" y="482"/>
                  <a:pt x="482" y="482"/>
                </a:cubicBezTo>
                <a:cubicBezTo>
                  <a:pt x="452" y="452"/>
                  <a:pt x="452" y="452"/>
                  <a:pt x="452" y="452"/>
                </a:cubicBezTo>
                <a:cubicBezTo>
                  <a:pt x="211" y="90"/>
                  <a:pt x="211" y="90"/>
                  <a:pt x="211" y="90"/>
                </a:cubicBezTo>
                <a:cubicBezTo>
                  <a:pt x="181" y="29"/>
                  <a:pt x="120" y="0"/>
                  <a:pt x="60" y="29"/>
                </a:cubicBezTo>
                <a:cubicBezTo>
                  <a:pt x="31" y="59"/>
                  <a:pt x="0" y="120"/>
                  <a:pt x="31" y="180"/>
                </a:cubicBezTo>
                <a:cubicBezTo>
                  <a:pt x="241" y="573"/>
                  <a:pt x="241" y="573"/>
                  <a:pt x="241" y="573"/>
                </a:cubicBezTo>
                <a:cubicBezTo>
                  <a:pt x="482" y="1024"/>
                  <a:pt x="482" y="1024"/>
                  <a:pt x="482" y="1024"/>
                </a:cubicBezTo>
                <a:cubicBezTo>
                  <a:pt x="332" y="935"/>
                  <a:pt x="332" y="935"/>
                  <a:pt x="332" y="935"/>
                </a:cubicBezTo>
                <a:cubicBezTo>
                  <a:pt x="211" y="904"/>
                  <a:pt x="90" y="904"/>
                  <a:pt x="31" y="994"/>
                </a:cubicBezTo>
                <a:cubicBezTo>
                  <a:pt x="0" y="1024"/>
                  <a:pt x="31" y="1055"/>
                  <a:pt x="60" y="1085"/>
                </a:cubicBezTo>
                <a:cubicBezTo>
                  <a:pt x="332" y="1326"/>
                  <a:pt x="332" y="1326"/>
                  <a:pt x="332" y="1326"/>
                </a:cubicBezTo>
                <a:cubicBezTo>
                  <a:pt x="362" y="1356"/>
                  <a:pt x="452" y="1386"/>
                  <a:pt x="513" y="1417"/>
                </a:cubicBezTo>
                <a:cubicBezTo>
                  <a:pt x="513" y="1417"/>
                  <a:pt x="844" y="1477"/>
                  <a:pt x="875" y="1538"/>
                </a:cubicBezTo>
                <a:cubicBezTo>
                  <a:pt x="935" y="1658"/>
                  <a:pt x="935" y="1658"/>
                  <a:pt x="935" y="1658"/>
                </a:cubicBezTo>
                <a:cubicBezTo>
                  <a:pt x="1297" y="1447"/>
                  <a:pt x="1297" y="1447"/>
                  <a:pt x="1297" y="1447"/>
                </a:cubicBezTo>
                <a:cubicBezTo>
                  <a:pt x="1478" y="1356"/>
                  <a:pt x="1478" y="1356"/>
                  <a:pt x="1478" y="1356"/>
                </a:cubicBezTo>
                <a:cubicBezTo>
                  <a:pt x="1568" y="1297"/>
                  <a:pt x="1568" y="1297"/>
                  <a:pt x="1568" y="1297"/>
                </a:cubicBezTo>
                <a:lnTo>
                  <a:pt x="1538" y="1206"/>
                </a:lnTo>
              </a:path>
            </a:pathLst>
          </a:custGeom>
          <a:solidFill>
            <a:schemeClr val="bg1"/>
          </a:solidFill>
          <a:ln>
            <a:noFill/>
          </a:ln>
          <a:effectLst/>
        </p:spPr>
        <p:txBody>
          <a:bodyPr wrap="none" anchor="ctr"/>
          <a:lstStyle/>
          <a:p>
            <a:endParaRPr lang="en-US"/>
          </a:p>
        </p:txBody>
      </p:sp>
      <p:grpSp>
        <p:nvGrpSpPr>
          <p:cNvPr id="27" name="Group 26"/>
          <p:cNvGrpSpPr/>
          <p:nvPr userDrawn="1"/>
        </p:nvGrpSpPr>
        <p:grpSpPr>
          <a:xfrm>
            <a:off x="10826730" y="82553"/>
            <a:ext cx="254126" cy="269730"/>
            <a:chOff x="4932998" y="543334"/>
            <a:chExt cx="542925" cy="576262"/>
          </a:xfrm>
          <a:solidFill>
            <a:schemeClr val="bg1"/>
          </a:solidFill>
        </p:grpSpPr>
        <p:sp>
          <p:nvSpPr>
            <p:cNvPr id="28" name="Freeform 27"/>
            <p:cNvSpPr>
              <a:spLocks noChangeArrowheads="1"/>
            </p:cNvSpPr>
            <p:nvPr/>
          </p:nvSpPr>
          <p:spPr bwMode="auto">
            <a:xfrm>
              <a:off x="5139373" y="760821"/>
              <a:ext cx="336550" cy="358775"/>
            </a:xfrm>
            <a:custGeom>
              <a:avLst/>
              <a:gdLst>
                <a:gd name="T0" fmla="*/ 633 w 936"/>
                <a:gd name="T1" fmla="*/ 514 h 997"/>
                <a:gd name="T2" fmla="*/ 935 w 936"/>
                <a:gd name="T3" fmla="*/ 362 h 997"/>
                <a:gd name="T4" fmla="*/ 0 w 936"/>
                <a:gd name="T5" fmla="*/ 0 h 997"/>
                <a:gd name="T6" fmla="*/ 332 w 936"/>
                <a:gd name="T7" fmla="*/ 996 h 997"/>
                <a:gd name="T8" fmla="*/ 482 w 936"/>
                <a:gd name="T9" fmla="*/ 694 h 997"/>
                <a:gd name="T10" fmla="*/ 784 w 936"/>
                <a:gd name="T11" fmla="*/ 996 h 997"/>
                <a:gd name="T12" fmla="*/ 935 w 936"/>
                <a:gd name="T13" fmla="*/ 815 h 997"/>
                <a:gd name="T14" fmla="*/ 633 w 936"/>
                <a:gd name="T15" fmla="*/ 514 h 9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6" h="997">
                  <a:moveTo>
                    <a:pt x="633" y="514"/>
                  </a:moveTo>
                  <a:lnTo>
                    <a:pt x="935" y="362"/>
                  </a:lnTo>
                  <a:lnTo>
                    <a:pt x="0" y="0"/>
                  </a:lnTo>
                  <a:lnTo>
                    <a:pt x="332" y="996"/>
                  </a:lnTo>
                  <a:lnTo>
                    <a:pt x="482" y="694"/>
                  </a:lnTo>
                  <a:lnTo>
                    <a:pt x="784" y="996"/>
                  </a:lnTo>
                  <a:lnTo>
                    <a:pt x="935" y="815"/>
                  </a:lnTo>
                  <a:lnTo>
                    <a:pt x="633" y="51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 name="Freeform 28"/>
            <p:cNvSpPr>
              <a:spLocks noChangeArrowheads="1"/>
            </p:cNvSpPr>
            <p:nvPr/>
          </p:nvSpPr>
          <p:spPr bwMode="auto">
            <a:xfrm>
              <a:off x="5204460" y="608421"/>
              <a:ext cx="109538" cy="109538"/>
            </a:xfrm>
            <a:custGeom>
              <a:avLst/>
              <a:gdLst>
                <a:gd name="T0" fmla="*/ 61 w 303"/>
                <a:gd name="T1" fmla="*/ 302 h 303"/>
                <a:gd name="T2" fmla="*/ 61 w 303"/>
                <a:gd name="T3" fmla="*/ 302 h 303"/>
                <a:gd name="T4" fmla="*/ 273 w 303"/>
                <a:gd name="T5" fmla="*/ 60 h 303"/>
                <a:gd name="T6" fmla="*/ 273 w 303"/>
                <a:gd name="T7" fmla="*/ 0 h 303"/>
                <a:gd name="T8" fmla="*/ 242 w 303"/>
                <a:gd name="T9" fmla="*/ 0 h 303"/>
                <a:gd name="T10" fmla="*/ 212 w 303"/>
                <a:gd name="T11" fmla="*/ 0 h 303"/>
                <a:gd name="T12" fmla="*/ 0 w 303"/>
                <a:gd name="T13" fmla="*/ 242 h 303"/>
                <a:gd name="T14" fmla="*/ 0 w 303"/>
                <a:gd name="T15" fmla="*/ 302 h 303"/>
                <a:gd name="T16" fmla="*/ 61 w 303"/>
                <a:gd name="T17" fmla="*/ 30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3">
                  <a:moveTo>
                    <a:pt x="61" y="302"/>
                  </a:moveTo>
                  <a:lnTo>
                    <a:pt x="61" y="302"/>
                  </a:lnTo>
                  <a:cubicBezTo>
                    <a:pt x="273" y="60"/>
                    <a:pt x="273" y="60"/>
                    <a:pt x="273" y="60"/>
                  </a:cubicBezTo>
                  <a:cubicBezTo>
                    <a:pt x="302" y="60"/>
                    <a:pt x="302" y="30"/>
                    <a:pt x="273" y="0"/>
                  </a:cubicBezTo>
                  <a:cubicBezTo>
                    <a:pt x="273" y="0"/>
                    <a:pt x="273" y="0"/>
                    <a:pt x="242" y="0"/>
                  </a:cubicBezTo>
                  <a:cubicBezTo>
                    <a:pt x="242" y="0"/>
                    <a:pt x="242" y="0"/>
                    <a:pt x="212" y="0"/>
                  </a:cubicBezTo>
                  <a:cubicBezTo>
                    <a:pt x="0" y="242"/>
                    <a:pt x="0" y="242"/>
                    <a:pt x="0" y="242"/>
                  </a:cubicBezTo>
                  <a:cubicBezTo>
                    <a:pt x="0" y="272"/>
                    <a:pt x="0" y="272"/>
                    <a:pt x="0" y="302"/>
                  </a:cubicBezTo>
                  <a:cubicBezTo>
                    <a:pt x="31" y="302"/>
                    <a:pt x="31" y="302"/>
                    <a:pt x="61" y="30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 name="Freeform 29"/>
            <p:cNvSpPr>
              <a:spLocks noChangeArrowheads="1"/>
            </p:cNvSpPr>
            <p:nvPr/>
          </p:nvSpPr>
          <p:spPr bwMode="auto">
            <a:xfrm>
              <a:off x="4932998" y="760821"/>
              <a:ext cx="152400" cy="33338"/>
            </a:xfrm>
            <a:custGeom>
              <a:avLst/>
              <a:gdLst>
                <a:gd name="T0" fmla="*/ 422 w 423"/>
                <a:gd name="T1" fmla="*/ 31 h 92"/>
                <a:gd name="T2" fmla="*/ 422 w 423"/>
                <a:gd name="T3" fmla="*/ 31 h 92"/>
                <a:gd name="T4" fmla="*/ 392 w 423"/>
                <a:gd name="T5" fmla="*/ 0 h 92"/>
                <a:gd name="T6" fmla="*/ 61 w 423"/>
                <a:gd name="T7" fmla="*/ 0 h 92"/>
                <a:gd name="T8" fmla="*/ 0 w 423"/>
                <a:gd name="T9" fmla="*/ 31 h 92"/>
                <a:gd name="T10" fmla="*/ 61 w 423"/>
                <a:gd name="T11" fmla="*/ 91 h 92"/>
                <a:gd name="T12" fmla="*/ 392 w 423"/>
                <a:gd name="T13" fmla="*/ 91 h 92"/>
                <a:gd name="T14" fmla="*/ 422 w 423"/>
                <a:gd name="T15" fmla="*/ 31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3" h="92">
                  <a:moveTo>
                    <a:pt x="422" y="31"/>
                  </a:moveTo>
                  <a:lnTo>
                    <a:pt x="422" y="31"/>
                  </a:lnTo>
                  <a:cubicBezTo>
                    <a:pt x="422" y="0"/>
                    <a:pt x="422" y="0"/>
                    <a:pt x="392" y="0"/>
                  </a:cubicBezTo>
                  <a:cubicBezTo>
                    <a:pt x="61" y="0"/>
                    <a:pt x="61" y="0"/>
                    <a:pt x="61" y="0"/>
                  </a:cubicBezTo>
                  <a:cubicBezTo>
                    <a:pt x="30" y="0"/>
                    <a:pt x="0" y="0"/>
                    <a:pt x="0" y="31"/>
                  </a:cubicBezTo>
                  <a:cubicBezTo>
                    <a:pt x="0" y="61"/>
                    <a:pt x="30" y="91"/>
                    <a:pt x="61" y="91"/>
                  </a:cubicBezTo>
                  <a:cubicBezTo>
                    <a:pt x="392" y="91"/>
                    <a:pt x="392" y="91"/>
                    <a:pt x="392" y="91"/>
                  </a:cubicBezTo>
                  <a:cubicBezTo>
                    <a:pt x="422" y="91"/>
                    <a:pt x="422" y="61"/>
                    <a:pt x="422" y="3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 name="Freeform 30"/>
            <p:cNvSpPr>
              <a:spLocks noChangeArrowheads="1"/>
            </p:cNvSpPr>
            <p:nvPr/>
          </p:nvSpPr>
          <p:spPr bwMode="auto">
            <a:xfrm>
              <a:off x="5139373" y="543334"/>
              <a:ext cx="22225" cy="163512"/>
            </a:xfrm>
            <a:custGeom>
              <a:avLst/>
              <a:gdLst>
                <a:gd name="T0" fmla="*/ 30 w 61"/>
                <a:gd name="T1" fmla="*/ 453 h 454"/>
                <a:gd name="T2" fmla="*/ 30 w 61"/>
                <a:gd name="T3" fmla="*/ 453 h 454"/>
                <a:gd name="T4" fmla="*/ 60 w 61"/>
                <a:gd name="T5" fmla="*/ 423 h 454"/>
                <a:gd name="T6" fmla="*/ 60 w 61"/>
                <a:gd name="T7" fmla="*/ 31 h 454"/>
                <a:gd name="T8" fmla="*/ 30 w 61"/>
                <a:gd name="T9" fmla="*/ 0 h 454"/>
                <a:gd name="T10" fmla="*/ 0 w 61"/>
                <a:gd name="T11" fmla="*/ 31 h 454"/>
                <a:gd name="T12" fmla="*/ 0 w 61"/>
                <a:gd name="T13" fmla="*/ 423 h 454"/>
                <a:gd name="T14" fmla="*/ 30 w 61"/>
                <a:gd name="T15" fmla="*/ 453 h 4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454">
                  <a:moveTo>
                    <a:pt x="30" y="453"/>
                  </a:moveTo>
                  <a:lnTo>
                    <a:pt x="30" y="453"/>
                  </a:lnTo>
                  <a:cubicBezTo>
                    <a:pt x="60" y="453"/>
                    <a:pt x="60" y="423"/>
                    <a:pt x="60" y="423"/>
                  </a:cubicBezTo>
                  <a:cubicBezTo>
                    <a:pt x="60" y="31"/>
                    <a:pt x="60" y="31"/>
                    <a:pt x="60" y="31"/>
                  </a:cubicBezTo>
                  <a:cubicBezTo>
                    <a:pt x="60" y="31"/>
                    <a:pt x="60" y="0"/>
                    <a:pt x="30" y="0"/>
                  </a:cubicBezTo>
                  <a:cubicBezTo>
                    <a:pt x="0" y="0"/>
                    <a:pt x="0" y="31"/>
                    <a:pt x="0" y="31"/>
                  </a:cubicBezTo>
                  <a:cubicBezTo>
                    <a:pt x="0" y="423"/>
                    <a:pt x="0" y="423"/>
                    <a:pt x="0" y="423"/>
                  </a:cubicBezTo>
                  <a:cubicBezTo>
                    <a:pt x="0" y="423"/>
                    <a:pt x="0" y="453"/>
                    <a:pt x="30" y="45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 name="Freeform 31"/>
            <p:cNvSpPr>
              <a:spLocks noChangeArrowheads="1"/>
            </p:cNvSpPr>
            <p:nvPr/>
          </p:nvSpPr>
          <p:spPr bwMode="auto">
            <a:xfrm>
              <a:off x="4998085" y="825909"/>
              <a:ext cx="107950" cy="120650"/>
            </a:xfrm>
            <a:custGeom>
              <a:avLst/>
              <a:gdLst>
                <a:gd name="T0" fmla="*/ 241 w 302"/>
                <a:gd name="T1" fmla="*/ 0 h 333"/>
                <a:gd name="T2" fmla="*/ 241 w 302"/>
                <a:gd name="T3" fmla="*/ 0 h 333"/>
                <a:gd name="T4" fmla="*/ 211 w 302"/>
                <a:gd name="T5" fmla="*/ 29 h 333"/>
                <a:gd name="T6" fmla="*/ 0 w 302"/>
                <a:gd name="T7" fmla="*/ 241 h 333"/>
                <a:gd name="T8" fmla="*/ 0 w 302"/>
                <a:gd name="T9" fmla="*/ 301 h 333"/>
                <a:gd name="T10" fmla="*/ 60 w 302"/>
                <a:gd name="T11" fmla="*/ 301 h 333"/>
                <a:gd name="T12" fmla="*/ 271 w 302"/>
                <a:gd name="T13" fmla="*/ 59 h 333"/>
                <a:gd name="T14" fmla="*/ 271 w 302"/>
                <a:gd name="T15" fmla="*/ 29 h 333"/>
                <a:gd name="T16" fmla="*/ 241 w 302"/>
                <a:gd name="T17"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333">
                  <a:moveTo>
                    <a:pt x="241" y="0"/>
                  </a:moveTo>
                  <a:lnTo>
                    <a:pt x="241" y="0"/>
                  </a:lnTo>
                  <a:cubicBezTo>
                    <a:pt x="241" y="0"/>
                    <a:pt x="241" y="0"/>
                    <a:pt x="211" y="29"/>
                  </a:cubicBezTo>
                  <a:cubicBezTo>
                    <a:pt x="0" y="241"/>
                    <a:pt x="0" y="241"/>
                    <a:pt x="0" y="241"/>
                  </a:cubicBezTo>
                  <a:cubicBezTo>
                    <a:pt x="0" y="271"/>
                    <a:pt x="0" y="301"/>
                    <a:pt x="0" y="301"/>
                  </a:cubicBezTo>
                  <a:cubicBezTo>
                    <a:pt x="30" y="332"/>
                    <a:pt x="60" y="332"/>
                    <a:pt x="60" y="301"/>
                  </a:cubicBezTo>
                  <a:cubicBezTo>
                    <a:pt x="271" y="59"/>
                    <a:pt x="271" y="59"/>
                    <a:pt x="271" y="59"/>
                  </a:cubicBezTo>
                  <a:cubicBezTo>
                    <a:pt x="301" y="59"/>
                    <a:pt x="301" y="29"/>
                    <a:pt x="271" y="29"/>
                  </a:cubicBezTo>
                  <a:cubicBezTo>
                    <a:pt x="271" y="0"/>
                    <a:pt x="271" y="0"/>
                    <a:pt x="24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 name="Freeform 32"/>
            <p:cNvSpPr>
              <a:spLocks noChangeArrowheads="1"/>
            </p:cNvSpPr>
            <p:nvPr/>
          </p:nvSpPr>
          <p:spPr bwMode="auto">
            <a:xfrm>
              <a:off x="4998085" y="608421"/>
              <a:ext cx="107950" cy="109538"/>
            </a:xfrm>
            <a:custGeom>
              <a:avLst/>
              <a:gdLst>
                <a:gd name="T0" fmla="*/ 60 w 302"/>
                <a:gd name="T1" fmla="*/ 0 h 303"/>
                <a:gd name="T2" fmla="*/ 60 w 302"/>
                <a:gd name="T3" fmla="*/ 0 h 303"/>
                <a:gd name="T4" fmla="*/ 30 w 302"/>
                <a:gd name="T5" fmla="*/ 0 h 303"/>
                <a:gd name="T6" fmla="*/ 0 w 302"/>
                <a:gd name="T7" fmla="*/ 0 h 303"/>
                <a:gd name="T8" fmla="*/ 0 w 302"/>
                <a:gd name="T9" fmla="*/ 60 h 303"/>
                <a:gd name="T10" fmla="*/ 211 w 302"/>
                <a:gd name="T11" fmla="*/ 302 h 303"/>
                <a:gd name="T12" fmla="*/ 271 w 302"/>
                <a:gd name="T13" fmla="*/ 302 h 303"/>
                <a:gd name="T14" fmla="*/ 271 w 302"/>
                <a:gd name="T15" fmla="*/ 242 h 303"/>
                <a:gd name="T16" fmla="*/ 60 w 302"/>
                <a:gd name="T17"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303">
                  <a:moveTo>
                    <a:pt x="60" y="0"/>
                  </a:moveTo>
                  <a:lnTo>
                    <a:pt x="60" y="0"/>
                  </a:lnTo>
                  <a:lnTo>
                    <a:pt x="30" y="0"/>
                  </a:lnTo>
                  <a:lnTo>
                    <a:pt x="0" y="0"/>
                  </a:lnTo>
                  <a:cubicBezTo>
                    <a:pt x="0" y="30"/>
                    <a:pt x="0" y="60"/>
                    <a:pt x="0" y="60"/>
                  </a:cubicBezTo>
                  <a:cubicBezTo>
                    <a:pt x="211" y="302"/>
                    <a:pt x="211" y="302"/>
                    <a:pt x="211" y="302"/>
                  </a:cubicBezTo>
                  <a:cubicBezTo>
                    <a:pt x="241" y="302"/>
                    <a:pt x="271" y="302"/>
                    <a:pt x="271" y="302"/>
                  </a:cubicBezTo>
                  <a:cubicBezTo>
                    <a:pt x="301" y="272"/>
                    <a:pt x="301" y="272"/>
                    <a:pt x="271" y="242"/>
                  </a:cubicBezTo>
                  <a:lnTo>
                    <a:pt x="6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34" name="Group 33"/>
          <p:cNvGrpSpPr/>
          <p:nvPr userDrawn="1"/>
        </p:nvGrpSpPr>
        <p:grpSpPr>
          <a:xfrm>
            <a:off x="8010131" y="138653"/>
            <a:ext cx="254637" cy="219060"/>
            <a:chOff x="5489575" y="5892800"/>
            <a:chExt cx="3465513" cy="2981325"/>
          </a:xfrm>
          <a:solidFill>
            <a:schemeClr val="bg1"/>
          </a:solidFill>
        </p:grpSpPr>
        <p:sp>
          <p:nvSpPr>
            <p:cNvPr id="35" name="Freeform 1"/>
            <p:cNvSpPr>
              <a:spLocks noChangeArrowheads="1"/>
            </p:cNvSpPr>
            <p:nvPr/>
          </p:nvSpPr>
          <p:spPr bwMode="auto">
            <a:xfrm>
              <a:off x="5973763" y="6410325"/>
              <a:ext cx="2497137" cy="2463800"/>
            </a:xfrm>
            <a:custGeom>
              <a:avLst/>
              <a:gdLst>
                <a:gd name="T0" fmla="*/ 0 w 6938"/>
                <a:gd name="T1" fmla="*/ 3186 h 6843"/>
                <a:gd name="T2" fmla="*/ 0 w 6938"/>
                <a:gd name="T3" fmla="*/ 3186 h 6843"/>
                <a:gd name="T4" fmla="*/ 0 w 6938"/>
                <a:gd name="T5" fmla="*/ 6686 h 6843"/>
                <a:gd name="T6" fmla="*/ 188 w 6938"/>
                <a:gd name="T7" fmla="*/ 6842 h 6843"/>
                <a:gd name="T8" fmla="*/ 2344 w 6938"/>
                <a:gd name="T9" fmla="*/ 6842 h 6843"/>
                <a:gd name="T10" fmla="*/ 2500 w 6938"/>
                <a:gd name="T11" fmla="*/ 6686 h 6843"/>
                <a:gd name="T12" fmla="*/ 2500 w 6938"/>
                <a:gd name="T13" fmla="*/ 4686 h 6843"/>
                <a:gd name="T14" fmla="*/ 2688 w 6938"/>
                <a:gd name="T15" fmla="*/ 4467 h 6843"/>
                <a:gd name="T16" fmla="*/ 4249 w 6938"/>
                <a:gd name="T17" fmla="*/ 4467 h 6843"/>
                <a:gd name="T18" fmla="*/ 4437 w 6938"/>
                <a:gd name="T19" fmla="*/ 4686 h 6843"/>
                <a:gd name="T20" fmla="*/ 4437 w 6938"/>
                <a:gd name="T21" fmla="*/ 6686 h 6843"/>
                <a:gd name="T22" fmla="*/ 4593 w 6938"/>
                <a:gd name="T23" fmla="*/ 6842 h 6843"/>
                <a:gd name="T24" fmla="*/ 6781 w 6938"/>
                <a:gd name="T25" fmla="*/ 6842 h 6843"/>
                <a:gd name="T26" fmla="*/ 6937 w 6938"/>
                <a:gd name="T27" fmla="*/ 6686 h 6843"/>
                <a:gd name="T28" fmla="*/ 6937 w 6938"/>
                <a:gd name="T29" fmla="*/ 3186 h 6843"/>
                <a:gd name="T30" fmla="*/ 3469 w 6938"/>
                <a:gd name="T31" fmla="*/ 0 h 6843"/>
                <a:gd name="T32" fmla="*/ 0 w 6938"/>
                <a:gd name="T33" fmla="*/ 3186 h 6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38" h="6843">
                  <a:moveTo>
                    <a:pt x="0" y="3186"/>
                  </a:moveTo>
                  <a:lnTo>
                    <a:pt x="0" y="3186"/>
                  </a:lnTo>
                  <a:cubicBezTo>
                    <a:pt x="0" y="6686"/>
                    <a:pt x="0" y="6686"/>
                    <a:pt x="0" y="6686"/>
                  </a:cubicBezTo>
                  <a:cubicBezTo>
                    <a:pt x="0" y="6780"/>
                    <a:pt x="94" y="6842"/>
                    <a:pt x="188" y="6842"/>
                  </a:cubicBezTo>
                  <a:cubicBezTo>
                    <a:pt x="2344" y="6842"/>
                    <a:pt x="2344" y="6842"/>
                    <a:pt x="2344" y="6842"/>
                  </a:cubicBezTo>
                  <a:cubicBezTo>
                    <a:pt x="2438" y="6842"/>
                    <a:pt x="2500" y="6780"/>
                    <a:pt x="2500" y="6686"/>
                  </a:cubicBezTo>
                  <a:cubicBezTo>
                    <a:pt x="2500" y="4686"/>
                    <a:pt x="2500" y="4686"/>
                    <a:pt x="2500" y="4686"/>
                  </a:cubicBezTo>
                  <a:cubicBezTo>
                    <a:pt x="2500" y="4561"/>
                    <a:pt x="2594" y="4467"/>
                    <a:pt x="2688" y="4467"/>
                  </a:cubicBezTo>
                  <a:cubicBezTo>
                    <a:pt x="4249" y="4467"/>
                    <a:pt x="4249" y="4467"/>
                    <a:pt x="4249" y="4467"/>
                  </a:cubicBezTo>
                  <a:cubicBezTo>
                    <a:pt x="4343" y="4467"/>
                    <a:pt x="4437" y="4561"/>
                    <a:pt x="4437" y="4686"/>
                  </a:cubicBezTo>
                  <a:cubicBezTo>
                    <a:pt x="4437" y="6686"/>
                    <a:pt x="4437" y="6686"/>
                    <a:pt x="4437" y="6686"/>
                  </a:cubicBezTo>
                  <a:cubicBezTo>
                    <a:pt x="4437" y="6780"/>
                    <a:pt x="4531" y="6842"/>
                    <a:pt x="4593" y="6842"/>
                  </a:cubicBezTo>
                  <a:cubicBezTo>
                    <a:pt x="6781" y="6842"/>
                    <a:pt x="6781" y="6842"/>
                    <a:pt x="6781" y="6842"/>
                  </a:cubicBezTo>
                  <a:cubicBezTo>
                    <a:pt x="6874" y="6842"/>
                    <a:pt x="6937" y="6780"/>
                    <a:pt x="6937" y="6686"/>
                  </a:cubicBezTo>
                  <a:cubicBezTo>
                    <a:pt x="6937" y="3186"/>
                    <a:pt x="6937" y="3186"/>
                    <a:pt x="6937" y="3186"/>
                  </a:cubicBezTo>
                  <a:cubicBezTo>
                    <a:pt x="3469" y="0"/>
                    <a:pt x="3469" y="0"/>
                    <a:pt x="3469" y="0"/>
                  </a:cubicBezTo>
                  <a:lnTo>
                    <a:pt x="0" y="318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 name="Freeform 2"/>
            <p:cNvSpPr>
              <a:spLocks noChangeArrowheads="1"/>
            </p:cNvSpPr>
            <p:nvPr/>
          </p:nvSpPr>
          <p:spPr bwMode="auto">
            <a:xfrm>
              <a:off x="5489575" y="5892800"/>
              <a:ext cx="3465513" cy="1665288"/>
            </a:xfrm>
            <a:custGeom>
              <a:avLst/>
              <a:gdLst>
                <a:gd name="T0" fmla="*/ 9561 w 9625"/>
                <a:gd name="T1" fmla="*/ 4312 h 4625"/>
                <a:gd name="T2" fmla="*/ 9561 w 9625"/>
                <a:gd name="T3" fmla="*/ 4312 h 4625"/>
                <a:gd name="T4" fmla="*/ 7874 w 9625"/>
                <a:gd name="T5" fmla="*/ 2781 h 4625"/>
                <a:gd name="T6" fmla="*/ 7874 w 9625"/>
                <a:gd name="T7" fmla="*/ 500 h 4625"/>
                <a:gd name="T8" fmla="*/ 6280 w 9625"/>
                <a:gd name="T9" fmla="*/ 500 h 4625"/>
                <a:gd name="T10" fmla="*/ 6280 w 9625"/>
                <a:gd name="T11" fmla="*/ 1313 h 4625"/>
                <a:gd name="T12" fmla="*/ 4905 w 9625"/>
                <a:gd name="T13" fmla="*/ 63 h 4625"/>
                <a:gd name="T14" fmla="*/ 4687 w 9625"/>
                <a:gd name="T15" fmla="*/ 63 h 4625"/>
                <a:gd name="T16" fmla="*/ 62 w 9625"/>
                <a:gd name="T17" fmla="*/ 4312 h 4625"/>
                <a:gd name="T18" fmla="*/ 31 w 9625"/>
                <a:gd name="T19" fmla="*/ 4530 h 4625"/>
                <a:gd name="T20" fmla="*/ 187 w 9625"/>
                <a:gd name="T21" fmla="*/ 4624 h 4625"/>
                <a:gd name="T22" fmla="*/ 906 w 9625"/>
                <a:gd name="T23" fmla="*/ 4624 h 4625"/>
                <a:gd name="T24" fmla="*/ 4593 w 9625"/>
                <a:gd name="T25" fmla="*/ 1188 h 4625"/>
                <a:gd name="T26" fmla="*/ 4999 w 9625"/>
                <a:gd name="T27" fmla="*/ 1188 h 4625"/>
                <a:gd name="T28" fmla="*/ 8717 w 9625"/>
                <a:gd name="T29" fmla="*/ 4624 h 4625"/>
                <a:gd name="T30" fmla="*/ 9436 w 9625"/>
                <a:gd name="T31" fmla="*/ 4624 h 4625"/>
                <a:gd name="T32" fmla="*/ 9592 w 9625"/>
                <a:gd name="T33" fmla="*/ 4530 h 4625"/>
                <a:gd name="T34" fmla="*/ 9561 w 9625"/>
                <a:gd name="T35" fmla="*/ 4312 h 4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25" h="4625">
                  <a:moveTo>
                    <a:pt x="9561" y="4312"/>
                  </a:moveTo>
                  <a:lnTo>
                    <a:pt x="9561" y="4312"/>
                  </a:lnTo>
                  <a:cubicBezTo>
                    <a:pt x="7874" y="2781"/>
                    <a:pt x="7874" y="2781"/>
                    <a:pt x="7874" y="2781"/>
                  </a:cubicBezTo>
                  <a:cubicBezTo>
                    <a:pt x="7874" y="500"/>
                    <a:pt x="7874" y="500"/>
                    <a:pt x="7874" y="500"/>
                  </a:cubicBezTo>
                  <a:cubicBezTo>
                    <a:pt x="6280" y="500"/>
                    <a:pt x="6280" y="500"/>
                    <a:pt x="6280" y="500"/>
                  </a:cubicBezTo>
                  <a:cubicBezTo>
                    <a:pt x="6280" y="1313"/>
                    <a:pt x="6280" y="1313"/>
                    <a:pt x="6280" y="1313"/>
                  </a:cubicBezTo>
                  <a:cubicBezTo>
                    <a:pt x="4905" y="63"/>
                    <a:pt x="4905" y="63"/>
                    <a:pt x="4905" y="63"/>
                  </a:cubicBezTo>
                  <a:cubicBezTo>
                    <a:pt x="4842" y="0"/>
                    <a:pt x="4718" y="0"/>
                    <a:pt x="4687" y="63"/>
                  </a:cubicBezTo>
                  <a:cubicBezTo>
                    <a:pt x="62" y="4312"/>
                    <a:pt x="62" y="4312"/>
                    <a:pt x="62" y="4312"/>
                  </a:cubicBezTo>
                  <a:cubicBezTo>
                    <a:pt x="0" y="4374"/>
                    <a:pt x="0" y="4468"/>
                    <a:pt x="31" y="4530"/>
                  </a:cubicBezTo>
                  <a:cubicBezTo>
                    <a:pt x="93" y="4593"/>
                    <a:pt x="156" y="4624"/>
                    <a:pt x="187" y="4624"/>
                  </a:cubicBezTo>
                  <a:cubicBezTo>
                    <a:pt x="906" y="4624"/>
                    <a:pt x="906" y="4624"/>
                    <a:pt x="906" y="4624"/>
                  </a:cubicBezTo>
                  <a:cubicBezTo>
                    <a:pt x="4593" y="1188"/>
                    <a:pt x="4593" y="1188"/>
                    <a:pt x="4593" y="1188"/>
                  </a:cubicBezTo>
                  <a:cubicBezTo>
                    <a:pt x="4718" y="1094"/>
                    <a:pt x="4874" y="1094"/>
                    <a:pt x="4999" y="1188"/>
                  </a:cubicBezTo>
                  <a:cubicBezTo>
                    <a:pt x="8717" y="4624"/>
                    <a:pt x="8717" y="4624"/>
                    <a:pt x="8717" y="4624"/>
                  </a:cubicBezTo>
                  <a:cubicBezTo>
                    <a:pt x="9436" y="4624"/>
                    <a:pt x="9436" y="4624"/>
                    <a:pt x="9436" y="4624"/>
                  </a:cubicBezTo>
                  <a:cubicBezTo>
                    <a:pt x="9499" y="4624"/>
                    <a:pt x="9561" y="4593"/>
                    <a:pt x="9592" y="4530"/>
                  </a:cubicBezTo>
                  <a:cubicBezTo>
                    <a:pt x="9624" y="4468"/>
                    <a:pt x="9624" y="4374"/>
                    <a:pt x="9561" y="43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37" name="Picture 3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866" y="3998546"/>
            <a:ext cx="1566374" cy="1375352"/>
          </a:xfrm>
          <a:prstGeom prst="rect">
            <a:avLst/>
          </a:prstGeom>
        </p:spPr>
      </p:pic>
      <p:pic>
        <p:nvPicPr>
          <p:cNvPr id="38" name="Picture 3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9666" y="4560276"/>
            <a:ext cx="1566374" cy="1375352"/>
          </a:xfrm>
          <a:prstGeom prst="rect">
            <a:avLst/>
          </a:prstGeom>
        </p:spPr>
      </p:pic>
      <p:pic>
        <p:nvPicPr>
          <p:cNvPr id="39" name="Picture 3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06467" y="3985846"/>
            <a:ext cx="1566374" cy="1375352"/>
          </a:xfrm>
          <a:prstGeom prst="rect">
            <a:avLst/>
          </a:prstGeom>
        </p:spPr>
      </p:pic>
      <p:pic>
        <p:nvPicPr>
          <p:cNvPr id="40" name="Picture 3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39666" y="3399692"/>
            <a:ext cx="1566374" cy="1375352"/>
          </a:xfrm>
          <a:prstGeom prst="rect">
            <a:avLst/>
          </a:prstGeom>
        </p:spPr>
      </p:pic>
      <p:pic>
        <p:nvPicPr>
          <p:cNvPr id="41" name="Picture 40"/>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4589" y="2836984"/>
            <a:ext cx="1566374" cy="1375352"/>
          </a:xfrm>
          <a:prstGeom prst="rect">
            <a:avLst/>
          </a:prstGeom>
        </p:spPr>
      </p:pic>
      <p:pic>
        <p:nvPicPr>
          <p:cNvPr id="3" name="Picture 2"/>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574484" y="6406795"/>
            <a:ext cx="1261033" cy="302183"/>
          </a:xfrm>
          <a:prstGeom prst="rect">
            <a:avLst/>
          </a:prstGeom>
        </p:spPr>
      </p:pic>
      <p:pic>
        <p:nvPicPr>
          <p:cNvPr id="4" name="Picture 3"/>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33391" y="6194084"/>
            <a:ext cx="1159470" cy="565595"/>
          </a:xfrm>
          <a:prstGeom prst="rect">
            <a:avLst/>
          </a:prstGeom>
        </p:spPr>
      </p:pic>
      <p:sp>
        <p:nvSpPr>
          <p:cNvPr id="44" name="TextBox 43"/>
          <p:cNvSpPr txBox="1"/>
          <p:nvPr userDrawn="1"/>
        </p:nvSpPr>
        <p:spPr>
          <a:xfrm>
            <a:off x="4045597" y="6227728"/>
            <a:ext cx="4100803" cy="508473"/>
          </a:xfrm>
          <a:prstGeom prst="rect">
            <a:avLst/>
          </a:prstGeom>
          <a:noFill/>
        </p:spPr>
        <p:txBody>
          <a:bodyPr wrap="none" rtlCol="0">
            <a:spAutoFit/>
          </a:bodyPr>
          <a:lstStyle/>
          <a:p>
            <a:pPr marL="0" marR="0" indent="0" algn="ctr" defTabSz="914400" rtl="0" eaLnBrk="1" fontAlgn="auto" latinLnBrk="0" hangingPunct="1">
              <a:lnSpc>
                <a:spcPct val="75000"/>
              </a:lnSpc>
              <a:spcBef>
                <a:spcPts val="0"/>
              </a:spcBef>
              <a:spcAft>
                <a:spcPts val="0"/>
              </a:spcAft>
              <a:buClrTx/>
              <a:buSzTx/>
              <a:buFontTx/>
              <a:buNone/>
              <a:tabLst/>
              <a:defRPr/>
            </a:pPr>
            <a:r>
              <a:rPr lang="en-US" sz="1800" b="1" i="0" kern="1200" dirty="0">
                <a:solidFill>
                  <a:schemeClr val="bg1"/>
                </a:solidFill>
                <a:effectLst/>
                <a:latin typeface="Arial Black" charset="0"/>
                <a:ea typeface="Arial Black" charset="0"/>
                <a:cs typeface="Arial Black" charset="0"/>
              </a:rPr>
              <a:t>CAREER EXPERIENCES @MDLZ</a:t>
            </a:r>
          </a:p>
          <a:p>
            <a:pPr marL="0" marR="0" indent="0" algn="ctr" defTabSz="914400" rtl="0" eaLnBrk="1" fontAlgn="auto" latinLnBrk="0" hangingPunct="1">
              <a:lnSpc>
                <a:spcPct val="75000"/>
              </a:lnSpc>
              <a:spcBef>
                <a:spcPts val="0"/>
              </a:spcBef>
              <a:spcAft>
                <a:spcPts val="0"/>
              </a:spcAft>
              <a:buClrTx/>
              <a:buSzTx/>
              <a:buFontTx/>
              <a:buNone/>
              <a:tabLst/>
              <a:defRPr/>
            </a:pPr>
            <a:r>
              <a:rPr lang="en-US" sz="1800" b="1" kern="1200" dirty="0">
                <a:solidFill>
                  <a:schemeClr val="bg1"/>
                </a:solidFill>
                <a:effectLst/>
                <a:latin typeface="+mn-lt"/>
                <a:ea typeface="+mn-ea"/>
                <a:cs typeface="+mn-cs"/>
              </a:rPr>
              <a:t>ITS YOUR CAREER</a:t>
            </a:r>
            <a:endParaRPr lang="en-US" sz="1800" kern="1200" dirty="0">
              <a:solidFill>
                <a:schemeClr val="bg1"/>
              </a:solidFill>
              <a:effectLst/>
              <a:latin typeface="+mn-lt"/>
              <a:ea typeface="+mn-ea"/>
              <a:cs typeface="+mn-cs"/>
            </a:endParaRPr>
          </a:p>
        </p:txBody>
      </p:sp>
      <p:sp>
        <p:nvSpPr>
          <p:cNvPr id="45" name="TextBox 44"/>
          <p:cNvSpPr txBox="1"/>
          <p:nvPr userDrawn="1"/>
        </p:nvSpPr>
        <p:spPr>
          <a:xfrm>
            <a:off x="105507" y="668215"/>
            <a:ext cx="2690095" cy="338554"/>
          </a:xfrm>
          <a:prstGeom prst="rect">
            <a:avLst/>
          </a:prstGeom>
          <a:noFill/>
        </p:spPr>
        <p:txBody>
          <a:bodyPr wrap="none" rtlCol="0">
            <a:spAutoFit/>
          </a:bodyPr>
          <a:lstStyle/>
          <a:p>
            <a:r>
              <a:rPr lang="en-US" sz="1600" b="1" dirty="0">
                <a:solidFill>
                  <a:schemeClr val="tx1">
                    <a:lumMod val="75000"/>
                  </a:schemeClr>
                </a:solidFill>
                <a:latin typeface="Arial Black" charset="0"/>
                <a:ea typeface="Arial Black" charset="0"/>
                <a:cs typeface="Arial Black" charset="0"/>
              </a:rPr>
              <a:t>AREAS OF EXPERTISE</a:t>
            </a:r>
          </a:p>
        </p:txBody>
      </p:sp>
      <p:grpSp>
        <p:nvGrpSpPr>
          <p:cNvPr id="46" name="Group 45"/>
          <p:cNvGrpSpPr/>
          <p:nvPr userDrawn="1"/>
        </p:nvGrpSpPr>
        <p:grpSpPr>
          <a:xfrm>
            <a:off x="3645878" y="668215"/>
            <a:ext cx="463430" cy="492370"/>
            <a:chOff x="5128260" y="1660934"/>
            <a:chExt cx="1931988" cy="2052637"/>
          </a:xfrm>
          <a:solidFill>
            <a:schemeClr val="tx1">
              <a:lumMod val="75000"/>
            </a:schemeClr>
          </a:solidFill>
        </p:grpSpPr>
        <p:sp>
          <p:nvSpPr>
            <p:cNvPr id="47" name="Freeform 46"/>
            <p:cNvSpPr>
              <a:spLocks noChangeArrowheads="1"/>
            </p:cNvSpPr>
            <p:nvPr/>
          </p:nvSpPr>
          <p:spPr bwMode="auto">
            <a:xfrm>
              <a:off x="5128260" y="1660934"/>
              <a:ext cx="1931988" cy="2052637"/>
            </a:xfrm>
            <a:custGeom>
              <a:avLst/>
              <a:gdLst>
                <a:gd name="T0" fmla="*/ 5005 w 5368"/>
                <a:gd name="T1" fmla="*/ 3016 h 5700"/>
                <a:gd name="T2" fmla="*/ 5005 w 5368"/>
                <a:gd name="T3" fmla="*/ 3016 h 5700"/>
                <a:gd name="T4" fmla="*/ 3408 w 5368"/>
                <a:gd name="T5" fmla="*/ 1659 h 5700"/>
                <a:gd name="T6" fmla="*/ 3166 w 5368"/>
                <a:gd name="T7" fmla="*/ 1689 h 5700"/>
                <a:gd name="T8" fmla="*/ 3166 w 5368"/>
                <a:gd name="T9" fmla="*/ 362 h 5700"/>
                <a:gd name="T10" fmla="*/ 2804 w 5368"/>
                <a:gd name="T11" fmla="*/ 0 h 5700"/>
                <a:gd name="T12" fmla="*/ 362 w 5368"/>
                <a:gd name="T13" fmla="*/ 0 h 5700"/>
                <a:gd name="T14" fmla="*/ 0 w 5368"/>
                <a:gd name="T15" fmla="*/ 362 h 5700"/>
                <a:gd name="T16" fmla="*/ 0 w 5368"/>
                <a:gd name="T17" fmla="*/ 2836 h 5700"/>
                <a:gd name="T18" fmla="*/ 362 w 5368"/>
                <a:gd name="T19" fmla="*/ 3198 h 5700"/>
                <a:gd name="T20" fmla="*/ 1839 w 5368"/>
                <a:gd name="T21" fmla="*/ 3198 h 5700"/>
                <a:gd name="T22" fmla="*/ 2322 w 5368"/>
                <a:gd name="T23" fmla="*/ 4313 h 5700"/>
                <a:gd name="T24" fmla="*/ 2322 w 5368"/>
                <a:gd name="T25" fmla="*/ 5699 h 5700"/>
                <a:gd name="T26" fmla="*/ 4281 w 5368"/>
                <a:gd name="T27" fmla="*/ 5699 h 5700"/>
                <a:gd name="T28" fmla="*/ 4281 w 5368"/>
                <a:gd name="T29" fmla="*/ 5157 h 5700"/>
                <a:gd name="T30" fmla="*/ 5005 w 5368"/>
                <a:gd name="T31" fmla="*/ 4494 h 5700"/>
                <a:gd name="T32" fmla="*/ 5005 w 5368"/>
                <a:gd name="T33" fmla="*/ 4494 h 5700"/>
                <a:gd name="T34" fmla="*/ 5005 w 5368"/>
                <a:gd name="T35" fmla="*/ 4163 h 5700"/>
                <a:gd name="T36" fmla="*/ 5246 w 5368"/>
                <a:gd name="T37" fmla="*/ 4163 h 5700"/>
                <a:gd name="T38" fmla="*/ 5367 w 5368"/>
                <a:gd name="T39" fmla="*/ 4042 h 5700"/>
                <a:gd name="T40" fmla="*/ 5005 w 5368"/>
                <a:gd name="T41" fmla="*/ 3016 h 5700"/>
                <a:gd name="T42" fmla="*/ 2925 w 5368"/>
                <a:gd name="T43" fmla="*/ 2836 h 5700"/>
                <a:gd name="T44" fmla="*/ 2925 w 5368"/>
                <a:gd name="T45" fmla="*/ 2836 h 5700"/>
                <a:gd name="T46" fmla="*/ 2804 w 5368"/>
                <a:gd name="T47" fmla="*/ 2956 h 5700"/>
                <a:gd name="T48" fmla="*/ 2684 w 5368"/>
                <a:gd name="T49" fmla="*/ 2956 h 5700"/>
                <a:gd name="T50" fmla="*/ 2563 w 5368"/>
                <a:gd name="T51" fmla="*/ 3077 h 5700"/>
                <a:gd name="T52" fmla="*/ 2834 w 5368"/>
                <a:gd name="T53" fmla="*/ 3649 h 5700"/>
                <a:gd name="T54" fmla="*/ 2081 w 5368"/>
                <a:gd name="T55" fmla="*/ 3046 h 5700"/>
                <a:gd name="T56" fmla="*/ 1960 w 5368"/>
                <a:gd name="T57" fmla="*/ 2956 h 5700"/>
                <a:gd name="T58" fmla="*/ 362 w 5368"/>
                <a:gd name="T59" fmla="*/ 2956 h 5700"/>
                <a:gd name="T60" fmla="*/ 241 w 5368"/>
                <a:gd name="T61" fmla="*/ 2836 h 5700"/>
                <a:gd name="T62" fmla="*/ 241 w 5368"/>
                <a:gd name="T63" fmla="*/ 362 h 5700"/>
                <a:gd name="T64" fmla="*/ 362 w 5368"/>
                <a:gd name="T65" fmla="*/ 242 h 5700"/>
                <a:gd name="T66" fmla="*/ 2804 w 5368"/>
                <a:gd name="T67" fmla="*/ 242 h 5700"/>
                <a:gd name="T68" fmla="*/ 2925 w 5368"/>
                <a:gd name="T69" fmla="*/ 362 h 5700"/>
                <a:gd name="T70" fmla="*/ 2925 w 5368"/>
                <a:gd name="T71" fmla="*/ 2836 h 5700"/>
                <a:gd name="T72" fmla="*/ 4462 w 5368"/>
                <a:gd name="T73" fmla="*/ 3439 h 5700"/>
                <a:gd name="T74" fmla="*/ 4462 w 5368"/>
                <a:gd name="T75" fmla="*/ 3439 h 5700"/>
                <a:gd name="T76" fmla="*/ 4281 w 5368"/>
                <a:gd name="T77" fmla="*/ 3257 h 5700"/>
                <a:gd name="T78" fmla="*/ 4462 w 5368"/>
                <a:gd name="T79" fmla="*/ 3077 h 5700"/>
                <a:gd name="T80" fmla="*/ 4643 w 5368"/>
                <a:gd name="T81" fmla="*/ 3257 h 5700"/>
                <a:gd name="T82" fmla="*/ 4462 w 5368"/>
                <a:gd name="T83" fmla="*/ 3439 h 5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68" h="5700">
                  <a:moveTo>
                    <a:pt x="5005" y="3016"/>
                  </a:moveTo>
                  <a:lnTo>
                    <a:pt x="5005" y="3016"/>
                  </a:lnTo>
                  <a:cubicBezTo>
                    <a:pt x="4914" y="2263"/>
                    <a:pt x="4221" y="1659"/>
                    <a:pt x="3408" y="1659"/>
                  </a:cubicBezTo>
                  <a:cubicBezTo>
                    <a:pt x="3347" y="1659"/>
                    <a:pt x="3257" y="1659"/>
                    <a:pt x="3166" y="1689"/>
                  </a:cubicBezTo>
                  <a:cubicBezTo>
                    <a:pt x="3166" y="362"/>
                    <a:pt x="3166" y="362"/>
                    <a:pt x="3166" y="362"/>
                  </a:cubicBezTo>
                  <a:cubicBezTo>
                    <a:pt x="3166" y="151"/>
                    <a:pt x="3016" y="0"/>
                    <a:pt x="2804" y="0"/>
                  </a:cubicBezTo>
                  <a:cubicBezTo>
                    <a:pt x="362" y="0"/>
                    <a:pt x="362" y="0"/>
                    <a:pt x="362" y="0"/>
                  </a:cubicBezTo>
                  <a:cubicBezTo>
                    <a:pt x="151" y="0"/>
                    <a:pt x="0" y="151"/>
                    <a:pt x="0" y="362"/>
                  </a:cubicBezTo>
                  <a:cubicBezTo>
                    <a:pt x="0" y="2836"/>
                    <a:pt x="0" y="2836"/>
                    <a:pt x="0" y="2836"/>
                  </a:cubicBezTo>
                  <a:cubicBezTo>
                    <a:pt x="0" y="3046"/>
                    <a:pt x="151" y="3198"/>
                    <a:pt x="362" y="3198"/>
                  </a:cubicBezTo>
                  <a:cubicBezTo>
                    <a:pt x="1839" y="3198"/>
                    <a:pt x="1839" y="3198"/>
                    <a:pt x="1839" y="3198"/>
                  </a:cubicBezTo>
                  <a:cubicBezTo>
                    <a:pt x="1839" y="3649"/>
                    <a:pt x="2020" y="4042"/>
                    <a:pt x="2322" y="4313"/>
                  </a:cubicBezTo>
                  <a:cubicBezTo>
                    <a:pt x="2322" y="5699"/>
                    <a:pt x="2322" y="5699"/>
                    <a:pt x="2322" y="5699"/>
                  </a:cubicBezTo>
                  <a:cubicBezTo>
                    <a:pt x="4281" y="5699"/>
                    <a:pt x="4281" y="5699"/>
                    <a:pt x="4281" y="5699"/>
                  </a:cubicBezTo>
                  <a:cubicBezTo>
                    <a:pt x="4281" y="5157"/>
                    <a:pt x="4281" y="5157"/>
                    <a:pt x="4281" y="5157"/>
                  </a:cubicBezTo>
                  <a:cubicBezTo>
                    <a:pt x="4673" y="5157"/>
                    <a:pt x="4975" y="4855"/>
                    <a:pt x="5005" y="4494"/>
                  </a:cubicBezTo>
                  <a:lnTo>
                    <a:pt x="5005" y="4494"/>
                  </a:lnTo>
                  <a:cubicBezTo>
                    <a:pt x="5005" y="4163"/>
                    <a:pt x="5005" y="4163"/>
                    <a:pt x="5005" y="4163"/>
                  </a:cubicBezTo>
                  <a:cubicBezTo>
                    <a:pt x="5246" y="4163"/>
                    <a:pt x="5246" y="4163"/>
                    <a:pt x="5246" y="4163"/>
                  </a:cubicBezTo>
                  <a:cubicBezTo>
                    <a:pt x="5337" y="4163"/>
                    <a:pt x="5367" y="4102"/>
                    <a:pt x="5367" y="4042"/>
                  </a:cubicBezTo>
                  <a:cubicBezTo>
                    <a:pt x="5367" y="4011"/>
                    <a:pt x="5005" y="3016"/>
                    <a:pt x="5005" y="3016"/>
                  </a:cubicBezTo>
                  <a:close/>
                  <a:moveTo>
                    <a:pt x="2925" y="2836"/>
                  </a:moveTo>
                  <a:lnTo>
                    <a:pt x="2925" y="2836"/>
                  </a:lnTo>
                  <a:cubicBezTo>
                    <a:pt x="2925" y="2896"/>
                    <a:pt x="2864" y="2956"/>
                    <a:pt x="2804" y="2956"/>
                  </a:cubicBezTo>
                  <a:cubicBezTo>
                    <a:pt x="2684" y="2956"/>
                    <a:pt x="2684" y="2956"/>
                    <a:pt x="2684" y="2956"/>
                  </a:cubicBezTo>
                  <a:cubicBezTo>
                    <a:pt x="2623" y="2956"/>
                    <a:pt x="2563" y="3016"/>
                    <a:pt x="2563" y="3077"/>
                  </a:cubicBezTo>
                  <a:cubicBezTo>
                    <a:pt x="2563" y="3287"/>
                    <a:pt x="2684" y="3499"/>
                    <a:pt x="2834" y="3649"/>
                  </a:cubicBezTo>
                  <a:cubicBezTo>
                    <a:pt x="2170" y="3529"/>
                    <a:pt x="2081" y="3077"/>
                    <a:pt x="2081" y="3046"/>
                  </a:cubicBezTo>
                  <a:cubicBezTo>
                    <a:pt x="2051" y="3016"/>
                    <a:pt x="2020" y="2956"/>
                    <a:pt x="1960" y="2956"/>
                  </a:cubicBezTo>
                  <a:cubicBezTo>
                    <a:pt x="362" y="2956"/>
                    <a:pt x="362" y="2956"/>
                    <a:pt x="362" y="2956"/>
                  </a:cubicBezTo>
                  <a:cubicBezTo>
                    <a:pt x="301" y="2956"/>
                    <a:pt x="241" y="2896"/>
                    <a:pt x="241" y="2836"/>
                  </a:cubicBezTo>
                  <a:cubicBezTo>
                    <a:pt x="241" y="362"/>
                    <a:pt x="241" y="362"/>
                    <a:pt x="241" y="362"/>
                  </a:cubicBezTo>
                  <a:cubicBezTo>
                    <a:pt x="241" y="303"/>
                    <a:pt x="301" y="242"/>
                    <a:pt x="362" y="242"/>
                  </a:cubicBezTo>
                  <a:cubicBezTo>
                    <a:pt x="2804" y="242"/>
                    <a:pt x="2804" y="242"/>
                    <a:pt x="2804" y="242"/>
                  </a:cubicBezTo>
                  <a:cubicBezTo>
                    <a:pt x="2864" y="242"/>
                    <a:pt x="2925" y="303"/>
                    <a:pt x="2925" y="362"/>
                  </a:cubicBezTo>
                  <a:lnTo>
                    <a:pt x="2925" y="2836"/>
                  </a:lnTo>
                  <a:close/>
                  <a:moveTo>
                    <a:pt x="4462" y="3439"/>
                  </a:moveTo>
                  <a:lnTo>
                    <a:pt x="4462" y="3439"/>
                  </a:lnTo>
                  <a:cubicBezTo>
                    <a:pt x="4372" y="3439"/>
                    <a:pt x="4281" y="3348"/>
                    <a:pt x="4281" y="3257"/>
                  </a:cubicBezTo>
                  <a:cubicBezTo>
                    <a:pt x="4281" y="3167"/>
                    <a:pt x="4372" y="3077"/>
                    <a:pt x="4462" y="3077"/>
                  </a:cubicBezTo>
                  <a:cubicBezTo>
                    <a:pt x="4552" y="3077"/>
                    <a:pt x="4643" y="3167"/>
                    <a:pt x="4643" y="3257"/>
                  </a:cubicBezTo>
                  <a:cubicBezTo>
                    <a:pt x="4643" y="3348"/>
                    <a:pt x="4552" y="3439"/>
                    <a:pt x="4462" y="343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48" name="Freeform 47"/>
            <p:cNvSpPr>
              <a:spLocks noChangeArrowheads="1"/>
            </p:cNvSpPr>
            <p:nvPr/>
          </p:nvSpPr>
          <p:spPr bwMode="auto">
            <a:xfrm>
              <a:off x="5693410" y="1878421"/>
              <a:ext cx="401638" cy="76200"/>
            </a:xfrm>
            <a:custGeom>
              <a:avLst/>
              <a:gdLst>
                <a:gd name="T0" fmla="*/ 0 w 1117"/>
                <a:gd name="T1" fmla="*/ 211 h 212"/>
                <a:gd name="T2" fmla="*/ 1116 w 1117"/>
                <a:gd name="T3" fmla="*/ 211 h 212"/>
                <a:gd name="T4" fmla="*/ 1116 w 1117"/>
                <a:gd name="T5" fmla="*/ 0 h 212"/>
                <a:gd name="T6" fmla="*/ 0 w 1117"/>
                <a:gd name="T7" fmla="*/ 0 h 212"/>
                <a:gd name="T8" fmla="*/ 0 w 1117"/>
                <a:gd name="T9" fmla="*/ 211 h 212"/>
              </a:gdLst>
              <a:ahLst/>
              <a:cxnLst>
                <a:cxn ang="0">
                  <a:pos x="T0" y="T1"/>
                </a:cxn>
                <a:cxn ang="0">
                  <a:pos x="T2" y="T3"/>
                </a:cxn>
                <a:cxn ang="0">
                  <a:pos x="T4" y="T5"/>
                </a:cxn>
                <a:cxn ang="0">
                  <a:pos x="T6" y="T7"/>
                </a:cxn>
                <a:cxn ang="0">
                  <a:pos x="T8" y="T9"/>
                </a:cxn>
              </a:cxnLst>
              <a:rect l="0" t="0" r="r" b="b"/>
              <a:pathLst>
                <a:path w="1117" h="212">
                  <a:moveTo>
                    <a:pt x="0" y="211"/>
                  </a:moveTo>
                  <a:lnTo>
                    <a:pt x="1116" y="211"/>
                  </a:lnTo>
                  <a:lnTo>
                    <a:pt x="1116" y="0"/>
                  </a:lnTo>
                  <a:lnTo>
                    <a:pt x="0" y="0"/>
                  </a:lnTo>
                  <a:lnTo>
                    <a:pt x="0" y="2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49" name="Freeform 48"/>
            <p:cNvSpPr>
              <a:spLocks noChangeArrowheads="1"/>
            </p:cNvSpPr>
            <p:nvPr/>
          </p:nvSpPr>
          <p:spPr bwMode="auto">
            <a:xfrm>
              <a:off x="5693410" y="2172109"/>
              <a:ext cx="401638" cy="87312"/>
            </a:xfrm>
            <a:custGeom>
              <a:avLst/>
              <a:gdLst>
                <a:gd name="T0" fmla="*/ 0 w 1117"/>
                <a:gd name="T1" fmla="*/ 241 h 242"/>
                <a:gd name="T2" fmla="*/ 1116 w 1117"/>
                <a:gd name="T3" fmla="*/ 241 h 242"/>
                <a:gd name="T4" fmla="*/ 1116 w 1117"/>
                <a:gd name="T5" fmla="*/ 0 h 242"/>
                <a:gd name="T6" fmla="*/ 0 w 1117"/>
                <a:gd name="T7" fmla="*/ 0 h 242"/>
                <a:gd name="T8" fmla="*/ 0 w 1117"/>
                <a:gd name="T9" fmla="*/ 241 h 242"/>
              </a:gdLst>
              <a:ahLst/>
              <a:cxnLst>
                <a:cxn ang="0">
                  <a:pos x="T0" y="T1"/>
                </a:cxn>
                <a:cxn ang="0">
                  <a:pos x="T2" y="T3"/>
                </a:cxn>
                <a:cxn ang="0">
                  <a:pos x="T4" y="T5"/>
                </a:cxn>
                <a:cxn ang="0">
                  <a:pos x="T6" y="T7"/>
                </a:cxn>
                <a:cxn ang="0">
                  <a:pos x="T8" y="T9"/>
                </a:cxn>
              </a:cxnLst>
              <a:rect l="0" t="0" r="r" b="b"/>
              <a:pathLst>
                <a:path w="1117" h="242">
                  <a:moveTo>
                    <a:pt x="0" y="241"/>
                  </a:moveTo>
                  <a:lnTo>
                    <a:pt x="1116" y="241"/>
                  </a:lnTo>
                  <a:lnTo>
                    <a:pt x="1116" y="0"/>
                  </a:lnTo>
                  <a:lnTo>
                    <a:pt x="0" y="0"/>
                  </a:lnTo>
                  <a:lnTo>
                    <a:pt x="0" y="24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50" name="Freeform 49"/>
            <p:cNvSpPr>
              <a:spLocks noChangeArrowheads="1"/>
            </p:cNvSpPr>
            <p:nvPr/>
          </p:nvSpPr>
          <p:spPr bwMode="auto">
            <a:xfrm>
              <a:off x="5693410" y="2475321"/>
              <a:ext cx="401638" cy="76200"/>
            </a:xfrm>
            <a:custGeom>
              <a:avLst/>
              <a:gdLst>
                <a:gd name="T0" fmla="*/ 0 w 1117"/>
                <a:gd name="T1" fmla="*/ 211 h 212"/>
                <a:gd name="T2" fmla="*/ 1116 w 1117"/>
                <a:gd name="T3" fmla="*/ 211 h 212"/>
                <a:gd name="T4" fmla="*/ 1116 w 1117"/>
                <a:gd name="T5" fmla="*/ 0 h 212"/>
                <a:gd name="T6" fmla="*/ 0 w 1117"/>
                <a:gd name="T7" fmla="*/ 0 h 212"/>
                <a:gd name="T8" fmla="*/ 0 w 1117"/>
                <a:gd name="T9" fmla="*/ 211 h 212"/>
              </a:gdLst>
              <a:ahLst/>
              <a:cxnLst>
                <a:cxn ang="0">
                  <a:pos x="T0" y="T1"/>
                </a:cxn>
                <a:cxn ang="0">
                  <a:pos x="T2" y="T3"/>
                </a:cxn>
                <a:cxn ang="0">
                  <a:pos x="T4" y="T5"/>
                </a:cxn>
                <a:cxn ang="0">
                  <a:pos x="T6" y="T7"/>
                </a:cxn>
                <a:cxn ang="0">
                  <a:pos x="T8" y="T9"/>
                </a:cxn>
              </a:cxnLst>
              <a:rect l="0" t="0" r="r" b="b"/>
              <a:pathLst>
                <a:path w="1117" h="212">
                  <a:moveTo>
                    <a:pt x="0" y="211"/>
                  </a:moveTo>
                  <a:lnTo>
                    <a:pt x="1116" y="211"/>
                  </a:lnTo>
                  <a:lnTo>
                    <a:pt x="1116" y="0"/>
                  </a:lnTo>
                  <a:lnTo>
                    <a:pt x="0" y="0"/>
                  </a:lnTo>
                  <a:lnTo>
                    <a:pt x="0" y="2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51" name="Freeform 50"/>
            <p:cNvSpPr>
              <a:spLocks noChangeArrowheads="1"/>
            </p:cNvSpPr>
            <p:nvPr/>
          </p:nvSpPr>
          <p:spPr bwMode="auto">
            <a:xfrm>
              <a:off x="5291773" y="1779996"/>
              <a:ext cx="325437" cy="260350"/>
            </a:xfrm>
            <a:custGeom>
              <a:avLst/>
              <a:gdLst>
                <a:gd name="T0" fmla="*/ 664 w 906"/>
                <a:gd name="T1" fmla="*/ 60 h 725"/>
                <a:gd name="T2" fmla="*/ 664 w 906"/>
                <a:gd name="T3" fmla="*/ 60 h 725"/>
                <a:gd name="T4" fmla="*/ 362 w 906"/>
                <a:gd name="T5" fmla="*/ 453 h 725"/>
                <a:gd name="T6" fmla="*/ 211 w 906"/>
                <a:gd name="T7" fmla="*/ 392 h 725"/>
                <a:gd name="T8" fmla="*/ 31 w 906"/>
                <a:gd name="T9" fmla="*/ 453 h 725"/>
                <a:gd name="T10" fmla="*/ 90 w 906"/>
                <a:gd name="T11" fmla="*/ 604 h 725"/>
                <a:gd name="T12" fmla="*/ 332 w 906"/>
                <a:gd name="T13" fmla="*/ 724 h 725"/>
                <a:gd name="T14" fmla="*/ 392 w 906"/>
                <a:gd name="T15" fmla="*/ 724 h 725"/>
                <a:gd name="T16" fmla="*/ 482 w 906"/>
                <a:gd name="T17" fmla="*/ 694 h 725"/>
                <a:gd name="T18" fmla="*/ 844 w 906"/>
                <a:gd name="T19" fmla="*/ 212 h 725"/>
                <a:gd name="T20" fmla="*/ 844 w 906"/>
                <a:gd name="T21" fmla="*/ 60 h 725"/>
                <a:gd name="T22" fmla="*/ 664 w 906"/>
                <a:gd name="T23" fmla="*/ 6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6" h="725">
                  <a:moveTo>
                    <a:pt x="664" y="60"/>
                  </a:moveTo>
                  <a:lnTo>
                    <a:pt x="664" y="60"/>
                  </a:lnTo>
                  <a:cubicBezTo>
                    <a:pt x="362" y="453"/>
                    <a:pt x="362" y="453"/>
                    <a:pt x="362" y="453"/>
                  </a:cubicBezTo>
                  <a:cubicBezTo>
                    <a:pt x="211" y="392"/>
                    <a:pt x="211" y="392"/>
                    <a:pt x="211" y="392"/>
                  </a:cubicBezTo>
                  <a:cubicBezTo>
                    <a:pt x="151" y="362"/>
                    <a:pt x="60" y="392"/>
                    <a:pt x="31" y="453"/>
                  </a:cubicBezTo>
                  <a:cubicBezTo>
                    <a:pt x="0" y="513"/>
                    <a:pt x="31" y="574"/>
                    <a:pt x="90" y="604"/>
                  </a:cubicBezTo>
                  <a:cubicBezTo>
                    <a:pt x="332" y="724"/>
                    <a:pt x="332" y="724"/>
                    <a:pt x="332" y="724"/>
                  </a:cubicBezTo>
                  <a:cubicBezTo>
                    <a:pt x="362" y="724"/>
                    <a:pt x="362" y="724"/>
                    <a:pt x="392" y="724"/>
                  </a:cubicBezTo>
                  <a:cubicBezTo>
                    <a:pt x="422" y="724"/>
                    <a:pt x="452" y="724"/>
                    <a:pt x="482" y="694"/>
                  </a:cubicBezTo>
                  <a:cubicBezTo>
                    <a:pt x="844" y="212"/>
                    <a:pt x="844" y="212"/>
                    <a:pt x="844" y="212"/>
                  </a:cubicBezTo>
                  <a:cubicBezTo>
                    <a:pt x="905" y="151"/>
                    <a:pt x="875" y="91"/>
                    <a:pt x="844" y="60"/>
                  </a:cubicBezTo>
                  <a:cubicBezTo>
                    <a:pt x="784" y="0"/>
                    <a:pt x="694" y="30"/>
                    <a:pt x="664" y="6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52" name="Freeform 51"/>
            <p:cNvSpPr>
              <a:spLocks noChangeArrowheads="1"/>
            </p:cNvSpPr>
            <p:nvPr/>
          </p:nvSpPr>
          <p:spPr bwMode="auto">
            <a:xfrm>
              <a:off x="5291773" y="2084796"/>
              <a:ext cx="325437" cy="260350"/>
            </a:xfrm>
            <a:custGeom>
              <a:avLst/>
              <a:gdLst>
                <a:gd name="T0" fmla="*/ 664 w 906"/>
                <a:gd name="T1" fmla="*/ 60 h 725"/>
                <a:gd name="T2" fmla="*/ 664 w 906"/>
                <a:gd name="T3" fmla="*/ 60 h 725"/>
                <a:gd name="T4" fmla="*/ 362 w 906"/>
                <a:gd name="T5" fmla="*/ 452 h 725"/>
                <a:gd name="T6" fmla="*/ 211 w 906"/>
                <a:gd name="T7" fmla="*/ 362 h 725"/>
                <a:gd name="T8" fmla="*/ 31 w 906"/>
                <a:gd name="T9" fmla="*/ 422 h 725"/>
                <a:gd name="T10" fmla="*/ 90 w 906"/>
                <a:gd name="T11" fmla="*/ 573 h 725"/>
                <a:gd name="T12" fmla="*/ 332 w 906"/>
                <a:gd name="T13" fmla="*/ 694 h 725"/>
                <a:gd name="T14" fmla="*/ 392 w 906"/>
                <a:gd name="T15" fmla="*/ 724 h 725"/>
                <a:gd name="T16" fmla="*/ 482 w 906"/>
                <a:gd name="T17" fmla="*/ 663 h 725"/>
                <a:gd name="T18" fmla="*/ 844 w 906"/>
                <a:gd name="T19" fmla="*/ 211 h 725"/>
                <a:gd name="T20" fmla="*/ 844 w 906"/>
                <a:gd name="T21" fmla="*/ 30 h 725"/>
                <a:gd name="T22" fmla="*/ 664 w 906"/>
                <a:gd name="T23" fmla="*/ 6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6" h="725">
                  <a:moveTo>
                    <a:pt x="664" y="60"/>
                  </a:moveTo>
                  <a:lnTo>
                    <a:pt x="664" y="60"/>
                  </a:lnTo>
                  <a:cubicBezTo>
                    <a:pt x="362" y="452"/>
                    <a:pt x="362" y="452"/>
                    <a:pt x="362" y="452"/>
                  </a:cubicBezTo>
                  <a:cubicBezTo>
                    <a:pt x="211" y="362"/>
                    <a:pt x="211" y="362"/>
                    <a:pt x="211" y="362"/>
                  </a:cubicBezTo>
                  <a:cubicBezTo>
                    <a:pt x="151" y="362"/>
                    <a:pt x="60" y="362"/>
                    <a:pt x="31" y="422"/>
                  </a:cubicBezTo>
                  <a:cubicBezTo>
                    <a:pt x="0" y="482"/>
                    <a:pt x="31" y="573"/>
                    <a:pt x="90" y="573"/>
                  </a:cubicBezTo>
                  <a:cubicBezTo>
                    <a:pt x="332" y="694"/>
                    <a:pt x="332" y="694"/>
                    <a:pt x="332" y="694"/>
                  </a:cubicBezTo>
                  <a:cubicBezTo>
                    <a:pt x="362" y="724"/>
                    <a:pt x="362" y="724"/>
                    <a:pt x="392" y="724"/>
                  </a:cubicBezTo>
                  <a:cubicBezTo>
                    <a:pt x="422" y="724"/>
                    <a:pt x="452" y="694"/>
                    <a:pt x="482" y="663"/>
                  </a:cubicBezTo>
                  <a:cubicBezTo>
                    <a:pt x="844" y="211"/>
                    <a:pt x="844" y="211"/>
                    <a:pt x="844" y="211"/>
                  </a:cubicBezTo>
                  <a:cubicBezTo>
                    <a:pt x="905" y="150"/>
                    <a:pt x="875" y="60"/>
                    <a:pt x="844" y="30"/>
                  </a:cubicBezTo>
                  <a:cubicBezTo>
                    <a:pt x="784" y="0"/>
                    <a:pt x="694" y="0"/>
                    <a:pt x="664" y="6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53" name="Freeform 52"/>
            <p:cNvSpPr>
              <a:spLocks noChangeArrowheads="1"/>
            </p:cNvSpPr>
            <p:nvPr/>
          </p:nvSpPr>
          <p:spPr bwMode="auto">
            <a:xfrm>
              <a:off x="5334635" y="2421346"/>
              <a:ext cx="239713" cy="217488"/>
            </a:xfrm>
            <a:custGeom>
              <a:avLst/>
              <a:gdLst>
                <a:gd name="T0" fmla="*/ 603 w 665"/>
                <a:gd name="T1" fmla="*/ 60 h 604"/>
                <a:gd name="T2" fmla="*/ 603 w 665"/>
                <a:gd name="T3" fmla="*/ 60 h 604"/>
                <a:gd name="T4" fmla="*/ 423 w 665"/>
                <a:gd name="T5" fmla="*/ 60 h 604"/>
                <a:gd name="T6" fmla="*/ 332 w 665"/>
                <a:gd name="T7" fmla="*/ 151 h 604"/>
                <a:gd name="T8" fmla="*/ 242 w 665"/>
                <a:gd name="T9" fmla="*/ 60 h 604"/>
                <a:gd name="T10" fmla="*/ 61 w 665"/>
                <a:gd name="T11" fmla="*/ 60 h 604"/>
                <a:gd name="T12" fmla="*/ 61 w 665"/>
                <a:gd name="T13" fmla="*/ 210 h 604"/>
                <a:gd name="T14" fmla="*/ 152 w 665"/>
                <a:gd name="T15" fmla="*/ 331 h 604"/>
                <a:gd name="T16" fmla="*/ 61 w 665"/>
                <a:gd name="T17" fmla="*/ 422 h 604"/>
                <a:gd name="T18" fmla="*/ 61 w 665"/>
                <a:gd name="T19" fmla="*/ 572 h 604"/>
                <a:gd name="T20" fmla="*/ 152 w 665"/>
                <a:gd name="T21" fmla="*/ 603 h 604"/>
                <a:gd name="T22" fmla="*/ 242 w 665"/>
                <a:gd name="T23" fmla="*/ 572 h 604"/>
                <a:gd name="T24" fmla="*/ 332 w 665"/>
                <a:gd name="T25" fmla="*/ 483 h 604"/>
                <a:gd name="T26" fmla="*/ 423 w 665"/>
                <a:gd name="T27" fmla="*/ 572 h 604"/>
                <a:gd name="T28" fmla="*/ 514 w 665"/>
                <a:gd name="T29" fmla="*/ 603 h 604"/>
                <a:gd name="T30" fmla="*/ 603 w 665"/>
                <a:gd name="T31" fmla="*/ 572 h 604"/>
                <a:gd name="T32" fmla="*/ 603 w 665"/>
                <a:gd name="T33" fmla="*/ 422 h 604"/>
                <a:gd name="T34" fmla="*/ 514 w 665"/>
                <a:gd name="T35" fmla="*/ 331 h 604"/>
                <a:gd name="T36" fmla="*/ 603 w 665"/>
                <a:gd name="T37" fmla="*/ 210 h 604"/>
                <a:gd name="T38" fmla="*/ 603 w 665"/>
                <a:gd name="T39" fmla="*/ 6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5" h="604">
                  <a:moveTo>
                    <a:pt x="603" y="60"/>
                  </a:moveTo>
                  <a:lnTo>
                    <a:pt x="603" y="60"/>
                  </a:lnTo>
                  <a:cubicBezTo>
                    <a:pt x="544" y="0"/>
                    <a:pt x="483" y="0"/>
                    <a:pt x="423" y="60"/>
                  </a:cubicBezTo>
                  <a:cubicBezTo>
                    <a:pt x="332" y="151"/>
                    <a:pt x="332" y="151"/>
                    <a:pt x="332" y="151"/>
                  </a:cubicBezTo>
                  <a:cubicBezTo>
                    <a:pt x="242" y="60"/>
                    <a:pt x="242" y="60"/>
                    <a:pt x="242" y="60"/>
                  </a:cubicBezTo>
                  <a:cubicBezTo>
                    <a:pt x="182" y="0"/>
                    <a:pt x="121" y="0"/>
                    <a:pt x="61" y="60"/>
                  </a:cubicBezTo>
                  <a:cubicBezTo>
                    <a:pt x="0" y="90"/>
                    <a:pt x="0" y="180"/>
                    <a:pt x="61" y="210"/>
                  </a:cubicBezTo>
                  <a:cubicBezTo>
                    <a:pt x="152" y="331"/>
                    <a:pt x="152" y="331"/>
                    <a:pt x="152" y="331"/>
                  </a:cubicBezTo>
                  <a:cubicBezTo>
                    <a:pt x="61" y="422"/>
                    <a:pt x="61" y="422"/>
                    <a:pt x="61" y="422"/>
                  </a:cubicBezTo>
                  <a:cubicBezTo>
                    <a:pt x="0" y="452"/>
                    <a:pt x="0" y="542"/>
                    <a:pt x="61" y="572"/>
                  </a:cubicBezTo>
                  <a:cubicBezTo>
                    <a:pt x="91" y="603"/>
                    <a:pt x="121" y="603"/>
                    <a:pt x="152" y="603"/>
                  </a:cubicBezTo>
                  <a:cubicBezTo>
                    <a:pt x="182" y="603"/>
                    <a:pt x="212" y="603"/>
                    <a:pt x="242" y="572"/>
                  </a:cubicBezTo>
                  <a:cubicBezTo>
                    <a:pt x="332" y="483"/>
                    <a:pt x="332" y="483"/>
                    <a:pt x="332" y="483"/>
                  </a:cubicBezTo>
                  <a:cubicBezTo>
                    <a:pt x="423" y="572"/>
                    <a:pt x="423" y="572"/>
                    <a:pt x="423" y="572"/>
                  </a:cubicBezTo>
                  <a:cubicBezTo>
                    <a:pt x="453" y="603"/>
                    <a:pt x="483" y="603"/>
                    <a:pt x="514" y="603"/>
                  </a:cubicBezTo>
                  <a:cubicBezTo>
                    <a:pt x="544" y="603"/>
                    <a:pt x="574" y="603"/>
                    <a:pt x="603" y="572"/>
                  </a:cubicBezTo>
                  <a:cubicBezTo>
                    <a:pt x="664" y="542"/>
                    <a:pt x="664" y="452"/>
                    <a:pt x="603" y="422"/>
                  </a:cubicBezTo>
                  <a:cubicBezTo>
                    <a:pt x="514" y="331"/>
                    <a:pt x="514" y="331"/>
                    <a:pt x="514" y="331"/>
                  </a:cubicBezTo>
                  <a:cubicBezTo>
                    <a:pt x="603" y="210"/>
                    <a:pt x="603" y="210"/>
                    <a:pt x="603" y="210"/>
                  </a:cubicBezTo>
                  <a:cubicBezTo>
                    <a:pt x="664" y="180"/>
                    <a:pt x="664" y="90"/>
                    <a:pt x="603" y="6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grpSp>
      <p:sp>
        <p:nvSpPr>
          <p:cNvPr id="54" name="TextBox 53"/>
          <p:cNvSpPr txBox="1"/>
          <p:nvPr userDrawn="1"/>
        </p:nvSpPr>
        <p:spPr>
          <a:xfrm>
            <a:off x="4146453" y="668215"/>
            <a:ext cx="2007281" cy="338554"/>
          </a:xfrm>
          <a:prstGeom prst="rect">
            <a:avLst/>
          </a:prstGeom>
          <a:noFill/>
        </p:spPr>
        <p:txBody>
          <a:bodyPr wrap="none" rtlCol="0">
            <a:spAutoFit/>
          </a:bodyPr>
          <a:lstStyle/>
          <a:p>
            <a:r>
              <a:rPr lang="en-US" sz="1600" b="1" dirty="0">
                <a:solidFill>
                  <a:schemeClr val="tx1">
                    <a:lumMod val="75000"/>
                  </a:schemeClr>
                </a:solidFill>
                <a:latin typeface="Arial Black" charset="0"/>
                <a:ea typeface="Arial Black" charset="0"/>
                <a:cs typeface="Arial Black" charset="0"/>
              </a:rPr>
              <a:t>COMPETENCIES</a:t>
            </a:r>
          </a:p>
        </p:txBody>
      </p:sp>
      <p:sp>
        <p:nvSpPr>
          <p:cNvPr id="55" name="TextBox 54"/>
          <p:cNvSpPr txBox="1"/>
          <p:nvPr userDrawn="1"/>
        </p:nvSpPr>
        <p:spPr>
          <a:xfrm>
            <a:off x="120343" y="1165218"/>
            <a:ext cx="2892488" cy="2120008"/>
          </a:xfrm>
          <a:prstGeom prst="rect">
            <a:avLst/>
          </a:prstGeom>
          <a:noFill/>
        </p:spPr>
        <p:txBody>
          <a:bodyPr wrap="square" rtlCol="0">
            <a:noAutofit/>
          </a:bodyPr>
          <a:lstStyle/>
          <a:p>
            <a:pPr marL="0" algn="l" defTabSz="914400" rtl="0" eaLnBrk="1" latinLnBrk="0" hangingPunct="1"/>
            <a:r>
              <a:rPr lang="en-US" sz="1300" b="1" kern="1200" dirty="0">
                <a:solidFill>
                  <a:schemeClr val="accent3"/>
                </a:solidFill>
                <a:latin typeface="Arial Black" charset="0"/>
                <a:ea typeface="Arial Black" charset="0"/>
                <a:cs typeface="Arial Black" charset="0"/>
              </a:rPr>
              <a:t>Operational Excellence</a:t>
            </a:r>
          </a:p>
          <a:p>
            <a:pPr marL="0" algn="l" defTabSz="914400" rtl="0" eaLnBrk="1" latinLnBrk="0" hangingPunct="1"/>
            <a:r>
              <a:rPr lang="en-US" sz="1300" b="1" kern="1200" dirty="0">
                <a:solidFill>
                  <a:schemeClr val="tx1">
                    <a:lumMod val="75000"/>
                  </a:schemeClr>
                </a:solidFill>
                <a:latin typeface="+mn-lt"/>
                <a:ea typeface="+mn-ea"/>
                <a:cs typeface="+mn-cs"/>
              </a:rPr>
              <a:t>Provides a customer </a:t>
            </a:r>
            <a:br>
              <a:rPr lang="en-US" sz="1300" b="1" kern="1200" dirty="0">
                <a:solidFill>
                  <a:schemeClr val="tx1">
                    <a:lumMod val="75000"/>
                  </a:schemeClr>
                </a:solidFill>
                <a:latin typeface="+mn-lt"/>
                <a:ea typeface="+mn-ea"/>
                <a:cs typeface="+mn-cs"/>
              </a:rPr>
            </a:br>
            <a:r>
              <a:rPr lang="en-US" sz="1300" b="1" kern="1200" dirty="0">
                <a:solidFill>
                  <a:schemeClr val="tx1">
                    <a:lumMod val="75000"/>
                  </a:schemeClr>
                </a:solidFill>
                <a:latin typeface="+mn-lt"/>
                <a:ea typeface="+mn-ea"/>
                <a:cs typeface="+mn-cs"/>
              </a:rPr>
              <a:t>centric approach to drive operational excellence through adoption of ITIL (Information Technology Infrastructure </a:t>
            </a:r>
            <a:br>
              <a:rPr lang="en-US" sz="1300" b="1" kern="1200" dirty="0">
                <a:solidFill>
                  <a:schemeClr val="tx1">
                    <a:lumMod val="75000"/>
                  </a:schemeClr>
                </a:solidFill>
                <a:latin typeface="+mn-lt"/>
                <a:ea typeface="+mn-ea"/>
                <a:cs typeface="+mn-cs"/>
              </a:rPr>
            </a:br>
            <a:r>
              <a:rPr lang="en-US" sz="1300" b="1" kern="1200" dirty="0">
                <a:solidFill>
                  <a:schemeClr val="tx1">
                    <a:lumMod val="75000"/>
                  </a:schemeClr>
                </a:solidFill>
                <a:latin typeface="+mn-lt"/>
                <a:ea typeface="+mn-ea"/>
                <a:cs typeface="+mn-cs"/>
              </a:rPr>
              <a:t>Library) processes.</a:t>
            </a:r>
          </a:p>
        </p:txBody>
      </p:sp>
      <p:sp>
        <p:nvSpPr>
          <p:cNvPr id="81" name="Text Placeholder 8"/>
          <p:cNvSpPr>
            <a:spLocks noGrp="1"/>
          </p:cNvSpPr>
          <p:nvPr>
            <p:ph type="body" sz="quarter" idx="10"/>
          </p:nvPr>
        </p:nvSpPr>
        <p:spPr>
          <a:xfrm>
            <a:off x="3680681" y="1207699"/>
            <a:ext cx="5952502" cy="902455"/>
          </a:xfrm>
          <a:prstGeom prst="rect">
            <a:avLst/>
          </a:prstGeom>
        </p:spPr>
        <p:txBody>
          <a:bodyPr/>
          <a:lstStyle>
            <a:lvl1pPr marL="0" indent="0">
              <a:spcAft>
                <a:spcPts val="600"/>
              </a:spcAft>
              <a:buNone/>
              <a:defRPr sz="1200" b="1">
                <a:solidFill>
                  <a:schemeClr val="accent3"/>
                </a:solidFill>
              </a:defRPr>
            </a:lvl1pPr>
            <a:lvl2pPr marL="457200" indent="0">
              <a:spcAft>
                <a:spcPts val="600"/>
              </a:spcAft>
              <a:buNone/>
              <a:defRPr sz="1200"/>
            </a:lvl2pPr>
            <a:lvl3pPr marL="914400" indent="0">
              <a:spcAft>
                <a:spcPts val="600"/>
              </a:spcAft>
              <a:buNone/>
              <a:defRPr sz="1200"/>
            </a:lvl3pPr>
            <a:lvl4pPr marL="1371600" indent="0">
              <a:spcAft>
                <a:spcPts val="600"/>
              </a:spcAft>
              <a:buNone/>
              <a:defRPr sz="1200"/>
            </a:lvl4pPr>
            <a:lvl5pPr marL="1828800" indent="0">
              <a:spcAft>
                <a:spcPts val="600"/>
              </a:spcAft>
              <a:buNone/>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2" name="Hexagon 81"/>
          <p:cNvSpPr/>
          <p:nvPr userDrawn="1"/>
        </p:nvSpPr>
        <p:spPr>
          <a:xfrm>
            <a:off x="10060971" y="1185520"/>
            <a:ext cx="1057476" cy="889465"/>
          </a:xfrm>
          <a:prstGeom prst="hexagon">
            <a:avLst/>
          </a:prstGeom>
          <a:gradFill flip="none" rotWithShape="1">
            <a:gsLst>
              <a:gs pos="100000">
                <a:schemeClr val="tx2"/>
              </a:gs>
              <a:gs pos="0">
                <a:schemeClr val="bg2"/>
              </a:gs>
            </a:gsLst>
            <a:path path="circle">
              <a:fillToRect l="50000" t="50000" r="50000" b="50000"/>
            </a:path>
            <a:tileRect/>
          </a:gradFill>
          <a:ln w="571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Hexagon 82"/>
          <p:cNvSpPr/>
          <p:nvPr userDrawn="1"/>
        </p:nvSpPr>
        <p:spPr>
          <a:xfrm>
            <a:off x="10981107" y="674333"/>
            <a:ext cx="1057476" cy="889465"/>
          </a:xfrm>
          <a:prstGeom prst="hexagon">
            <a:avLst/>
          </a:prstGeom>
          <a:gradFill flip="none" rotWithShape="1">
            <a:gsLst>
              <a:gs pos="100000">
                <a:schemeClr val="accent6">
                  <a:lumMod val="75000"/>
                </a:schemeClr>
              </a:gs>
              <a:gs pos="0">
                <a:schemeClr val="accent6"/>
              </a:gs>
            </a:gsLst>
            <a:path path="circle">
              <a:fillToRect l="50000" t="50000" r="50000" b="50000"/>
            </a:path>
            <a:tileRect/>
          </a:gradFill>
          <a:ln w="571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p:cNvGrpSpPr/>
          <p:nvPr userDrawn="1"/>
        </p:nvGrpSpPr>
        <p:grpSpPr>
          <a:xfrm>
            <a:off x="11343295" y="764644"/>
            <a:ext cx="348958" cy="350650"/>
            <a:chOff x="3012123" y="3127784"/>
            <a:chExt cx="1965325" cy="1974850"/>
          </a:xfrm>
          <a:solidFill>
            <a:schemeClr val="tx1">
              <a:lumMod val="75000"/>
            </a:schemeClr>
          </a:solidFill>
        </p:grpSpPr>
        <p:sp>
          <p:nvSpPr>
            <p:cNvPr id="57" name="Freeform 56"/>
            <p:cNvSpPr>
              <a:spLocks noChangeArrowheads="1"/>
            </p:cNvSpPr>
            <p:nvPr/>
          </p:nvSpPr>
          <p:spPr bwMode="auto">
            <a:xfrm>
              <a:off x="4369435" y="3658009"/>
              <a:ext cx="608013" cy="1444625"/>
            </a:xfrm>
            <a:custGeom>
              <a:avLst/>
              <a:gdLst>
                <a:gd name="T0" fmla="*/ 1206 w 1689"/>
                <a:gd name="T1" fmla="*/ 1086 h 4012"/>
                <a:gd name="T2" fmla="*/ 1206 w 1689"/>
                <a:gd name="T3" fmla="*/ 1086 h 4012"/>
                <a:gd name="T4" fmla="*/ 965 w 1689"/>
                <a:gd name="T5" fmla="*/ 1086 h 4012"/>
                <a:gd name="T6" fmla="*/ 1387 w 1689"/>
                <a:gd name="T7" fmla="*/ 544 h 4012"/>
                <a:gd name="T8" fmla="*/ 844 w 1689"/>
                <a:gd name="T9" fmla="*/ 0 h 4012"/>
                <a:gd name="T10" fmla="*/ 302 w 1689"/>
                <a:gd name="T11" fmla="*/ 544 h 4012"/>
                <a:gd name="T12" fmla="*/ 723 w 1689"/>
                <a:gd name="T13" fmla="*/ 1086 h 4012"/>
                <a:gd name="T14" fmla="*/ 482 w 1689"/>
                <a:gd name="T15" fmla="*/ 1086 h 4012"/>
                <a:gd name="T16" fmla="*/ 0 w 1689"/>
                <a:gd name="T17" fmla="*/ 1629 h 4012"/>
                <a:gd name="T18" fmla="*/ 0 w 1689"/>
                <a:gd name="T19" fmla="*/ 2896 h 4012"/>
                <a:gd name="T20" fmla="*/ 120 w 1689"/>
                <a:gd name="T21" fmla="*/ 2986 h 4012"/>
                <a:gd name="T22" fmla="*/ 302 w 1689"/>
                <a:gd name="T23" fmla="*/ 2986 h 4012"/>
                <a:gd name="T24" fmla="*/ 302 w 1689"/>
                <a:gd name="T25" fmla="*/ 3740 h 4012"/>
                <a:gd name="T26" fmla="*/ 543 w 1689"/>
                <a:gd name="T27" fmla="*/ 4011 h 4012"/>
                <a:gd name="T28" fmla="*/ 1146 w 1689"/>
                <a:gd name="T29" fmla="*/ 4011 h 4012"/>
                <a:gd name="T30" fmla="*/ 1387 w 1689"/>
                <a:gd name="T31" fmla="*/ 3740 h 4012"/>
                <a:gd name="T32" fmla="*/ 1387 w 1689"/>
                <a:gd name="T33" fmla="*/ 2986 h 4012"/>
                <a:gd name="T34" fmla="*/ 1598 w 1689"/>
                <a:gd name="T35" fmla="*/ 2986 h 4012"/>
                <a:gd name="T36" fmla="*/ 1688 w 1689"/>
                <a:gd name="T37" fmla="*/ 2896 h 4012"/>
                <a:gd name="T38" fmla="*/ 1688 w 1689"/>
                <a:gd name="T39" fmla="*/ 1629 h 4012"/>
                <a:gd name="T40" fmla="*/ 1206 w 1689"/>
                <a:gd name="T41" fmla="*/ 1086 h 4012"/>
                <a:gd name="T42" fmla="*/ 1176 w 1689"/>
                <a:gd name="T43" fmla="*/ 544 h 4012"/>
                <a:gd name="T44" fmla="*/ 1176 w 1689"/>
                <a:gd name="T45" fmla="*/ 544 h 4012"/>
                <a:gd name="T46" fmla="*/ 1176 w 1689"/>
                <a:gd name="T47" fmla="*/ 544 h 4012"/>
                <a:gd name="T48" fmla="*/ 844 w 1689"/>
                <a:gd name="T49" fmla="*/ 875 h 4012"/>
                <a:gd name="T50" fmla="*/ 543 w 1689"/>
                <a:gd name="T51" fmla="*/ 544 h 4012"/>
                <a:gd name="T52" fmla="*/ 844 w 1689"/>
                <a:gd name="T53" fmla="*/ 212 h 4012"/>
                <a:gd name="T54" fmla="*/ 844 w 1689"/>
                <a:gd name="T55" fmla="*/ 212 h 4012"/>
                <a:gd name="T56" fmla="*/ 844 w 1689"/>
                <a:gd name="T57" fmla="*/ 212 h 4012"/>
                <a:gd name="T58" fmla="*/ 1176 w 1689"/>
                <a:gd name="T59" fmla="*/ 544 h 4012"/>
                <a:gd name="T60" fmla="*/ 1146 w 1689"/>
                <a:gd name="T61" fmla="*/ 3770 h 4012"/>
                <a:gd name="T62" fmla="*/ 1146 w 1689"/>
                <a:gd name="T63" fmla="*/ 3770 h 4012"/>
                <a:gd name="T64" fmla="*/ 965 w 1689"/>
                <a:gd name="T65" fmla="*/ 3770 h 4012"/>
                <a:gd name="T66" fmla="*/ 965 w 1689"/>
                <a:gd name="T67" fmla="*/ 2926 h 4012"/>
                <a:gd name="T68" fmla="*/ 844 w 1689"/>
                <a:gd name="T69" fmla="*/ 2805 h 4012"/>
                <a:gd name="T70" fmla="*/ 753 w 1689"/>
                <a:gd name="T71" fmla="*/ 2926 h 4012"/>
                <a:gd name="T72" fmla="*/ 753 w 1689"/>
                <a:gd name="T73" fmla="*/ 3770 h 4012"/>
                <a:gd name="T74" fmla="*/ 543 w 1689"/>
                <a:gd name="T75" fmla="*/ 3770 h 4012"/>
                <a:gd name="T76" fmla="*/ 543 w 1689"/>
                <a:gd name="T77" fmla="*/ 3740 h 4012"/>
                <a:gd name="T78" fmla="*/ 543 w 1689"/>
                <a:gd name="T79" fmla="*/ 2172 h 4012"/>
                <a:gd name="T80" fmla="*/ 422 w 1689"/>
                <a:gd name="T81" fmla="*/ 2081 h 4012"/>
                <a:gd name="T82" fmla="*/ 302 w 1689"/>
                <a:gd name="T83" fmla="*/ 2172 h 4012"/>
                <a:gd name="T84" fmla="*/ 302 w 1689"/>
                <a:gd name="T85" fmla="*/ 2775 h 4012"/>
                <a:gd name="T86" fmla="*/ 211 w 1689"/>
                <a:gd name="T87" fmla="*/ 2775 h 4012"/>
                <a:gd name="T88" fmla="*/ 211 w 1689"/>
                <a:gd name="T89" fmla="*/ 1629 h 4012"/>
                <a:gd name="T90" fmla="*/ 482 w 1689"/>
                <a:gd name="T91" fmla="*/ 1297 h 4012"/>
                <a:gd name="T92" fmla="*/ 1206 w 1689"/>
                <a:gd name="T93" fmla="*/ 1297 h 4012"/>
                <a:gd name="T94" fmla="*/ 1477 w 1689"/>
                <a:gd name="T95" fmla="*/ 1629 h 4012"/>
                <a:gd name="T96" fmla="*/ 1477 w 1689"/>
                <a:gd name="T97" fmla="*/ 2775 h 4012"/>
                <a:gd name="T98" fmla="*/ 1387 w 1689"/>
                <a:gd name="T99" fmla="*/ 2775 h 4012"/>
                <a:gd name="T100" fmla="*/ 1387 w 1689"/>
                <a:gd name="T101" fmla="*/ 2172 h 4012"/>
                <a:gd name="T102" fmla="*/ 1267 w 1689"/>
                <a:gd name="T103" fmla="*/ 2081 h 4012"/>
                <a:gd name="T104" fmla="*/ 1176 w 1689"/>
                <a:gd name="T105" fmla="*/ 2172 h 4012"/>
                <a:gd name="T106" fmla="*/ 1176 w 1689"/>
                <a:gd name="T107" fmla="*/ 3740 h 4012"/>
                <a:gd name="T108" fmla="*/ 1146 w 1689"/>
                <a:gd name="T109" fmla="*/ 3770 h 4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89" h="4012">
                  <a:moveTo>
                    <a:pt x="1206" y="1086"/>
                  </a:moveTo>
                  <a:lnTo>
                    <a:pt x="1206" y="1086"/>
                  </a:lnTo>
                  <a:cubicBezTo>
                    <a:pt x="965" y="1086"/>
                    <a:pt x="965" y="1086"/>
                    <a:pt x="965" y="1086"/>
                  </a:cubicBezTo>
                  <a:cubicBezTo>
                    <a:pt x="1206" y="1026"/>
                    <a:pt x="1387" y="815"/>
                    <a:pt x="1387" y="544"/>
                  </a:cubicBezTo>
                  <a:cubicBezTo>
                    <a:pt x="1387" y="242"/>
                    <a:pt x="1146" y="0"/>
                    <a:pt x="844" y="0"/>
                  </a:cubicBezTo>
                  <a:cubicBezTo>
                    <a:pt x="543" y="0"/>
                    <a:pt x="302" y="242"/>
                    <a:pt x="302" y="544"/>
                  </a:cubicBezTo>
                  <a:cubicBezTo>
                    <a:pt x="302" y="815"/>
                    <a:pt x="482" y="1026"/>
                    <a:pt x="723" y="1086"/>
                  </a:cubicBezTo>
                  <a:cubicBezTo>
                    <a:pt x="482" y="1086"/>
                    <a:pt x="482" y="1086"/>
                    <a:pt x="482" y="1086"/>
                  </a:cubicBezTo>
                  <a:cubicBezTo>
                    <a:pt x="211" y="1086"/>
                    <a:pt x="0" y="1327"/>
                    <a:pt x="0" y="1629"/>
                  </a:cubicBezTo>
                  <a:cubicBezTo>
                    <a:pt x="0" y="2896"/>
                    <a:pt x="0" y="2896"/>
                    <a:pt x="0" y="2896"/>
                  </a:cubicBezTo>
                  <a:cubicBezTo>
                    <a:pt x="0" y="2956"/>
                    <a:pt x="29" y="2986"/>
                    <a:pt x="120" y="2986"/>
                  </a:cubicBezTo>
                  <a:cubicBezTo>
                    <a:pt x="302" y="2986"/>
                    <a:pt x="302" y="2986"/>
                    <a:pt x="302" y="2986"/>
                  </a:cubicBezTo>
                  <a:cubicBezTo>
                    <a:pt x="302" y="3740"/>
                    <a:pt x="302" y="3740"/>
                    <a:pt x="302" y="3740"/>
                  </a:cubicBezTo>
                  <a:cubicBezTo>
                    <a:pt x="302" y="3891"/>
                    <a:pt x="422" y="4011"/>
                    <a:pt x="543" y="4011"/>
                  </a:cubicBezTo>
                  <a:cubicBezTo>
                    <a:pt x="1146" y="4011"/>
                    <a:pt x="1146" y="4011"/>
                    <a:pt x="1146" y="4011"/>
                  </a:cubicBezTo>
                  <a:cubicBezTo>
                    <a:pt x="1267" y="4011"/>
                    <a:pt x="1387" y="3891"/>
                    <a:pt x="1387" y="3740"/>
                  </a:cubicBezTo>
                  <a:cubicBezTo>
                    <a:pt x="1387" y="2986"/>
                    <a:pt x="1387" y="2986"/>
                    <a:pt x="1387" y="2986"/>
                  </a:cubicBezTo>
                  <a:cubicBezTo>
                    <a:pt x="1598" y="2986"/>
                    <a:pt x="1598" y="2986"/>
                    <a:pt x="1598" y="2986"/>
                  </a:cubicBezTo>
                  <a:cubicBezTo>
                    <a:pt x="1658" y="2986"/>
                    <a:pt x="1688" y="2956"/>
                    <a:pt x="1688" y="2896"/>
                  </a:cubicBezTo>
                  <a:cubicBezTo>
                    <a:pt x="1688" y="1629"/>
                    <a:pt x="1688" y="1629"/>
                    <a:pt x="1688" y="1629"/>
                  </a:cubicBezTo>
                  <a:cubicBezTo>
                    <a:pt x="1688" y="1327"/>
                    <a:pt x="1477" y="1086"/>
                    <a:pt x="1206" y="1086"/>
                  </a:cubicBezTo>
                  <a:close/>
                  <a:moveTo>
                    <a:pt x="1176" y="544"/>
                  </a:moveTo>
                  <a:lnTo>
                    <a:pt x="1176" y="544"/>
                  </a:lnTo>
                  <a:lnTo>
                    <a:pt x="1176" y="544"/>
                  </a:lnTo>
                  <a:cubicBezTo>
                    <a:pt x="1176" y="724"/>
                    <a:pt x="1025" y="875"/>
                    <a:pt x="844" y="875"/>
                  </a:cubicBezTo>
                  <a:cubicBezTo>
                    <a:pt x="663" y="875"/>
                    <a:pt x="543" y="724"/>
                    <a:pt x="543" y="544"/>
                  </a:cubicBezTo>
                  <a:cubicBezTo>
                    <a:pt x="543" y="392"/>
                    <a:pt x="663" y="212"/>
                    <a:pt x="844" y="212"/>
                  </a:cubicBezTo>
                  <a:lnTo>
                    <a:pt x="844" y="212"/>
                  </a:lnTo>
                  <a:lnTo>
                    <a:pt x="844" y="212"/>
                  </a:lnTo>
                  <a:cubicBezTo>
                    <a:pt x="1025" y="212"/>
                    <a:pt x="1176" y="392"/>
                    <a:pt x="1176" y="544"/>
                  </a:cubicBezTo>
                  <a:close/>
                  <a:moveTo>
                    <a:pt x="1146" y="3770"/>
                  </a:moveTo>
                  <a:lnTo>
                    <a:pt x="1146" y="3770"/>
                  </a:lnTo>
                  <a:cubicBezTo>
                    <a:pt x="965" y="3770"/>
                    <a:pt x="965" y="3770"/>
                    <a:pt x="965" y="3770"/>
                  </a:cubicBezTo>
                  <a:cubicBezTo>
                    <a:pt x="965" y="2926"/>
                    <a:pt x="965" y="2926"/>
                    <a:pt x="965" y="2926"/>
                  </a:cubicBezTo>
                  <a:cubicBezTo>
                    <a:pt x="965" y="2866"/>
                    <a:pt x="905" y="2805"/>
                    <a:pt x="844" y="2805"/>
                  </a:cubicBezTo>
                  <a:cubicBezTo>
                    <a:pt x="784" y="2805"/>
                    <a:pt x="753" y="2866"/>
                    <a:pt x="753" y="2926"/>
                  </a:cubicBezTo>
                  <a:cubicBezTo>
                    <a:pt x="753" y="3770"/>
                    <a:pt x="753" y="3770"/>
                    <a:pt x="753" y="3770"/>
                  </a:cubicBezTo>
                  <a:cubicBezTo>
                    <a:pt x="543" y="3770"/>
                    <a:pt x="543" y="3770"/>
                    <a:pt x="543" y="3770"/>
                  </a:cubicBezTo>
                  <a:lnTo>
                    <a:pt x="543" y="3740"/>
                  </a:lnTo>
                  <a:cubicBezTo>
                    <a:pt x="543" y="2172"/>
                    <a:pt x="543" y="2172"/>
                    <a:pt x="543" y="2172"/>
                  </a:cubicBezTo>
                  <a:cubicBezTo>
                    <a:pt x="543" y="2142"/>
                    <a:pt x="482" y="2081"/>
                    <a:pt x="422" y="2081"/>
                  </a:cubicBezTo>
                  <a:cubicBezTo>
                    <a:pt x="361" y="2081"/>
                    <a:pt x="302" y="2142"/>
                    <a:pt x="302" y="2172"/>
                  </a:cubicBezTo>
                  <a:cubicBezTo>
                    <a:pt x="302" y="2775"/>
                    <a:pt x="302" y="2775"/>
                    <a:pt x="302" y="2775"/>
                  </a:cubicBezTo>
                  <a:cubicBezTo>
                    <a:pt x="211" y="2775"/>
                    <a:pt x="211" y="2775"/>
                    <a:pt x="211" y="2775"/>
                  </a:cubicBezTo>
                  <a:cubicBezTo>
                    <a:pt x="211" y="1629"/>
                    <a:pt x="211" y="1629"/>
                    <a:pt x="211" y="1629"/>
                  </a:cubicBezTo>
                  <a:cubicBezTo>
                    <a:pt x="211" y="1448"/>
                    <a:pt x="331" y="1297"/>
                    <a:pt x="482" y="1297"/>
                  </a:cubicBezTo>
                  <a:cubicBezTo>
                    <a:pt x="1206" y="1297"/>
                    <a:pt x="1206" y="1297"/>
                    <a:pt x="1206" y="1297"/>
                  </a:cubicBezTo>
                  <a:cubicBezTo>
                    <a:pt x="1356" y="1297"/>
                    <a:pt x="1477" y="1448"/>
                    <a:pt x="1477" y="1629"/>
                  </a:cubicBezTo>
                  <a:cubicBezTo>
                    <a:pt x="1477" y="2775"/>
                    <a:pt x="1477" y="2775"/>
                    <a:pt x="1477" y="2775"/>
                  </a:cubicBezTo>
                  <a:cubicBezTo>
                    <a:pt x="1387" y="2775"/>
                    <a:pt x="1387" y="2775"/>
                    <a:pt x="1387" y="2775"/>
                  </a:cubicBezTo>
                  <a:cubicBezTo>
                    <a:pt x="1387" y="2172"/>
                    <a:pt x="1387" y="2172"/>
                    <a:pt x="1387" y="2172"/>
                  </a:cubicBezTo>
                  <a:cubicBezTo>
                    <a:pt x="1387" y="2142"/>
                    <a:pt x="1356" y="2081"/>
                    <a:pt x="1267" y="2081"/>
                  </a:cubicBezTo>
                  <a:cubicBezTo>
                    <a:pt x="1206" y="2081"/>
                    <a:pt x="1176" y="2142"/>
                    <a:pt x="1176" y="2172"/>
                  </a:cubicBezTo>
                  <a:cubicBezTo>
                    <a:pt x="1176" y="3740"/>
                    <a:pt x="1176" y="3740"/>
                    <a:pt x="1176" y="3740"/>
                  </a:cubicBezTo>
                  <a:lnTo>
                    <a:pt x="1146" y="37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58" name="Freeform 57"/>
            <p:cNvSpPr>
              <a:spLocks noChangeArrowheads="1"/>
            </p:cNvSpPr>
            <p:nvPr/>
          </p:nvSpPr>
          <p:spPr bwMode="auto">
            <a:xfrm>
              <a:off x="3685223" y="3658009"/>
              <a:ext cx="619125" cy="1444625"/>
            </a:xfrm>
            <a:custGeom>
              <a:avLst/>
              <a:gdLst>
                <a:gd name="T0" fmla="*/ 1207 w 1721"/>
                <a:gd name="T1" fmla="*/ 1086 h 4012"/>
                <a:gd name="T2" fmla="*/ 1207 w 1721"/>
                <a:gd name="T3" fmla="*/ 1086 h 4012"/>
                <a:gd name="T4" fmla="*/ 996 w 1721"/>
                <a:gd name="T5" fmla="*/ 1086 h 4012"/>
                <a:gd name="T6" fmla="*/ 1388 w 1721"/>
                <a:gd name="T7" fmla="*/ 544 h 4012"/>
                <a:gd name="T8" fmla="*/ 845 w 1721"/>
                <a:gd name="T9" fmla="*/ 0 h 4012"/>
                <a:gd name="T10" fmla="*/ 332 w 1721"/>
                <a:gd name="T11" fmla="*/ 544 h 4012"/>
                <a:gd name="T12" fmla="*/ 332 w 1721"/>
                <a:gd name="T13" fmla="*/ 544 h 4012"/>
                <a:gd name="T14" fmla="*/ 332 w 1721"/>
                <a:gd name="T15" fmla="*/ 544 h 4012"/>
                <a:gd name="T16" fmla="*/ 332 w 1721"/>
                <a:gd name="T17" fmla="*/ 544 h 4012"/>
                <a:gd name="T18" fmla="*/ 724 w 1721"/>
                <a:gd name="T19" fmla="*/ 1086 h 4012"/>
                <a:gd name="T20" fmla="*/ 483 w 1721"/>
                <a:gd name="T21" fmla="*/ 1086 h 4012"/>
                <a:gd name="T22" fmla="*/ 0 w 1721"/>
                <a:gd name="T23" fmla="*/ 1629 h 4012"/>
                <a:gd name="T24" fmla="*/ 0 w 1721"/>
                <a:gd name="T25" fmla="*/ 2896 h 4012"/>
                <a:gd name="T26" fmla="*/ 121 w 1721"/>
                <a:gd name="T27" fmla="*/ 2986 h 4012"/>
                <a:gd name="T28" fmla="*/ 332 w 1721"/>
                <a:gd name="T29" fmla="*/ 2986 h 4012"/>
                <a:gd name="T30" fmla="*/ 332 w 1721"/>
                <a:gd name="T31" fmla="*/ 3740 h 4012"/>
                <a:gd name="T32" fmla="*/ 574 w 1721"/>
                <a:gd name="T33" fmla="*/ 4011 h 4012"/>
                <a:gd name="T34" fmla="*/ 1147 w 1721"/>
                <a:gd name="T35" fmla="*/ 4011 h 4012"/>
                <a:gd name="T36" fmla="*/ 1388 w 1721"/>
                <a:gd name="T37" fmla="*/ 3740 h 4012"/>
                <a:gd name="T38" fmla="*/ 1388 w 1721"/>
                <a:gd name="T39" fmla="*/ 2986 h 4012"/>
                <a:gd name="T40" fmla="*/ 1599 w 1721"/>
                <a:gd name="T41" fmla="*/ 2986 h 4012"/>
                <a:gd name="T42" fmla="*/ 1720 w 1721"/>
                <a:gd name="T43" fmla="*/ 2896 h 4012"/>
                <a:gd name="T44" fmla="*/ 1720 w 1721"/>
                <a:gd name="T45" fmla="*/ 1629 h 4012"/>
                <a:gd name="T46" fmla="*/ 1207 w 1721"/>
                <a:gd name="T47" fmla="*/ 1086 h 4012"/>
                <a:gd name="T48" fmla="*/ 1177 w 1721"/>
                <a:gd name="T49" fmla="*/ 544 h 4012"/>
                <a:gd name="T50" fmla="*/ 1177 w 1721"/>
                <a:gd name="T51" fmla="*/ 544 h 4012"/>
                <a:gd name="T52" fmla="*/ 845 w 1721"/>
                <a:gd name="T53" fmla="*/ 875 h 4012"/>
                <a:gd name="T54" fmla="*/ 544 w 1721"/>
                <a:gd name="T55" fmla="*/ 544 h 4012"/>
                <a:gd name="T56" fmla="*/ 845 w 1721"/>
                <a:gd name="T57" fmla="*/ 212 h 4012"/>
                <a:gd name="T58" fmla="*/ 845 w 1721"/>
                <a:gd name="T59" fmla="*/ 212 h 4012"/>
                <a:gd name="T60" fmla="*/ 845 w 1721"/>
                <a:gd name="T61" fmla="*/ 212 h 4012"/>
                <a:gd name="T62" fmla="*/ 1177 w 1721"/>
                <a:gd name="T63" fmla="*/ 544 h 4012"/>
                <a:gd name="T64" fmla="*/ 1388 w 1721"/>
                <a:gd name="T65" fmla="*/ 2775 h 4012"/>
                <a:gd name="T66" fmla="*/ 1388 w 1721"/>
                <a:gd name="T67" fmla="*/ 2775 h 4012"/>
                <a:gd name="T68" fmla="*/ 1388 w 1721"/>
                <a:gd name="T69" fmla="*/ 2172 h 4012"/>
                <a:gd name="T70" fmla="*/ 1297 w 1721"/>
                <a:gd name="T71" fmla="*/ 2081 h 4012"/>
                <a:gd name="T72" fmla="*/ 1177 w 1721"/>
                <a:gd name="T73" fmla="*/ 2172 h 4012"/>
                <a:gd name="T74" fmla="*/ 1177 w 1721"/>
                <a:gd name="T75" fmla="*/ 3740 h 4012"/>
                <a:gd name="T76" fmla="*/ 1147 w 1721"/>
                <a:gd name="T77" fmla="*/ 3770 h 4012"/>
                <a:gd name="T78" fmla="*/ 965 w 1721"/>
                <a:gd name="T79" fmla="*/ 3770 h 4012"/>
                <a:gd name="T80" fmla="*/ 965 w 1721"/>
                <a:gd name="T81" fmla="*/ 2926 h 4012"/>
                <a:gd name="T82" fmla="*/ 845 w 1721"/>
                <a:gd name="T83" fmla="*/ 2805 h 4012"/>
                <a:gd name="T84" fmla="*/ 755 w 1721"/>
                <a:gd name="T85" fmla="*/ 2926 h 4012"/>
                <a:gd name="T86" fmla="*/ 755 w 1721"/>
                <a:gd name="T87" fmla="*/ 3770 h 4012"/>
                <a:gd name="T88" fmla="*/ 574 w 1721"/>
                <a:gd name="T89" fmla="*/ 3770 h 4012"/>
                <a:gd name="T90" fmla="*/ 544 w 1721"/>
                <a:gd name="T91" fmla="*/ 3740 h 4012"/>
                <a:gd name="T92" fmla="*/ 544 w 1721"/>
                <a:gd name="T93" fmla="*/ 2172 h 4012"/>
                <a:gd name="T94" fmla="*/ 423 w 1721"/>
                <a:gd name="T95" fmla="*/ 2081 h 4012"/>
                <a:gd name="T96" fmla="*/ 332 w 1721"/>
                <a:gd name="T97" fmla="*/ 2172 h 4012"/>
                <a:gd name="T98" fmla="*/ 332 w 1721"/>
                <a:gd name="T99" fmla="*/ 2775 h 4012"/>
                <a:gd name="T100" fmla="*/ 212 w 1721"/>
                <a:gd name="T101" fmla="*/ 2775 h 4012"/>
                <a:gd name="T102" fmla="*/ 212 w 1721"/>
                <a:gd name="T103" fmla="*/ 1629 h 4012"/>
                <a:gd name="T104" fmla="*/ 483 w 1721"/>
                <a:gd name="T105" fmla="*/ 1297 h 4012"/>
                <a:gd name="T106" fmla="*/ 1207 w 1721"/>
                <a:gd name="T107" fmla="*/ 1297 h 4012"/>
                <a:gd name="T108" fmla="*/ 1509 w 1721"/>
                <a:gd name="T109" fmla="*/ 1629 h 4012"/>
                <a:gd name="T110" fmla="*/ 1509 w 1721"/>
                <a:gd name="T111" fmla="*/ 2775 h 4012"/>
                <a:gd name="T112" fmla="*/ 1388 w 1721"/>
                <a:gd name="T113" fmla="*/ 2775 h 4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21" h="4012">
                  <a:moveTo>
                    <a:pt x="1207" y="1086"/>
                  </a:moveTo>
                  <a:lnTo>
                    <a:pt x="1207" y="1086"/>
                  </a:lnTo>
                  <a:cubicBezTo>
                    <a:pt x="996" y="1086"/>
                    <a:pt x="996" y="1086"/>
                    <a:pt x="996" y="1086"/>
                  </a:cubicBezTo>
                  <a:cubicBezTo>
                    <a:pt x="1238" y="1026"/>
                    <a:pt x="1388" y="815"/>
                    <a:pt x="1388" y="544"/>
                  </a:cubicBezTo>
                  <a:cubicBezTo>
                    <a:pt x="1388" y="242"/>
                    <a:pt x="1147" y="0"/>
                    <a:pt x="845" y="0"/>
                  </a:cubicBezTo>
                  <a:cubicBezTo>
                    <a:pt x="544" y="0"/>
                    <a:pt x="332" y="242"/>
                    <a:pt x="332" y="544"/>
                  </a:cubicBezTo>
                  <a:lnTo>
                    <a:pt x="332" y="544"/>
                  </a:lnTo>
                  <a:lnTo>
                    <a:pt x="332" y="544"/>
                  </a:lnTo>
                  <a:lnTo>
                    <a:pt x="332" y="544"/>
                  </a:lnTo>
                  <a:cubicBezTo>
                    <a:pt x="332" y="815"/>
                    <a:pt x="483" y="1026"/>
                    <a:pt x="724" y="1086"/>
                  </a:cubicBezTo>
                  <a:cubicBezTo>
                    <a:pt x="483" y="1086"/>
                    <a:pt x="483" y="1086"/>
                    <a:pt x="483" y="1086"/>
                  </a:cubicBezTo>
                  <a:cubicBezTo>
                    <a:pt x="212" y="1086"/>
                    <a:pt x="0" y="1327"/>
                    <a:pt x="0" y="1629"/>
                  </a:cubicBezTo>
                  <a:cubicBezTo>
                    <a:pt x="0" y="2896"/>
                    <a:pt x="0" y="2896"/>
                    <a:pt x="0" y="2896"/>
                  </a:cubicBezTo>
                  <a:cubicBezTo>
                    <a:pt x="0" y="2956"/>
                    <a:pt x="61" y="2986"/>
                    <a:pt x="121" y="2986"/>
                  </a:cubicBezTo>
                  <a:cubicBezTo>
                    <a:pt x="332" y="2986"/>
                    <a:pt x="332" y="2986"/>
                    <a:pt x="332" y="2986"/>
                  </a:cubicBezTo>
                  <a:cubicBezTo>
                    <a:pt x="332" y="3740"/>
                    <a:pt x="332" y="3740"/>
                    <a:pt x="332" y="3740"/>
                  </a:cubicBezTo>
                  <a:cubicBezTo>
                    <a:pt x="332" y="3891"/>
                    <a:pt x="423" y="4011"/>
                    <a:pt x="574" y="4011"/>
                  </a:cubicBezTo>
                  <a:cubicBezTo>
                    <a:pt x="1147" y="4011"/>
                    <a:pt x="1147" y="4011"/>
                    <a:pt x="1147" y="4011"/>
                  </a:cubicBezTo>
                  <a:cubicBezTo>
                    <a:pt x="1297" y="4011"/>
                    <a:pt x="1388" y="3891"/>
                    <a:pt x="1388" y="3740"/>
                  </a:cubicBezTo>
                  <a:cubicBezTo>
                    <a:pt x="1388" y="2986"/>
                    <a:pt x="1388" y="2986"/>
                    <a:pt x="1388" y="2986"/>
                  </a:cubicBezTo>
                  <a:cubicBezTo>
                    <a:pt x="1599" y="2986"/>
                    <a:pt x="1599" y="2986"/>
                    <a:pt x="1599" y="2986"/>
                  </a:cubicBezTo>
                  <a:cubicBezTo>
                    <a:pt x="1659" y="2986"/>
                    <a:pt x="1720" y="2956"/>
                    <a:pt x="1720" y="2896"/>
                  </a:cubicBezTo>
                  <a:cubicBezTo>
                    <a:pt x="1720" y="1629"/>
                    <a:pt x="1720" y="1629"/>
                    <a:pt x="1720" y="1629"/>
                  </a:cubicBezTo>
                  <a:cubicBezTo>
                    <a:pt x="1720" y="1327"/>
                    <a:pt x="1509" y="1086"/>
                    <a:pt x="1207" y="1086"/>
                  </a:cubicBezTo>
                  <a:close/>
                  <a:moveTo>
                    <a:pt x="1177" y="544"/>
                  </a:moveTo>
                  <a:lnTo>
                    <a:pt x="1177" y="544"/>
                  </a:lnTo>
                  <a:cubicBezTo>
                    <a:pt x="1177" y="724"/>
                    <a:pt x="1026" y="875"/>
                    <a:pt x="845" y="875"/>
                  </a:cubicBezTo>
                  <a:cubicBezTo>
                    <a:pt x="694" y="875"/>
                    <a:pt x="544" y="724"/>
                    <a:pt x="544" y="544"/>
                  </a:cubicBezTo>
                  <a:cubicBezTo>
                    <a:pt x="544" y="392"/>
                    <a:pt x="694" y="212"/>
                    <a:pt x="845" y="212"/>
                  </a:cubicBezTo>
                  <a:lnTo>
                    <a:pt x="845" y="212"/>
                  </a:lnTo>
                  <a:lnTo>
                    <a:pt x="845" y="212"/>
                  </a:lnTo>
                  <a:cubicBezTo>
                    <a:pt x="1026" y="212"/>
                    <a:pt x="1177" y="392"/>
                    <a:pt x="1177" y="544"/>
                  </a:cubicBezTo>
                  <a:close/>
                  <a:moveTo>
                    <a:pt x="1388" y="2775"/>
                  </a:moveTo>
                  <a:lnTo>
                    <a:pt x="1388" y="2775"/>
                  </a:lnTo>
                  <a:cubicBezTo>
                    <a:pt x="1388" y="2172"/>
                    <a:pt x="1388" y="2172"/>
                    <a:pt x="1388" y="2172"/>
                  </a:cubicBezTo>
                  <a:cubicBezTo>
                    <a:pt x="1388" y="2142"/>
                    <a:pt x="1358" y="2081"/>
                    <a:pt x="1297" y="2081"/>
                  </a:cubicBezTo>
                  <a:cubicBezTo>
                    <a:pt x="1207" y="2081"/>
                    <a:pt x="1177" y="2142"/>
                    <a:pt x="1177" y="2172"/>
                  </a:cubicBezTo>
                  <a:cubicBezTo>
                    <a:pt x="1177" y="3740"/>
                    <a:pt x="1177" y="3740"/>
                    <a:pt x="1177" y="3740"/>
                  </a:cubicBezTo>
                  <a:lnTo>
                    <a:pt x="1147" y="3770"/>
                  </a:lnTo>
                  <a:cubicBezTo>
                    <a:pt x="965" y="3770"/>
                    <a:pt x="965" y="3770"/>
                    <a:pt x="965" y="3770"/>
                  </a:cubicBezTo>
                  <a:cubicBezTo>
                    <a:pt x="965" y="2926"/>
                    <a:pt x="965" y="2926"/>
                    <a:pt x="965" y="2926"/>
                  </a:cubicBezTo>
                  <a:cubicBezTo>
                    <a:pt x="965" y="2866"/>
                    <a:pt x="935" y="2805"/>
                    <a:pt x="845" y="2805"/>
                  </a:cubicBezTo>
                  <a:cubicBezTo>
                    <a:pt x="785" y="2805"/>
                    <a:pt x="755" y="2866"/>
                    <a:pt x="755" y="2926"/>
                  </a:cubicBezTo>
                  <a:cubicBezTo>
                    <a:pt x="755" y="3770"/>
                    <a:pt x="755" y="3770"/>
                    <a:pt x="755" y="3770"/>
                  </a:cubicBezTo>
                  <a:cubicBezTo>
                    <a:pt x="574" y="3770"/>
                    <a:pt x="574" y="3770"/>
                    <a:pt x="574" y="3770"/>
                  </a:cubicBezTo>
                  <a:cubicBezTo>
                    <a:pt x="544" y="3770"/>
                    <a:pt x="544" y="3740"/>
                    <a:pt x="544" y="3740"/>
                  </a:cubicBezTo>
                  <a:cubicBezTo>
                    <a:pt x="544" y="2172"/>
                    <a:pt x="544" y="2172"/>
                    <a:pt x="544" y="2172"/>
                  </a:cubicBezTo>
                  <a:cubicBezTo>
                    <a:pt x="544" y="2142"/>
                    <a:pt x="483" y="2081"/>
                    <a:pt x="423" y="2081"/>
                  </a:cubicBezTo>
                  <a:cubicBezTo>
                    <a:pt x="362" y="2081"/>
                    <a:pt x="332" y="2142"/>
                    <a:pt x="332" y="2172"/>
                  </a:cubicBezTo>
                  <a:cubicBezTo>
                    <a:pt x="332" y="2775"/>
                    <a:pt x="332" y="2775"/>
                    <a:pt x="332" y="2775"/>
                  </a:cubicBezTo>
                  <a:cubicBezTo>
                    <a:pt x="212" y="2775"/>
                    <a:pt x="212" y="2775"/>
                    <a:pt x="212" y="2775"/>
                  </a:cubicBezTo>
                  <a:cubicBezTo>
                    <a:pt x="212" y="1629"/>
                    <a:pt x="212" y="1629"/>
                    <a:pt x="212" y="1629"/>
                  </a:cubicBezTo>
                  <a:cubicBezTo>
                    <a:pt x="212" y="1448"/>
                    <a:pt x="332" y="1297"/>
                    <a:pt x="483" y="1297"/>
                  </a:cubicBezTo>
                  <a:cubicBezTo>
                    <a:pt x="1207" y="1297"/>
                    <a:pt x="1207" y="1297"/>
                    <a:pt x="1207" y="1297"/>
                  </a:cubicBezTo>
                  <a:cubicBezTo>
                    <a:pt x="1358" y="1297"/>
                    <a:pt x="1509" y="1448"/>
                    <a:pt x="1509" y="1629"/>
                  </a:cubicBezTo>
                  <a:cubicBezTo>
                    <a:pt x="1509" y="2775"/>
                    <a:pt x="1509" y="2775"/>
                    <a:pt x="1509" y="2775"/>
                  </a:cubicBezTo>
                  <a:lnTo>
                    <a:pt x="1388" y="277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59" name="Freeform 58"/>
            <p:cNvSpPr>
              <a:spLocks noChangeArrowheads="1"/>
            </p:cNvSpPr>
            <p:nvPr/>
          </p:nvSpPr>
          <p:spPr bwMode="auto">
            <a:xfrm>
              <a:off x="3012123" y="3658009"/>
              <a:ext cx="608012" cy="1433512"/>
            </a:xfrm>
            <a:custGeom>
              <a:avLst/>
              <a:gdLst>
                <a:gd name="T0" fmla="*/ 1206 w 1690"/>
                <a:gd name="T1" fmla="*/ 1086 h 3982"/>
                <a:gd name="T2" fmla="*/ 1206 w 1690"/>
                <a:gd name="T3" fmla="*/ 1086 h 3982"/>
                <a:gd name="T4" fmla="*/ 965 w 1690"/>
                <a:gd name="T5" fmla="*/ 1086 h 3982"/>
                <a:gd name="T6" fmla="*/ 1357 w 1690"/>
                <a:gd name="T7" fmla="*/ 544 h 3982"/>
                <a:gd name="T8" fmla="*/ 1357 w 1690"/>
                <a:gd name="T9" fmla="*/ 544 h 3982"/>
                <a:gd name="T10" fmla="*/ 1357 w 1690"/>
                <a:gd name="T11" fmla="*/ 544 h 3982"/>
                <a:gd name="T12" fmla="*/ 1357 w 1690"/>
                <a:gd name="T13" fmla="*/ 544 h 3982"/>
                <a:gd name="T14" fmla="*/ 844 w 1690"/>
                <a:gd name="T15" fmla="*/ 0 h 3982"/>
                <a:gd name="T16" fmla="*/ 301 w 1690"/>
                <a:gd name="T17" fmla="*/ 544 h 3982"/>
                <a:gd name="T18" fmla="*/ 694 w 1690"/>
                <a:gd name="T19" fmla="*/ 1086 h 3982"/>
                <a:gd name="T20" fmla="*/ 483 w 1690"/>
                <a:gd name="T21" fmla="*/ 1086 h 3982"/>
                <a:gd name="T22" fmla="*/ 0 w 1690"/>
                <a:gd name="T23" fmla="*/ 1629 h 3982"/>
                <a:gd name="T24" fmla="*/ 0 w 1690"/>
                <a:gd name="T25" fmla="*/ 2896 h 3982"/>
                <a:gd name="T26" fmla="*/ 91 w 1690"/>
                <a:gd name="T27" fmla="*/ 2986 h 3982"/>
                <a:gd name="T28" fmla="*/ 301 w 1690"/>
                <a:gd name="T29" fmla="*/ 2986 h 3982"/>
                <a:gd name="T30" fmla="*/ 301 w 1690"/>
                <a:gd name="T31" fmla="*/ 3740 h 3982"/>
                <a:gd name="T32" fmla="*/ 542 w 1690"/>
                <a:gd name="T33" fmla="*/ 3981 h 3982"/>
                <a:gd name="T34" fmla="*/ 1116 w 1690"/>
                <a:gd name="T35" fmla="*/ 3981 h 3982"/>
                <a:gd name="T36" fmla="*/ 1357 w 1690"/>
                <a:gd name="T37" fmla="*/ 3740 h 3982"/>
                <a:gd name="T38" fmla="*/ 1357 w 1690"/>
                <a:gd name="T39" fmla="*/ 2986 h 3982"/>
                <a:gd name="T40" fmla="*/ 1568 w 1690"/>
                <a:gd name="T41" fmla="*/ 2986 h 3982"/>
                <a:gd name="T42" fmla="*/ 1689 w 1690"/>
                <a:gd name="T43" fmla="*/ 2896 h 3982"/>
                <a:gd name="T44" fmla="*/ 1689 w 1690"/>
                <a:gd name="T45" fmla="*/ 1629 h 3982"/>
                <a:gd name="T46" fmla="*/ 1206 w 1690"/>
                <a:gd name="T47" fmla="*/ 1086 h 3982"/>
                <a:gd name="T48" fmla="*/ 844 w 1690"/>
                <a:gd name="T49" fmla="*/ 212 h 3982"/>
                <a:gd name="T50" fmla="*/ 844 w 1690"/>
                <a:gd name="T51" fmla="*/ 212 h 3982"/>
                <a:gd name="T52" fmla="*/ 844 w 1690"/>
                <a:gd name="T53" fmla="*/ 212 h 3982"/>
                <a:gd name="T54" fmla="*/ 844 w 1690"/>
                <a:gd name="T55" fmla="*/ 212 h 3982"/>
                <a:gd name="T56" fmla="*/ 1146 w 1690"/>
                <a:gd name="T57" fmla="*/ 544 h 3982"/>
                <a:gd name="T58" fmla="*/ 844 w 1690"/>
                <a:gd name="T59" fmla="*/ 875 h 3982"/>
                <a:gd name="T60" fmla="*/ 512 w 1690"/>
                <a:gd name="T61" fmla="*/ 544 h 3982"/>
                <a:gd name="T62" fmla="*/ 844 w 1690"/>
                <a:gd name="T63" fmla="*/ 212 h 3982"/>
                <a:gd name="T64" fmla="*/ 844 w 1690"/>
                <a:gd name="T65" fmla="*/ 2805 h 3982"/>
                <a:gd name="T66" fmla="*/ 844 w 1690"/>
                <a:gd name="T67" fmla="*/ 2805 h 3982"/>
                <a:gd name="T68" fmla="*/ 724 w 1690"/>
                <a:gd name="T69" fmla="*/ 2926 h 3982"/>
                <a:gd name="T70" fmla="*/ 724 w 1690"/>
                <a:gd name="T71" fmla="*/ 3770 h 3982"/>
                <a:gd name="T72" fmla="*/ 542 w 1690"/>
                <a:gd name="T73" fmla="*/ 3770 h 3982"/>
                <a:gd name="T74" fmla="*/ 542 w 1690"/>
                <a:gd name="T75" fmla="*/ 3740 h 3982"/>
                <a:gd name="T76" fmla="*/ 542 w 1690"/>
                <a:gd name="T77" fmla="*/ 2172 h 3982"/>
                <a:gd name="T78" fmla="*/ 422 w 1690"/>
                <a:gd name="T79" fmla="*/ 2081 h 3982"/>
                <a:gd name="T80" fmla="*/ 301 w 1690"/>
                <a:gd name="T81" fmla="*/ 2172 h 3982"/>
                <a:gd name="T82" fmla="*/ 301 w 1690"/>
                <a:gd name="T83" fmla="*/ 2775 h 3982"/>
                <a:gd name="T84" fmla="*/ 211 w 1690"/>
                <a:gd name="T85" fmla="*/ 2775 h 3982"/>
                <a:gd name="T86" fmla="*/ 211 w 1690"/>
                <a:gd name="T87" fmla="*/ 1629 h 3982"/>
                <a:gd name="T88" fmla="*/ 483 w 1690"/>
                <a:gd name="T89" fmla="*/ 1297 h 3982"/>
                <a:gd name="T90" fmla="*/ 1206 w 1690"/>
                <a:gd name="T91" fmla="*/ 1297 h 3982"/>
                <a:gd name="T92" fmla="*/ 1477 w 1690"/>
                <a:gd name="T93" fmla="*/ 1629 h 3982"/>
                <a:gd name="T94" fmla="*/ 1477 w 1690"/>
                <a:gd name="T95" fmla="*/ 2775 h 3982"/>
                <a:gd name="T96" fmla="*/ 1357 w 1690"/>
                <a:gd name="T97" fmla="*/ 2775 h 3982"/>
                <a:gd name="T98" fmla="*/ 1357 w 1690"/>
                <a:gd name="T99" fmla="*/ 2172 h 3982"/>
                <a:gd name="T100" fmla="*/ 1266 w 1690"/>
                <a:gd name="T101" fmla="*/ 2081 h 3982"/>
                <a:gd name="T102" fmla="*/ 1146 w 1690"/>
                <a:gd name="T103" fmla="*/ 2172 h 3982"/>
                <a:gd name="T104" fmla="*/ 1146 w 1690"/>
                <a:gd name="T105" fmla="*/ 3740 h 3982"/>
                <a:gd name="T106" fmla="*/ 1116 w 1690"/>
                <a:gd name="T107" fmla="*/ 3770 h 3982"/>
                <a:gd name="T108" fmla="*/ 935 w 1690"/>
                <a:gd name="T109" fmla="*/ 3770 h 3982"/>
                <a:gd name="T110" fmla="*/ 935 w 1690"/>
                <a:gd name="T111" fmla="*/ 2926 h 3982"/>
                <a:gd name="T112" fmla="*/ 844 w 1690"/>
                <a:gd name="T113" fmla="*/ 2805 h 3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90" h="3982">
                  <a:moveTo>
                    <a:pt x="1206" y="1086"/>
                  </a:moveTo>
                  <a:lnTo>
                    <a:pt x="1206" y="1086"/>
                  </a:lnTo>
                  <a:cubicBezTo>
                    <a:pt x="965" y="1086"/>
                    <a:pt x="965" y="1086"/>
                    <a:pt x="965" y="1086"/>
                  </a:cubicBezTo>
                  <a:cubicBezTo>
                    <a:pt x="1206" y="1026"/>
                    <a:pt x="1357" y="815"/>
                    <a:pt x="1357" y="544"/>
                  </a:cubicBezTo>
                  <a:lnTo>
                    <a:pt x="1357" y="544"/>
                  </a:lnTo>
                  <a:lnTo>
                    <a:pt x="1357" y="544"/>
                  </a:lnTo>
                  <a:lnTo>
                    <a:pt x="1357" y="544"/>
                  </a:lnTo>
                  <a:cubicBezTo>
                    <a:pt x="1357" y="242"/>
                    <a:pt x="1146" y="0"/>
                    <a:pt x="844" y="0"/>
                  </a:cubicBezTo>
                  <a:cubicBezTo>
                    <a:pt x="542" y="0"/>
                    <a:pt x="301" y="242"/>
                    <a:pt x="301" y="544"/>
                  </a:cubicBezTo>
                  <a:cubicBezTo>
                    <a:pt x="301" y="815"/>
                    <a:pt x="483" y="1026"/>
                    <a:pt x="694" y="1086"/>
                  </a:cubicBezTo>
                  <a:cubicBezTo>
                    <a:pt x="483" y="1086"/>
                    <a:pt x="483" y="1086"/>
                    <a:pt x="483" y="1086"/>
                  </a:cubicBezTo>
                  <a:cubicBezTo>
                    <a:pt x="211" y="1086"/>
                    <a:pt x="0" y="1327"/>
                    <a:pt x="0" y="1629"/>
                  </a:cubicBezTo>
                  <a:cubicBezTo>
                    <a:pt x="0" y="2896"/>
                    <a:pt x="0" y="2896"/>
                    <a:pt x="0" y="2896"/>
                  </a:cubicBezTo>
                  <a:cubicBezTo>
                    <a:pt x="0" y="2956"/>
                    <a:pt x="30" y="2986"/>
                    <a:pt x="91" y="2986"/>
                  </a:cubicBezTo>
                  <a:cubicBezTo>
                    <a:pt x="301" y="2986"/>
                    <a:pt x="301" y="2986"/>
                    <a:pt x="301" y="2986"/>
                  </a:cubicBezTo>
                  <a:cubicBezTo>
                    <a:pt x="301" y="3740"/>
                    <a:pt x="301" y="3740"/>
                    <a:pt x="301" y="3740"/>
                  </a:cubicBezTo>
                  <a:cubicBezTo>
                    <a:pt x="301" y="3891"/>
                    <a:pt x="422" y="3981"/>
                    <a:pt x="542" y="3981"/>
                  </a:cubicBezTo>
                  <a:cubicBezTo>
                    <a:pt x="1116" y="3981"/>
                    <a:pt x="1116" y="3981"/>
                    <a:pt x="1116" y="3981"/>
                  </a:cubicBezTo>
                  <a:cubicBezTo>
                    <a:pt x="1266" y="3981"/>
                    <a:pt x="1357" y="3891"/>
                    <a:pt x="1357" y="3740"/>
                  </a:cubicBezTo>
                  <a:cubicBezTo>
                    <a:pt x="1357" y="2986"/>
                    <a:pt x="1357" y="2986"/>
                    <a:pt x="1357" y="2986"/>
                  </a:cubicBezTo>
                  <a:cubicBezTo>
                    <a:pt x="1568" y="2986"/>
                    <a:pt x="1568" y="2986"/>
                    <a:pt x="1568" y="2986"/>
                  </a:cubicBezTo>
                  <a:cubicBezTo>
                    <a:pt x="1659" y="2986"/>
                    <a:pt x="1689" y="2956"/>
                    <a:pt x="1689" y="2896"/>
                  </a:cubicBezTo>
                  <a:cubicBezTo>
                    <a:pt x="1689" y="1629"/>
                    <a:pt x="1689" y="1629"/>
                    <a:pt x="1689" y="1629"/>
                  </a:cubicBezTo>
                  <a:cubicBezTo>
                    <a:pt x="1689" y="1327"/>
                    <a:pt x="1477" y="1086"/>
                    <a:pt x="1206" y="1086"/>
                  </a:cubicBezTo>
                  <a:close/>
                  <a:moveTo>
                    <a:pt x="844" y="212"/>
                  </a:moveTo>
                  <a:lnTo>
                    <a:pt x="844" y="212"/>
                  </a:lnTo>
                  <a:lnTo>
                    <a:pt x="844" y="212"/>
                  </a:lnTo>
                  <a:lnTo>
                    <a:pt x="844" y="212"/>
                  </a:lnTo>
                  <a:cubicBezTo>
                    <a:pt x="1025" y="212"/>
                    <a:pt x="1146" y="392"/>
                    <a:pt x="1146" y="544"/>
                  </a:cubicBezTo>
                  <a:cubicBezTo>
                    <a:pt x="1146" y="724"/>
                    <a:pt x="1025" y="875"/>
                    <a:pt x="844" y="875"/>
                  </a:cubicBezTo>
                  <a:cubicBezTo>
                    <a:pt x="663" y="875"/>
                    <a:pt x="512" y="724"/>
                    <a:pt x="512" y="544"/>
                  </a:cubicBezTo>
                  <a:cubicBezTo>
                    <a:pt x="512" y="392"/>
                    <a:pt x="663" y="212"/>
                    <a:pt x="844" y="212"/>
                  </a:cubicBezTo>
                  <a:close/>
                  <a:moveTo>
                    <a:pt x="844" y="2805"/>
                  </a:moveTo>
                  <a:lnTo>
                    <a:pt x="844" y="2805"/>
                  </a:lnTo>
                  <a:cubicBezTo>
                    <a:pt x="754" y="2805"/>
                    <a:pt x="724" y="2866"/>
                    <a:pt x="724" y="2926"/>
                  </a:cubicBezTo>
                  <a:cubicBezTo>
                    <a:pt x="724" y="3770"/>
                    <a:pt x="724" y="3770"/>
                    <a:pt x="724" y="3770"/>
                  </a:cubicBezTo>
                  <a:cubicBezTo>
                    <a:pt x="542" y="3770"/>
                    <a:pt x="542" y="3770"/>
                    <a:pt x="542" y="3770"/>
                  </a:cubicBezTo>
                  <a:lnTo>
                    <a:pt x="542" y="3740"/>
                  </a:lnTo>
                  <a:cubicBezTo>
                    <a:pt x="542" y="2172"/>
                    <a:pt x="542" y="2172"/>
                    <a:pt x="542" y="2172"/>
                  </a:cubicBezTo>
                  <a:cubicBezTo>
                    <a:pt x="542" y="2142"/>
                    <a:pt x="483" y="2081"/>
                    <a:pt x="422" y="2081"/>
                  </a:cubicBezTo>
                  <a:cubicBezTo>
                    <a:pt x="362" y="2081"/>
                    <a:pt x="301" y="2142"/>
                    <a:pt x="301" y="2172"/>
                  </a:cubicBezTo>
                  <a:cubicBezTo>
                    <a:pt x="301" y="2775"/>
                    <a:pt x="301" y="2775"/>
                    <a:pt x="301" y="2775"/>
                  </a:cubicBezTo>
                  <a:cubicBezTo>
                    <a:pt x="211" y="2775"/>
                    <a:pt x="211" y="2775"/>
                    <a:pt x="211" y="2775"/>
                  </a:cubicBezTo>
                  <a:cubicBezTo>
                    <a:pt x="211" y="1629"/>
                    <a:pt x="211" y="1629"/>
                    <a:pt x="211" y="1629"/>
                  </a:cubicBezTo>
                  <a:cubicBezTo>
                    <a:pt x="211" y="1448"/>
                    <a:pt x="332" y="1297"/>
                    <a:pt x="483" y="1297"/>
                  </a:cubicBezTo>
                  <a:cubicBezTo>
                    <a:pt x="1206" y="1297"/>
                    <a:pt x="1206" y="1297"/>
                    <a:pt x="1206" y="1297"/>
                  </a:cubicBezTo>
                  <a:cubicBezTo>
                    <a:pt x="1357" y="1297"/>
                    <a:pt x="1477" y="1448"/>
                    <a:pt x="1477" y="1629"/>
                  </a:cubicBezTo>
                  <a:cubicBezTo>
                    <a:pt x="1477" y="2775"/>
                    <a:pt x="1477" y="2775"/>
                    <a:pt x="1477" y="2775"/>
                  </a:cubicBezTo>
                  <a:cubicBezTo>
                    <a:pt x="1357" y="2775"/>
                    <a:pt x="1357" y="2775"/>
                    <a:pt x="1357" y="2775"/>
                  </a:cubicBezTo>
                  <a:cubicBezTo>
                    <a:pt x="1357" y="2172"/>
                    <a:pt x="1357" y="2172"/>
                    <a:pt x="1357" y="2172"/>
                  </a:cubicBezTo>
                  <a:cubicBezTo>
                    <a:pt x="1357" y="2142"/>
                    <a:pt x="1327" y="2081"/>
                    <a:pt x="1266" y="2081"/>
                  </a:cubicBezTo>
                  <a:cubicBezTo>
                    <a:pt x="1206" y="2081"/>
                    <a:pt x="1146" y="2142"/>
                    <a:pt x="1146" y="2172"/>
                  </a:cubicBezTo>
                  <a:cubicBezTo>
                    <a:pt x="1146" y="3740"/>
                    <a:pt x="1146" y="3740"/>
                    <a:pt x="1146" y="3740"/>
                  </a:cubicBezTo>
                  <a:cubicBezTo>
                    <a:pt x="1146" y="3740"/>
                    <a:pt x="1146" y="3770"/>
                    <a:pt x="1116" y="3770"/>
                  </a:cubicBezTo>
                  <a:cubicBezTo>
                    <a:pt x="935" y="3770"/>
                    <a:pt x="935" y="3770"/>
                    <a:pt x="935" y="3770"/>
                  </a:cubicBezTo>
                  <a:cubicBezTo>
                    <a:pt x="935" y="2926"/>
                    <a:pt x="935" y="2926"/>
                    <a:pt x="935" y="2926"/>
                  </a:cubicBezTo>
                  <a:cubicBezTo>
                    <a:pt x="935" y="2866"/>
                    <a:pt x="904" y="2805"/>
                    <a:pt x="844" y="280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60" name="Freeform 59"/>
            <p:cNvSpPr>
              <a:spLocks noChangeArrowheads="1"/>
            </p:cNvSpPr>
            <p:nvPr/>
          </p:nvSpPr>
          <p:spPr bwMode="auto">
            <a:xfrm>
              <a:off x="3023235" y="3127784"/>
              <a:ext cx="576263" cy="542925"/>
            </a:xfrm>
            <a:custGeom>
              <a:avLst/>
              <a:gdLst>
                <a:gd name="T0" fmla="*/ 61 w 1599"/>
                <a:gd name="T1" fmla="*/ 662 h 1507"/>
                <a:gd name="T2" fmla="*/ 61 w 1599"/>
                <a:gd name="T3" fmla="*/ 662 h 1507"/>
                <a:gd name="T4" fmla="*/ 61 w 1599"/>
                <a:gd name="T5" fmla="*/ 662 h 1507"/>
                <a:gd name="T6" fmla="*/ 61 w 1599"/>
                <a:gd name="T7" fmla="*/ 662 h 1507"/>
                <a:gd name="T8" fmla="*/ 332 w 1599"/>
                <a:gd name="T9" fmla="*/ 964 h 1507"/>
                <a:gd name="T10" fmla="*/ 302 w 1599"/>
                <a:gd name="T11" fmla="*/ 1386 h 1507"/>
                <a:gd name="T12" fmla="*/ 332 w 1599"/>
                <a:gd name="T13" fmla="*/ 1476 h 1507"/>
                <a:gd name="T14" fmla="*/ 392 w 1599"/>
                <a:gd name="T15" fmla="*/ 1506 h 1507"/>
                <a:gd name="T16" fmla="*/ 453 w 1599"/>
                <a:gd name="T17" fmla="*/ 1476 h 1507"/>
                <a:gd name="T18" fmla="*/ 453 w 1599"/>
                <a:gd name="T19" fmla="*/ 1476 h 1507"/>
                <a:gd name="T20" fmla="*/ 453 w 1599"/>
                <a:gd name="T21" fmla="*/ 1476 h 1507"/>
                <a:gd name="T22" fmla="*/ 814 w 1599"/>
                <a:gd name="T23" fmla="*/ 1296 h 1507"/>
                <a:gd name="T24" fmla="*/ 1176 w 1599"/>
                <a:gd name="T25" fmla="*/ 1476 h 1507"/>
                <a:gd name="T26" fmla="*/ 1236 w 1599"/>
                <a:gd name="T27" fmla="*/ 1506 h 1507"/>
                <a:gd name="T28" fmla="*/ 1297 w 1599"/>
                <a:gd name="T29" fmla="*/ 1476 h 1507"/>
                <a:gd name="T30" fmla="*/ 1327 w 1599"/>
                <a:gd name="T31" fmla="*/ 1386 h 1507"/>
                <a:gd name="T32" fmla="*/ 1267 w 1599"/>
                <a:gd name="T33" fmla="*/ 964 h 1507"/>
                <a:gd name="T34" fmla="*/ 1267 w 1599"/>
                <a:gd name="T35" fmla="*/ 964 h 1507"/>
                <a:gd name="T36" fmla="*/ 1568 w 1599"/>
                <a:gd name="T37" fmla="*/ 693 h 1507"/>
                <a:gd name="T38" fmla="*/ 1598 w 1599"/>
                <a:gd name="T39" fmla="*/ 573 h 1507"/>
                <a:gd name="T40" fmla="*/ 1508 w 1599"/>
                <a:gd name="T41" fmla="*/ 483 h 1507"/>
                <a:gd name="T42" fmla="*/ 1086 w 1599"/>
                <a:gd name="T43" fmla="*/ 422 h 1507"/>
                <a:gd name="T44" fmla="*/ 905 w 1599"/>
                <a:gd name="T45" fmla="*/ 60 h 1507"/>
                <a:gd name="T46" fmla="*/ 814 w 1599"/>
                <a:gd name="T47" fmla="*/ 0 h 1507"/>
                <a:gd name="T48" fmla="*/ 724 w 1599"/>
                <a:gd name="T49" fmla="*/ 60 h 1507"/>
                <a:gd name="T50" fmla="*/ 512 w 1599"/>
                <a:gd name="T51" fmla="*/ 422 h 1507"/>
                <a:gd name="T52" fmla="*/ 121 w 1599"/>
                <a:gd name="T53" fmla="*/ 483 h 1507"/>
                <a:gd name="T54" fmla="*/ 30 w 1599"/>
                <a:gd name="T55" fmla="*/ 573 h 1507"/>
                <a:gd name="T56" fmla="*/ 61 w 1599"/>
                <a:gd name="T57" fmla="*/ 662 h 1507"/>
                <a:gd name="T58" fmla="*/ 1086 w 1599"/>
                <a:gd name="T59" fmla="*/ 843 h 1507"/>
                <a:gd name="T60" fmla="*/ 1086 w 1599"/>
                <a:gd name="T61" fmla="*/ 843 h 1507"/>
                <a:gd name="T62" fmla="*/ 1086 w 1599"/>
                <a:gd name="T63" fmla="*/ 843 h 1507"/>
                <a:gd name="T64" fmla="*/ 1026 w 1599"/>
                <a:gd name="T65" fmla="*/ 934 h 1507"/>
                <a:gd name="T66" fmla="*/ 1086 w 1599"/>
                <a:gd name="T67" fmla="*/ 1175 h 1507"/>
                <a:gd name="T68" fmla="*/ 844 w 1599"/>
                <a:gd name="T69" fmla="*/ 1085 h 1507"/>
                <a:gd name="T70" fmla="*/ 814 w 1599"/>
                <a:gd name="T71" fmla="*/ 1055 h 1507"/>
                <a:gd name="T72" fmla="*/ 754 w 1599"/>
                <a:gd name="T73" fmla="*/ 1085 h 1507"/>
                <a:gd name="T74" fmla="*/ 512 w 1599"/>
                <a:gd name="T75" fmla="*/ 1175 h 1507"/>
                <a:gd name="T76" fmla="*/ 573 w 1599"/>
                <a:gd name="T77" fmla="*/ 934 h 1507"/>
                <a:gd name="T78" fmla="*/ 543 w 1599"/>
                <a:gd name="T79" fmla="*/ 843 h 1507"/>
                <a:gd name="T80" fmla="*/ 362 w 1599"/>
                <a:gd name="T81" fmla="*/ 662 h 1507"/>
                <a:gd name="T82" fmla="*/ 603 w 1599"/>
                <a:gd name="T83" fmla="*/ 633 h 1507"/>
                <a:gd name="T84" fmla="*/ 694 w 1599"/>
                <a:gd name="T85" fmla="*/ 573 h 1507"/>
                <a:gd name="T86" fmla="*/ 814 w 1599"/>
                <a:gd name="T87" fmla="*/ 362 h 1507"/>
                <a:gd name="T88" fmla="*/ 905 w 1599"/>
                <a:gd name="T89" fmla="*/ 573 h 1507"/>
                <a:gd name="T90" fmla="*/ 995 w 1599"/>
                <a:gd name="T91" fmla="*/ 633 h 1507"/>
                <a:gd name="T92" fmla="*/ 1236 w 1599"/>
                <a:gd name="T93" fmla="*/ 662 h 1507"/>
                <a:gd name="T94" fmla="*/ 1086 w 1599"/>
                <a:gd name="T95" fmla="*/ 843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99" h="1507">
                  <a:moveTo>
                    <a:pt x="61" y="662"/>
                  </a:moveTo>
                  <a:lnTo>
                    <a:pt x="61" y="662"/>
                  </a:lnTo>
                  <a:lnTo>
                    <a:pt x="61" y="662"/>
                  </a:lnTo>
                  <a:lnTo>
                    <a:pt x="61" y="662"/>
                  </a:lnTo>
                  <a:cubicBezTo>
                    <a:pt x="332" y="964"/>
                    <a:pt x="332" y="964"/>
                    <a:pt x="332" y="964"/>
                  </a:cubicBezTo>
                  <a:cubicBezTo>
                    <a:pt x="302" y="1386"/>
                    <a:pt x="302" y="1386"/>
                    <a:pt x="302" y="1386"/>
                  </a:cubicBezTo>
                  <a:cubicBezTo>
                    <a:pt x="271" y="1417"/>
                    <a:pt x="302" y="1476"/>
                    <a:pt x="332" y="1476"/>
                  </a:cubicBezTo>
                  <a:cubicBezTo>
                    <a:pt x="332" y="1506"/>
                    <a:pt x="392" y="1506"/>
                    <a:pt x="392" y="1506"/>
                  </a:cubicBezTo>
                  <a:cubicBezTo>
                    <a:pt x="423" y="1506"/>
                    <a:pt x="423" y="1506"/>
                    <a:pt x="453" y="1476"/>
                  </a:cubicBezTo>
                  <a:lnTo>
                    <a:pt x="453" y="1476"/>
                  </a:lnTo>
                  <a:lnTo>
                    <a:pt x="453" y="1476"/>
                  </a:lnTo>
                  <a:cubicBezTo>
                    <a:pt x="814" y="1296"/>
                    <a:pt x="814" y="1296"/>
                    <a:pt x="814" y="1296"/>
                  </a:cubicBezTo>
                  <a:cubicBezTo>
                    <a:pt x="1176" y="1476"/>
                    <a:pt x="1176" y="1476"/>
                    <a:pt x="1176" y="1476"/>
                  </a:cubicBezTo>
                  <a:cubicBezTo>
                    <a:pt x="1206" y="1506"/>
                    <a:pt x="1206" y="1506"/>
                    <a:pt x="1236" y="1506"/>
                  </a:cubicBezTo>
                  <a:cubicBezTo>
                    <a:pt x="1236" y="1506"/>
                    <a:pt x="1267" y="1506"/>
                    <a:pt x="1297" y="1476"/>
                  </a:cubicBezTo>
                  <a:cubicBezTo>
                    <a:pt x="1327" y="1476"/>
                    <a:pt x="1357" y="1417"/>
                    <a:pt x="1327" y="1386"/>
                  </a:cubicBezTo>
                  <a:cubicBezTo>
                    <a:pt x="1267" y="964"/>
                    <a:pt x="1267" y="964"/>
                    <a:pt x="1267" y="964"/>
                  </a:cubicBezTo>
                  <a:lnTo>
                    <a:pt x="1267" y="964"/>
                  </a:lnTo>
                  <a:cubicBezTo>
                    <a:pt x="1568" y="693"/>
                    <a:pt x="1568" y="693"/>
                    <a:pt x="1568" y="693"/>
                  </a:cubicBezTo>
                  <a:cubicBezTo>
                    <a:pt x="1598" y="662"/>
                    <a:pt x="1598" y="603"/>
                    <a:pt x="1598" y="573"/>
                  </a:cubicBezTo>
                  <a:cubicBezTo>
                    <a:pt x="1568" y="483"/>
                    <a:pt x="1538" y="483"/>
                    <a:pt x="1508" y="483"/>
                  </a:cubicBezTo>
                  <a:cubicBezTo>
                    <a:pt x="1508" y="483"/>
                    <a:pt x="1146" y="453"/>
                    <a:pt x="1086" y="422"/>
                  </a:cubicBezTo>
                  <a:cubicBezTo>
                    <a:pt x="905" y="60"/>
                    <a:pt x="905" y="60"/>
                    <a:pt x="905" y="60"/>
                  </a:cubicBezTo>
                  <a:cubicBezTo>
                    <a:pt x="905" y="30"/>
                    <a:pt x="844" y="0"/>
                    <a:pt x="814" y="0"/>
                  </a:cubicBezTo>
                  <a:cubicBezTo>
                    <a:pt x="784" y="0"/>
                    <a:pt x="724" y="30"/>
                    <a:pt x="724" y="60"/>
                  </a:cubicBezTo>
                  <a:cubicBezTo>
                    <a:pt x="512" y="422"/>
                    <a:pt x="512" y="422"/>
                    <a:pt x="512" y="422"/>
                  </a:cubicBezTo>
                  <a:cubicBezTo>
                    <a:pt x="121" y="483"/>
                    <a:pt x="121" y="483"/>
                    <a:pt x="121" y="483"/>
                  </a:cubicBezTo>
                  <a:cubicBezTo>
                    <a:pt x="91" y="483"/>
                    <a:pt x="61" y="512"/>
                    <a:pt x="30" y="573"/>
                  </a:cubicBezTo>
                  <a:cubicBezTo>
                    <a:pt x="0" y="603"/>
                    <a:pt x="30" y="662"/>
                    <a:pt x="61" y="662"/>
                  </a:cubicBezTo>
                  <a:close/>
                  <a:moveTo>
                    <a:pt x="1086" y="843"/>
                  </a:moveTo>
                  <a:lnTo>
                    <a:pt x="1086" y="843"/>
                  </a:lnTo>
                  <a:lnTo>
                    <a:pt x="1086" y="843"/>
                  </a:lnTo>
                  <a:cubicBezTo>
                    <a:pt x="1026" y="873"/>
                    <a:pt x="1026" y="903"/>
                    <a:pt x="1026" y="934"/>
                  </a:cubicBezTo>
                  <a:cubicBezTo>
                    <a:pt x="1086" y="1175"/>
                    <a:pt x="1086" y="1175"/>
                    <a:pt x="1086" y="1175"/>
                  </a:cubicBezTo>
                  <a:cubicBezTo>
                    <a:pt x="844" y="1085"/>
                    <a:pt x="844" y="1085"/>
                    <a:pt x="844" y="1085"/>
                  </a:cubicBezTo>
                  <a:cubicBezTo>
                    <a:pt x="844" y="1055"/>
                    <a:pt x="814" y="1055"/>
                    <a:pt x="814" y="1055"/>
                  </a:cubicBezTo>
                  <a:cubicBezTo>
                    <a:pt x="784" y="1055"/>
                    <a:pt x="784" y="1055"/>
                    <a:pt x="754" y="1085"/>
                  </a:cubicBezTo>
                  <a:cubicBezTo>
                    <a:pt x="512" y="1175"/>
                    <a:pt x="512" y="1175"/>
                    <a:pt x="512" y="1175"/>
                  </a:cubicBezTo>
                  <a:cubicBezTo>
                    <a:pt x="573" y="934"/>
                    <a:pt x="573" y="934"/>
                    <a:pt x="573" y="934"/>
                  </a:cubicBezTo>
                  <a:cubicBezTo>
                    <a:pt x="573" y="903"/>
                    <a:pt x="573" y="873"/>
                    <a:pt x="543" y="843"/>
                  </a:cubicBezTo>
                  <a:cubicBezTo>
                    <a:pt x="362" y="662"/>
                    <a:pt x="362" y="662"/>
                    <a:pt x="362" y="662"/>
                  </a:cubicBezTo>
                  <a:cubicBezTo>
                    <a:pt x="603" y="633"/>
                    <a:pt x="603" y="633"/>
                    <a:pt x="603" y="633"/>
                  </a:cubicBezTo>
                  <a:cubicBezTo>
                    <a:pt x="633" y="633"/>
                    <a:pt x="694" y="603"/>
                    <a:pt x="694" y="573"/>
                  </a:cubicBezTo>
                  <a:cubicBezTo>
                    <a:pt x="814" y="362"/>
                    <a:pt x="814" y="362"/>
                    <a:pt x="814" y="362"/>
                  </a:cubicBezTo>
                  <a:cubicBezTo>
                    <a:pt x="905" y="573"/>
                    <a:pt x="905" y="573"/>
                    <a:pt x="905" y="573"/>
                  </a:cubicBezTo>
                  <a:cubicBezTo>
                    <a:pt x="935" y="603"/>
                    <a:pt x="965" y="633"/>
                    <a:pt x="995" y="633"/>
                  </a:cubicBezTo>
                  <a:cubicBezTo>
                    <a:pt x="995" y="633"/>
                    <a:pt x="1176" y="662"/>
                    <a:pt x="1236" y="662"/>
                  </a:cubicBezTo>
                  <a:cubicBezTo>
                    <a:pt x="1086" y="843"/>
                    <a:pt x="1086" y="843"/>
                    <a:pt x="1086" y="8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61" name="Freeform 60"/>
            <p:cNvSpPr>
              <a:spLocks noChangeArrowheads="1"/>
            </p:cNvSpPr>
            <p:nvPr/>
          </p:nvSpPr>
          <p:spPr bwMode="auto">
            <a:xfrm>
              <a:off x="3705860" y="3127784"/>
              <a:ext cx="576263" cy="542925"/>
            </a:xfrm>
            <a:custGeom>
              <a:avLst/>
              <a:gdLst>
                <a:gd name="T0" fmla="*/ 60 w 1599"/>
                <a:gd name="T1" fmla="*/ 662 h 1507"/>
                <a:gd name="T2" fmla="*/ 60 w 1599"/>
                <a:gd name="T3" fmla="*/ 662 h 1507"/>
                <a:gd name="T4" fmla="*/ 60 w 1599"/>
                <a:gd name="T5" fmla="*/ 662 h 1507"/>
                <a:gd name="T6" fmla="*/ 60 w 1599"/>
                <a:gd name="T7" fmla="*/ 662 h 1507"/>
                <a:gd name="T8" fmla="*/ 332 w 1599"/>
                <a:gd name="T9" fmla="*/ 964 h 1507"/>
                <a:gd name="T10" fmla="*/ 271 w 1599"/>
                <a:gd name="T11" fmla="*/ 1356 h 1507"/>
                <a:gd name="T12" fmla="*/ 332 w 1599"/>
                <a:gd name="T13" fmla="*/ 1476 h 1507"/>
                <a:gd name="T14" fmla="*/ 332 w 1599"/>
                <a:gd name="T15" fmla="*/ 1476 h 1507"/>
                <a:gd name="T16" fmla="*/ 332 w 1599"/>
                <a:gd name="T17" fmla="*/ 1476 h 1507"/>
                <a:gd name="T18" fmla="*/ 362 w 1599"/>
                <a:gd name="T19" fmla="*/ 1506 h 1507"/>
                <a:gd name="T20" fmla="*/ 422 w 1599"/>
                <a:gd name="T21" fmla="*/ 1476 h 1507"/>
                <a:gd name="T22" fmla="*/ 784 w 1599"/>
                <a:gd name="T23" fmla="*/ 1296 h 1507"/>
                <a:gd name="T24" fmla="*/ 1146 w 1599"/>
                <a:gd name="T25" fmla="*/ 1476 h 1507"/>
                <a:gd name="T26" fmla="*/ 1206 w 1599"/>
                <a:gd name="T27" fmla="*/ 1506 h 1507"/>
                <a:gd name="T28" fmla="*/ 1266 w 1599"/>
                <a:gd name="T29" fmla="*/ 1476 h 1507"/>
                <a:gd name="T30" fmla="*/ 1266 w 1599"/>
                <a:gd name="T31" fmla="*/ 1476 h 1507"/>
                <a:gd name="T32" fmla="*/ 1266 w 1599"/>
                <a:gd name="T33" fmla="*/ 1476 h 1507"/>
                <a:gd name="T34" fmla="*/ 1327 w 1599"/>
                <a:gd name="T35" fmla="*/ 1356 h 1507"/>
                <a:gd name="T36" fmla="*/ 1266 w 1599"/>
                <a:gd name="T37" fmla="*/ 964 h 1507"/>
                <a:gd name="T38" fmla="*/ 1538 w 1599"/>
                <a:gd name="T39" fmla="*/ 662 h 1507"/>
                <a:gd name="T40" fmla="*/ 1538 w 1599"/>
                <a:gd name="T41" fmla="*/ 662 h 1507"/>
                <a:gd name="T42" fmla="*/ 1538 w 1599"/>
                <a:gd name="T43" fmla="*/ 662 h 1507"/>
                <a:gd name="T44" fmla="*/ 1568 w 1599"/>
                <a:gd name="T45" fmla="*/ 573 h 1507"/>
                <a:gd name="T46" fmla="*/ 1478 w 1599"/>
                <a:gd name="T47" fmla="*/ 483 h 1507"/>
                <a:gd name="T48" fmla="*/ 1086 w 1599"/>
                <a:gd name="T49" fmla="*/ 422 h 1507"/>
                <a:gd name="T50" fmla="*/ 874 w 1599"/>
                <a:gd name="T51" fmla="*/ 60 h 1507"/>
                <a:gd name="T52" fmla="*/ 784 w 1599"/>
                <a:gd name="T53" fmla="*/ 0 h 1507"/>
                <a:gd name="T54" fmla="*/ 694 w 1599"/>
                <a:gd name="T55" fmla="*/ 60 h 1507"/>
                <a:gd name="T56" fmla="*/ 513 w 1599"/>
                <a:gd name="T57" fmla="*/ 422 h 1507"/>
                <a:gd name="T58" fmla="*/ 121 w 1599"/>
                <a:gd name="T59" fmla="*/ 483 h 1507"/>
                <a:gd name="T60" fmla="*/ 30 w 1599"/>
                <a:gd name="T61" fmla="*/ 573 h 1507"/>
                <a:gd name="T62" fmla="*/ 60 w 1599"/>
                <a:gd name="T63" fmla="*/ 662 h 1507"/>
                <a:gd name="T64" fmla="*/ 995 w 1599"/>
                <a:gd name="T65" fmla="*/ 633 h 1507"/>
                <a:gd name="T66" fmla="*/ 995 w 1599"/>
                <a:gd name="T67" fmla="*/ 633 h 1507"/>
                <a:gd name="T68" fmla="*/ 1236 w 1599"/>
                <a:gd name="T69" fmla="*/ 662 h 1507"/>
                <a:gd name="T70" fmla="*/ 1056 w 1599"/>
                <a:gd name="T71" fmla="*/ 843 h 1507"/>
                <a:gd name="T72" fmla="*/ 1056 w 1599"/>
                <a:gd name="T73" fmla="*/ 843 h 1507"/>
                <a:gd name="T74" fmla="*/ 1056 w 1599"/>
                <a:gd name="T75" fmla="*/ 843 h 1507"/>
                <a:gd name="T76" fmla="*/ 1025 w 1599"/>
                <a:gd name="T77" fmla="*/ 934 h 1507"/>
                <a:gd name="T78" fmla="*/ 1056 w 1599"/>
                <a:gd name="T79" fmla="*/ 1175 h 1507"/>
                <a:gd name="T80" fmla="*/ 845 w 1599"/>
                <a:gd name="T81" fmla="*/ 1085 h 1507"/>
                <a:gd name="T82" fmla="*/ 784 w 1599"/>
                <a:gd name="T83" fmla="*/ 1055 h 1507"/>
                <a:gd name="T84" fmla="*/ 754 w 1599"/>
                <a:gd name="T85" fmla="*/ 1085 h 1507"/>
                <a:gd name="T86" fmla="*/ 513 w 1599"/>
                <a:gd name="T87" fmla="*/ 1175 h 1507"/>
                <a:gd name="T88" fmla="*/ 542 w 1599"/>
                <a:gd name="T89" fmla="*/ 934 h 1507"/>
                <a:gd name="T90" fmla="*/ 542 w 1599"/>
                <a:gd name="T91" fmla="*/ 934 h 1507"/>
                <a:gd name="T92" fmla="*/ 542 w 1599"/>
                <a:gd name="T93" fmla="*/ 934 h 1507"/>
                <a:gd name="T94" fmla="*/ 542 w 1599"/>
                <a:gd name="T95" fmla="*/ 934 h 1507"/>
                <a:gd name="T96" fmla="*/ 542 w 1599"/>
                <a:gd name="T97" fmla="*/ 843 h 1507"/>
                <a:gd name="T98" fmla="*/ 332 w 1599"/>
                <a:gd name="T99" fmla="*/ 662 h 1507"/>
                <a:gd name="T100" fmla="*/ 603 w 1599"/>
                <a:gd name="T101" fmla="*/ 633 h 1507"/>
                <a:gd name="T102" fmla="*/ 694 w 1599"/>
                <a:gd name="T103" fmla="*/ 573 h 1507"/>
                <a:gd name="T104" fmla="*/ 784 w 1599"/>
                <a:gd name="T105" fmla="*/ 362 h 1507"/>
                <a:gd name="T106" fmla="*/ 904 w 1599"/>
                <a:gd name="T107" fmla="*/ 573 h 1507"/>
                <a:gd name="T108" fmla="*/ 995 w 1599"/>
                <a:gd name="T109" fmla="*/ 633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99" h="1507">
                  <a:moveTo>
                    <a:pt x="60" y="662"/>
                  </a:moveTo>
                  <a:lnTo>
                    <a:pt x="60" y="662"/>
                  </a:lnTo>
                  <a:lnTo>
                    <a:pt x="60" y="662"/>
                  </a:lnTo>
                  <a:lnTo>
                    <a:pt x="60" y="662"/>
                  </a:lnTo>
                  <a:cubicBezTo>
                    <a:pt x="332" y="964"/>
                    <a:pt x="332" y="964"/>
                    <a:pt x="332" y="964"/>
                  </a:cubicBezTo>
                  <a:cubicBezTo>
                    <a:pt x="271" y="1356"/>
                    <a:pt x="271" y="1356"/>
                    <a:pt x="271" y="1356"/>
                  </a:cubicBezTo>
                  <a:cubicBezTo>
                    <a:pt x="271" y="1417"/>
                    <a:pt x="271" y="1447"/>
                    <a:pt x="332" y="1476"/>
                  </a:cubicBezTo>
                  <a:lnTo>
                    <a:pt x="332" y="1476"/>
                  </a:lnTo>
                  <a:lnTo>
                    <a:pt x="332" y="1476"/>
                  </a:lnTo>
                  <a:lnTo>
                    <a:pt x="362" y="1506"/>
                  </a:lnTo>
                  <a:cubicBezTo>
                    <a:pt x="392" y="1506"/>
                    <a:pt x="422" y="1476"/>
                    <a:pt x="422" y="1476"/>
                  </a:cubicBezTo>
                  <a:cubicBezTo>
                    <a:pt x="784" y="1296"/>
                    <a:pt x="784" y="1296"/>
                    <a:pt x="784" y="1296"/>
                  </a:cubicBezTo>
                  <a:cubicBezTo>
                    <a:pt x="1146" y="1476"/>
                    <a:pt x="1146" y="1476"/>
                    <a:pt x="1146" y="1476"/>
                  </a:cubicBezTo>
                  <a:cubicBezTo>
                    <a:pt x="1177" y="1476"/>
                    <a:pt x="1177" y="1506"/>
                    <a:pt x="1206" y="1506"/>
                  </a:cubicBezTo>
                  <a:cubicBezTo>
                    <a:pt x="1236" y="1506"/>
                    <a:pt x="1266" y="1476"/>
                    <a:pt x="1266" y="1476"/>
                  </a:cubicBezTo>
                  <a:lnTo>
                    <a:pt x="1266" y="1476"/>
                  </a:lnTo>
                  <a:lnTo>
                    <a:pt x="1266" y="1476"/>
                  </a:lnTo>
                  <a:cubicBezTo>
                    <a:pt x="1297" y="1447"/>
                    <a:pt x="1327" y="1417"/>
                    <a:pt x="1327" y="1356"/>
                  </a:cubicBezTo>
                  <a:cubicBezTo>
                    <a:pt x="1266" y="964"/>
                    <a:pt x="1266" y="964"/>
                    <a:pt x="1266" y="964"/>
                  </a:cubicBezTo>
                  <a:cubicBezTo>
                    <a:pt x="1538" y="662"/>
                    <a:pt x="1538" y="662"/>
                    <a:pt x="1538" y="662"/>
                  </a:cubicBezTo>
                  <a:lnTo>
                    <a:pt x="1538" y="662"/>
                  </a:lnTo>
                  <a:lnTo>
                    <a:pt x="1538" y="662"/>
                  </a:lnTo>
                  <a:cubicBezTo>
                    <a:pt x="1568" y="633"/>
                    <a:pt x="1598" y="603"/>
                    <a:pt x="1568" y="573"/>
                  </a:cubicBezTo>
                  <a:cubicBezTo>
                    <a:pt x="1568" y="542"/>
                    <a:pt x="1508" y="483"/>
                    <a:pt x="1478" y="483"/>
                  </a:cubicBezTo>
                  <a:cubicBezTo>
                    <a:pt x="1478" y="483"/>
                    <a:pt x="1146" y="453"/>
                    <a:pt x="1086" y="422"/>
                  </a:cubicBezTo>
                  <a:cubicBezTo>
                    <a:pt x="874" y="60"/>
                    <a:pt x="874" y="60"/>
                    <a:pt x="874" y="60"/>
                  </a:cubicBezTo>
                  <a:cubicBezTo>
                    <a:pt x="874" y="30"/>
                    <a:pt x="845" y="0"/>
                    <a:pt x="784" y="0"/>
                  </a:cubicBezTo>
                  <a:cubicBezTo>
                    <a:pt x="754" y="0"/>
                    <a:pt x="724" y="30"/>
                    <a:pt x="694" y="60"/>
                  </a:cubicBezTo>
                  <a:cubicBezTo>
                    <a:pt x="513" y="422"/>
                    <a:pt x="513" y="422"/>
                    <a:pt x="513" y="422"/>
                  </a:cubicBezTo>
                  <a:cubicBezTo>
                    <a:pt x="121" y="483"/>
                    <a:pt x="121" y="483"/>
                    <a:pt x="121" y="483"/>
                  </a:cubicBezTo>
                  <a:cubicBezTo>
                    <a:pt x="60" y="483"/>
                    <a:pt x="30" y="542"/>
                    <a:pt x="30" y="573"/>
                  </a:cubicBezTo>
                  <a:cubicBezTo>
                    <a:pt x="0" y="603"/>
                    <a:pt x="30" y="662"/>
                    <a:pt x="60" y="662"/>
                  </a:cubicBezTo>
                  <a:close/>
                  <a:moveTo>
                    <a:pt x="995" y="633"/>
                  </a:moveTo>
                  <a:lnTo>
                    <a:pt x="995" y="633"/>
                  </a:lnTo>
                  <a:cubicBezTo>
                    <a:pt x="995" y="633"/>
                    <a:pt x="1177" y="662"/>
                    <a:pt x="1236" y="662"/>
                  </a:cubicBezTo>
                  <a:cubicBezTo>
                    <a:pt x="1056" y="843"/>
                    <a:pt x="1056" y="843"/>
                    <a:pt x="1056" y="843"/>
                  </a:cubicBezTo>
                  <a:lnTo>
                    <a:pt x="1056" y="843"/>
                  </a:lnTo>
                  <a:lnTo>
                    <a:pt x="1056" y="843"/>
                  </a:lnTo>
                  <a:cubicBezTo>
                    <a:pt x="1025" y="873"/>
                    <a:pt x="1025" y="903"/>
                    <a:pt x="1025" y="934"/>
                  </a:cubicBezTo>
                  <a:cubicBezTo>
                    <a:pt x="1056" y="1175"/>
                    <a:pt x="1056" y="1175"/>
                    <a:pt x="1056" y="1175"/>
                  </a:cubicBezTo>
                  <a:cubicBezTo>
                    <a:pt x="845" y="1085"/>
                    <a:pt x="845" y="1085"/>
                    <a:pt x="845" y="1085"/>
                  </a:cubicBezTo>
                  <a:cubicBezTo>
                    <a:pt x="845" y="1055"/>
                    <a:pt x="815" y="1055"/>
                    <a:pt x="784" y="1055"/>
                  </a:cubicBezTo>
                  <a:cubicBezTo>
                    <a:pt x="784" y="1055"/>
                    <a:pt x="754" y="1055"/>
                    <a:pt x="754" y="1085"/>
                  </a:cubicBezTo>
                  <a:cubicBezTo>
                    <a:pt x="513" y="1175"/>
                    <a:pt x="513" y="1175"/>
                    <a:pt x="513" y="1175"/>
                  </a:cubicBezTo>
                  <a:cubicBezTo>
                    <a:pt x="542" y="934"/>
                    <a:pt x="542" y="934"/>
                    <a:pt x="542" y="934"/>
                  </a:cubicBezTo>
                  <a:lnTo>
                    <a:pt x="542" y="934"/>
                  </a:lnTo>
                  <a:lnTo>
                    <a:pt x="542" y="934"/>
                  </a:lnTo>
                  <a:lnTo>
                    <a:pt x="542" y="934"/>
                  </a:lnTo>
                  <a:cubicBezTo>
                    <a:pt x="573" y="903"/>
                    <a:pt x="542" y="873"/>
                    <a:pt x="542" y="843"/>
                  </a:cubicBezTo>
                  <a:cubicBezTo>
                    <a:pt x="332" y="662"/>
                    <a:pt x="332" y="662"/>
                    <a:pt x="332" y="662"/>
                  </a:cubicBezTo>
                  <a:cubicBezTo>
                    <a:pt x="603" y="633"/>
                    <a:pt x="603" y="633"/>
                    <a:pt x="603" y="633"/>
                  </a:cubicBezTo>
                  <a:cubicBezTo>
                    <a:pt x="633" y="633"/>
                    <a:pt x="663" y="603"/>
                    <a:pt x="694" y="573"/>
                  </a:cubicBezTo>
                  <a:cubicBezTo>
                    <a:pt x="784" y="362"/>
                    <a:pt x="784" y="362"/>
                    <a:pt x="784" y="362"/>
                  </a:cubicBezTo>
                  <a:cubicBezTo>
                    <a:pt x="904" y="573"/>
                    <a:pt x="904" y="573"/>
                    <a:pt x="904" y="573"/>
                  </a:cubicBezTo>
                  <a:cubicBezTo>
                    <a:pt x="935" y="603"/>
                    <a:pt x="965" y="633"/>
                    <a:pt x="995" y="63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62" name="Freeform 61"/>
            <p:cNvSpPr>
              <a:spLocks noChangeArrowheads="1"/>
            </p:cNvSpPr>
            <p:nvPr/>
          </p:nvSpPr>
          <p:spPr bwMode="auto">
            <a:xfrm>
              <a:off x="4390073" y="3127784"/>
              <a:ext cx="576262" cy="542925"/>
            </a:xfrm>
            <a:custGeom>
              <a:avLst/>
              <a:gdLst>
                <a:gd name="T0" fmla="*/ 331 w 1599"/>
                <a:gd name="T1" fmla="*/ 964 h 1507"/>
                <a:gd name="T2" fmla="*/ 331 w 1599"/>
                <a:gd name="T3" fmla="*/ 964 h 1507"/>
                <a:gd name="T4" fmla="*/ 271 w 1599"/>
                <a:gd name="T5" fmla="*/ 1356 h 1507"/>
                <a:gd name="T6" fmla="*/ 301 w 1599"/>
                <a:gd name="T7" fmla="*/ 1476 h 1507"/>
                <a:gd name="T8" fmla="*/ 362 w 1599"/>
                <a:gd name="T9" fmla="*/ 1506 h 1507"/>
                <a:gd name="T10" fmla="*/ 422 w 1599"/>
                <a:gd name="T11" fmla="*/ 1476 h 1507"/>
                <a:gd name="T12" fmla="*/ 784 w 1599"/>
                <a:gd name="T13" fmla="*/ 1296 h 1507"/>
                <a:gd name="T14" fmla="*/ 1146 w 1599"/>
                <a:gd name="T15" fmla="*/ 1476 h 1507"/>
                <a:gd name="T16" fmla="*/ 1207 w 1599"/>
                <a:gd name="T17" fmla="*/ 1506 h 1507"/>
                <a:gd name="T18" fmla="*/ 1266 w 1599"/>
                <a:gd name="T19" fmla="*/ 1476 h 1507"/>
                <a:gd name="T20" fmla="*/ 1266 w 1599"/>
                <a:gd name="T21" fmla="*/ 1476 h 1507"/>
                <a:gd name="T22" fmla="*/ 1266 w 1599"/>
                <a:gd name="T23" fmla="*/ 1476 h 1507"/>
                <a:gd name="T24" fmla="*/ 1327 w 1599"/>
                <a:gd name="T25" fmla="*/ 1356 h 1507"/>
                <a:gd name="T26" fmla="*/ 1237 w 1599"/>
                <a:gd name="T27" fmla="*/ 964 h 1507"/>
                <a:gd name="T28" fmla="*/ 1538 w 1599"/>
                <a:gd name="T29" fmla="*/ 662 h 1507"/>
                <a:gd name="T30" fmla="*/ 1538 w 1599"/>
                <a:gd name="T31" fmla="*/ 662 h 1507"/>
                <a:gd name="T32" fmla="*/ 1538 w 1599"/>
                <a:gd name="T33" fmla="*/ 662 h 1507"/>
                <a:gd name="T34" fmla="*/ 1569 w 1599"/>
                <a:gd name="T35" fmla="*/ 573 h 1507"/>
                <a:gd name="T36" fmla="*/ 1478 w 1599"/>
                <a:gd name="T37" fmla="*/ 483 h 1507"/>
                <a:gd name="T38" fmla="*/ 1055 w 1599"/>
                <a:gd name="T39" fmla="*/ 422 h 1507"/>
                <a:gd name="T40" fmla="*/ 875 w 1599"/>
                <a:gd name="T41" fmla="*/ 60 h 1507"/>
                <a:gd name="T42" fmla="*/ 784 w 1599"/>
                <a:gd name="T43" fmla="*/ 0 h 1507"/>
                <a:gd name="T44" fmla="*/ 693 w 1599"/>
                <a:gd name="T45" fmla="*/ 60 h 1507"/>
                <a:gd name="T46" fmla="*/ 513 w 1599"/>
                <a:gd name="T47" fmla="*/ 453 h 1507"/>
                <a:gd name="T48" fmla="*/ 90 w 1599"/>
                <a:gd name="T49" fmla="*/ 483 h 1507"/>
                <a:gd name="T50" fmla="*/ 0 w 1599"/>
                <a:gd name="T51" fmla="*/ 573 h 1507"/>
                <a:gd name="T52" fmla="*/ 30 w 1599"/>
                <a:gd name="T53" fmla="*/ 662 h 1507"/>
                <a:gd name="T54" fmla="*/ 331 w 1599"/>
                <a:gd name="T55" fmla="*/ 964 h 1507"/>
                <a:gd name="T56" fmla="*/ 663 w 1599"/>
                <a:gd name="T57" fmla="*/ 573 h 1507"/>
                <a:gd name="T58" fmla="*/ 663 w 1599"/>
                <a:gd name="T59" fmla="*/ 573 h 1507"/>
                <a:gd name="T60" fmla="*/ 663 w 1599"/>
                <a:gd name="T61" fmla="*/ 573 h 1507"/>
                <a:gd name="T62" fmla="*/ 693 w 1599"/>
                <a:gd name="T63" fmla="*/ 573 h 1507"/>
                <a:gd name="T64" fmla="*/ 784 w 1599"/>
                <a:gd name="T65" fmla="*/ 362 h 1507"/>
                <a:gd name="T66" fmla="*/ 905 w 1599"/>
                <a:gd name="T67" fmla="*/ 573 h 1507"/>
                <a:gd name="T68" fmla="*/ 995 w 1599"/>
                <a:gd name="T69" fmla="*/ 633 h 1507"/>
                <a:gd name="T70" fmla="*/ 1237 w 1599"/>
                <a:gd name="T71" fmla="*/ 662 h 1507"/>
                <a:gd name="T72" fmla="*/ 1025 w 1599"/>
                <a:gd name="T73" fmla="*/ 843 h 1507"/>
                <a:gd name="T74" fmla="*/ 1025 w 1599"/>
                <a:gd name="T75" fmla="*/ 934 h 1507"/>
                <a:gd name="T76" fmla="*/ 1025 w 1599"/>
                <a:gd name="T77" fmla="*/ 934 h 1507"/>
                <a:gd name="T78" fmla="*/ 1025 w 1599"/>
                <a:gd name="T79" fmla="*/ 934 h 1507"/>
                <a:gd name="T80" fmla="*/ 1025 w 1599"/>
                <a:gd name="T81" fmla="*/ 934 h 1507"/>
                <a:gd name="T82" fmla="*/ 1055 w 1599"/>
                <a:gd name="T83" fmla="*/ 1175 h 1507"/>
                <a:gd name="T84" fmla="*/ 814 w 1599"/>
                <a:gd name="T85" fmla="*/ 1085 h 1507"/>
                <a:gd name="T86" fmla="*/ 784 w 1599"/>
                <a:gd name="T87" fmla="*/ 1055 h 1507"/>
                <a:gd name="T88" fmla="*/ 724 w 1599"/>
                <a:gd name="T89" fmla="*/ 1085 h 1507"/>
                <a:gd name="T90" fmla="*/ 513 w 1599"/>
                <a:gd name="T91" fmla="*/ 1175 h 1507"/>
                <a:gd name="T92" fmla="*/ 543 w 1599"/>
                <a:gd name="T93" fmla="*/ 934 h 1507"/>
                <a:gd name="T94" fmla="*/ 543 w 1599"/>
                <a:gd name="T95" fmla="*/ 934 h 1507"/>
                <a:gd name="T96" fmla="*/ 543 w 1599"/>
                <a:gd name="T97" fmla="*/ 934 h 1507"/>
                <a:gd name="T98" fmla="*/ 543 w 1599"/>
                <a:gd name="T99" fmla="*/ 934 h 1507"/>
                <a:gd name="T100" fmla="*/ 513 w 1599"/>
                <a:gd name="T101" fmla="*/ 843 h 1507"/>
                <a:gd name="T102" fmla="*/ 331 w 1599"/>
                <a:gd name="T103" fmla="*/ 662 h 1507"/>
                <a:gd name="T104" fmla="*/ 603 w 1599"/>
                <a:gd name="T105" fmla="*/ 633 h 1507"/>
                <a:gd name="T106" fmla="*/ 663 w 1599"/>
                <a:gd name="T107" fmla="*/ 573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99" h="1507">
                  <a:moveTo>
                    <a:pt x="331" y="964"/>
                  </a:moveTo>
                  <a:lnTo>
                    <a:pt x="331" y="964"/>
                  </a:lnTo>
                  <a:cubicBezTo>
                    <a:pt x="271" y="1356"/>
                    <a:pt x="271" y="1356"/>
                    <a:pt x="271" y="1356"/>
                  </a:cubicBezTo>
                  <a:cubicBezTo>
                    <a:pt x="242" y="1417"/>
                    <a:pt x="271" y="1447"/>
                    <a:pt x="301" y="1476"/>
                  </a:cubicBezTo>
                  <a:cubicBezTo>
                    <a:pt x="331" y="1476"/>
                    <a:pt x="362" y="1506"/>
                    <a:pt x="362" y="1506"/>
                  </a:cubicBezTo>
                  <a:cubicBezTo>
                    <a:pt x="392" y="1506"/>
                    <a:pt x="392" y="1476"/>
                    <a:pt x="422" y="1476"/>
                  </a:cubicBezTo>
                  <a:cubicBezTo>
                    <a:pt x="784" y="1296"/>
                    <a:pt x="784" y="1296"/>
                    <a:pt x="784" y="1296"/>
                  </a:cubicBezTo>
                  <a:cubicBezTo>
                    <a:pt x="1146" y="1476"/>
                    <a:pt x="1146" y="1476"/>
                    <a:pt x="1146" y="1476"/>
                  </a:cubicBezTo>
                  <a:cubicBezTo>
                    <a:pt x="1176" y="1476"/>
                    <a:pt x="1176" y="1506"/>
                    <a:pt x="1207" y="1506"/>
                  </a:cubicBezTo>
                  <a:cubicBezTo>
                    <a:pt x="1207" y="1506"/>
                    <a:pt x="1237" y="1476"/>
                    <a:pt x="1266" y="1476"/>
                  </a:cubicBezTo>
                  <a:lnTo>
                    <a:pt x="1266" y="1476"/>
                  </a:lnTo>
                  <a:lnTo>
                    <a:pt x="1266" y="1476"/>
                  </a:lnTo>
                  <a:cubicBezTo>
                    <a:pt x="1296" y="1447"/>
                    <a:pt x="1327" y="1417"/>
                    <a:pt x="1327" y="1356"/>
                  </a:cubicBezTo>
                  <a:cubicBezTo>
                    <a:pt x="1237" y="964"/>
                    <a:pt x="1237" y="964"/>
                    <a:pt x="1237" y="964"/>
                  </a:cubicBezTo>
                  <a:cubicBezTo>
                    <a:pt x="1538" y="662"/>
                    <a:pt x="1538" y="662"/>
                    <a:pt x="1538" y="662"/>
                  </a:cubicBezTo>
                  <a:lnTo>
                    <a:pt x="1538" y="662"/>
                  </a:lnTo>
                  <a:lnTo>
                    <a:pt x="1538" y="662"/>
                  </a:lnTo>
                  <a:cubicBezTo>
                    <a:pt x="1569" y="633"/>
                    <a:pt x="1598" y="603"/>
                    <a:pt x="1569" y="573"/>
                  </a:cubicBezTo>
                  <a:cubicBezTo>
                    <a:pt x="1538" y="512"/>
                    <a:pt x="1508" y="483"/>
                    <a:pt x="1478" y="483"/>
                  </a:cubicBezTo>
                  <a:cubicBezTo>
                    <a:pt x="1478" y="483"/>
                    <a:pt x="1116" y="453"/>
                    <a:pt x="1055" y="422"/>
                  </a:cubicBezTo>
                  <a:cubicBezTo>
                    <a:pt x="875" y="60"/>
                    <a:pt x="875" y="60"/>
                    <a:pt x="875" y="60"/>
                  </a:cubicBezTo>
                  <a:cubicBezTo>
                    <a:pt x="875" y="30"/>
                    <a:pt x="814" y="0"/>
                    <a:pt x="784" y="0"/>
                  </a:cubicBezTo>
                  <a:cubicBezTo>
                    <a:pt x="724" y="0"/>
                    <a:pt x="693" y="30"/>
                    <a:pt x="693" y="60"/>
                  </a:cubicBezTo>
                  <a:cubicBezTo>
                    <a:pt x="513" y="453"/>
                    <a:pt x="513" y="453"/>
                    <a:pt x="513" y="453"/>
                  </a:cubicBezTo>
                  <a:cubicBezTo>
                    <a:pt x="90" y="483"/>
                    <a:pt x="90" y="483"/>
                    <a:pt x="90" y="483"/>
                  </a:cubicBezTo>
                  <a:cubicBezTo>
                    <a:pt x="60" y="483"/>
                    <a:pt x="0" y="542"/>
                    <a:pt x="0" y="573"/>
                  </a:cubicBezTo>
                  <a:cubicBezTo>
                    <a:pt x="0" y="603"/>
                    <a:pt x="0" y="662"/>
                    <a:pt x="30" y="662"/>
                  </a:cubicBezTo>
                  <a:lnTo>
                    <a:pt x="331" y="964"/>
                  </a:lnTo>
                  <a:close/>
                  <a:moveTo>
                    <a:pt x="663" y="573"/>
                  </a:moveTo>
                  <a:lnTo>
                    <a:pt x="663" y="573"/>
                  </a:lnTo>
                  <a:lnTo>
                    <a:pt x="663" y="573"/>
                  </a:lnTo>
                  <a:cubicBezTo>
                    <a:pt x="693" y="573"/>
                    <a:pt x="693" y="573"/>
                    <a:pt x="693" y="573"/>
                  </a:cubicBezTo>
                  <a:cubicBezTo>
                    <a:pt x="784" y="362"/>
                    <a:pt x="784" y="362"/>
                    <a:pt x="784" y="362"/>
                  </a:cubicBezTo>
                  <a:cubicBezTo>
                    <a:pt x="905" y="573"/>
                    <a:pt x="905" y="573"/>
                    <a:pt x="905" y="573"/>
                  </a:cubicBezTo>
                  <a:cubicBezTo>
                    <a:pt x="905" y="603"/>
                    <a:pt x="934" y="633"/>
                    <a:pt x="995" y="633"/>
                  </a:cubicBezTo>
                  <a:cubicBezTo>
                    <a:pt x="995" y="633"/>
                    <a:pt x="1176" y="662"/>
                    <a:pt x="1237" y="662"/>
                  </a:cubicBezTo>
                  <a:cubicBezTo>
                    <a:pt x="1025" y="843"/>
                    <a:pt x="1025" y="843"/>
                    <a:pt x="1025" y="843"/>
                  </a:cubicBezTo>
                  <a:cubicBezTo>
                    <a:pt x="1025" y="873"/>
                    <a:pt x="1025" y="903"/>
                    <a:pt x="1025" y="934"/>
                  </a:cubicBezTo>
                  <a:lnTo>
                    <a:pt x="1025" y="934"/>
                  </a:lnTo>
                  <a:lnTo>
                    <a:pt x="1025" y="934"/>
                  </a:lnTo>
                  <a:lnTo>
                    <a:pt x="1025" y="934"/>
                  </a:lnTo>
                  <a:cubicBezTo>
                    <a:pt x="1055" y="1175"/>
                    <a:pt x="1055" y="1175"/>
                    <a:pt x="1055" y="1175"/>
                  </a:cubicBezTo>
                  <a:cubicBezTo>
                    <a:pt x="814" y="1085"/>
                    <a:pt x="814" y="1085"/>
                    <a:pt x="814" y="1085"/>
                  </a:cubicBezTo>
                  <a:cubicBezTo>
                    <a:pt x="814" y="1055"/>
                    <a:pt x="784" y="1055"/>
                    <a:pt x="784" y="1055"/>
                  </a:cubicBezTo>
                  <a:cubicBezTo>
                    <a:pt x="784" y="1055"/>
                    <a:pt x="754" y="1055"/>
                    <a:pt x="724" y="1085"/>
                  </a:cubicBezTo>
                  <a:cubicBezTo>
                    <a:pt x="513" y="1175"/>
                    <a:pt x="513" y="1175"/>
                    <a:pt x="513" y="1175"/>
                  </a:cubicBezTo>
                  <a:cubicBezTo>
                    <a:pt x="543" y="934"/>
                    <a:pt x="543" y="934"/>
                    <a:pt x="543" y="934"/>
                  </a:cubicBezTo>
                  <a:lnTo>
                    <a:pt x="543" y="934"/>
                  </a:lnTo>
                  <a:lnTo>
                    <a:pt x="543" y="934"/>
                  </a:lnTo>
                  <a:lnTo>
                    <a:pt x="543" y="934"/>
                  </a:lnTo>
                  <a:cubicBezTo>
                    <a:pt x="573" y="903"/>
                    <a:pt x="543" y="873"/>
                    <a:pt x="513" y="843"/>
                  </a:cubicBezTo>
                  <a:cubicBezTo>
                    <a:pt x="331" y="662"/>
                    <a:pt x="331" y="662"/>
                    <a:pt x="331" y="662"/>
                  </a:cubicBezTo>
                  <a:cubicBezTo>
                    <a:pt x="603" y="633"/>
                    <a:pt x="603" y="633"/>
                    <a:pt x="603" y="633"/>
                  </a:cubicBezTo>
                  <a:cubicBezTo>
                    <a:pt x="633" y="633"/>
                    <a:pt x="663" y="603"/>
                    <a:pt x="663" y="57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grpSp>
      <p:sp>
        <p:nvSpPr>
          <p:cNvPr id="63" name="Freeform 62"/>
          <p:cNvSpPr>
            <a:spLocks noChangeArrowheads="1"/>
          </p:cNvSpPr>
          <p:nvPr userDrawn="1"/>
        </p:nvSpPr>
        <p:spPr bwMode="auto">
          <a:xfrm>
            <a:off x="10391160" y="1304422"/>
            <a:ext cx="345011" cy="345011"/>
          </a:xfrm>
          <a:custGeom>
            <a:avLst/>
            <a:gdLst>
              <a:gd name="T0" fmla="*/ 5308 w 5399"/>
              <a:gd name="T1" fmla="*/ 0 h 5399"/>
              <a:gd name="T2" fmla="*/ 2624 w 5399"/>
              <a:gd name="T3" fmla="*/ 30 h 5399"/>
              <a:gd name="T4" fmla="*/ 1961 w 5399"/>
              <a:gd name="T5" fmla="*/ 754 h 5399"/>
              <a:gd name="T6" fmla="*/ 1327 w 5399"/>
              <a:gd name="T7" fmla="*/ 1991 h 5399"/>
              <a:gd name="T8" fmla="*/ 1297 w 5399"/>
              <a:gd name="T9" fmla="*/ 2654 h 5399"/>
              <a:gd name="T10" fmla="*/ 634 w 5399"/>
              <a:gd name="T11" fmla="*/ 3348 h 5399"/>
              <a:gd name="T12" fmla="*/ 30 w 5399"/>
              <a:gd name="T13" fmla="*/ 4584 h 5399"/>
              <a:gd name="T14" fmla="*/ 0 w 5399"/>
              <a:gd name="T15" fmla="*/ 5307 h 5399"/>
              <a:gd name="T16" fmla="*/ 2684 w 5399"/>
              <a:gd name="T17" fmla="*/ 5398 h 5399"/>
              <a:gd name="T18" fmla="*/ 5368 w 5399"/>
              <a:gd name="T19" fmla="*/ 2745 h 5399"/>
              <a:gd name="T20" fmla="*/ 5398 w 5399"/>
              <a:gd name="T21" fmla="*/ 91 h 5399"/>
              <a:gd name="T22" fmla="*/ 2714 w 5399"/>
              <a:gd name="T23" fmla="*/ 182 h 5399"/>
              <a:gd name="T24" fmla="*/ 5067 w 5399"/>
              <a:gd name="T25" fmla="*/ 182 h 5399"/>
              <a:gd name="T26" fmla="*/ 2262 w 5399"/>
              <a:gd name="T27" fmla="*/ 664 h 5399"/>
              <a:gd name="T28" fmla="*/ 2141 w 5399"/>
              <a:gd name="T29" fmla="*/ 845 h 5399"/>
              <a:gd name="T30" fmla="*/ 4554 w 5399"/>
              <a:gd name="T31" fmla="*/ 845 h 5399"/>
              <a:gd name="T32" fmla="*/ 2141 w 5399"/>
              <a:gd name="T33" fmla="*/ 1297 h 5399"/>
              <a:gd name="T34" fmla="*/ 2081 w 5399"/>
              <a:gd name="T35" fmla="*/ 1478 h 5399"/>
              <a:gd name="T36" fmla="*/ 4433 w 5399"/>
              <a:gd name="T37" fmla="*/ 1478 h 5399"/>
              <a:gd name="T38" fmla="*/ 1599 w 5399"/>
              <a:gd name="T39" fmla="*/ 1960 h 5399"/>
              <a:gd name="T40" fmla="*/ 1478 w 5399"/>
              <a:gd name="T41" fmla="*/ 2142 h 5399"/>
              <a:gd name="T42" fmla="*/ 3891 w 5399"/>
              <a:gd name="T43" fmla="*/ 2142 h 5399"/>
              <a:gd name="T44" fmla="*/ 1478 w 5399"/>
              <a:gd name="T45" fmla="*/ 2595 h 5399"/>
              <a:gd name="T46" fmla="*/ 1417 w 5399"/>
              <a:gd name="T47" fmla="*/ 2775 h 5399"/>
              <a:gd name="T48" fmla="*/ 3770 w 5399"/>
              <a:gd name="T49" fmla="*/ 2775 h 5399"/>
              <a:gd name="T50" fmla="*/ 966 w 5399"/>
              <a:gd name="T51" fmla="*/ 3257 h 5399"/>
              <a:gd name="T52" fmla="*/ 814 w 5399"/>
              <a:gd name="T53" fmla="*/ 3439 h 5399"/>
              <a:gd name="T54" fmla="*/ 3258 w 5399"/>
              <a:gd name="T55" fmla="*/ 3439 h 5399"/>
              <a:gd name="T56" fmla="*/ 814 w 5399"/>
              <a:gd name="T57" fmla="*/ 3921 h 5399"/>
              <a:gd name="T58" fmla="*/ 2594 w 5399"/>
              <a:gd name="T59" fmla="*/ 5216 h 5399"/>
              <a:gd name="T60" fmla="*/ 181 w 5399"/>
              <a:gd name="T61" fmla="*/ 5216 h 5399"/>
              <a:gd name="T62" fmla="*/ 2594 w 5399"/>
              <a:gd name="T63" fmla="*/ 4734 h 5399"/>
              <a:gd name="T64" fmla="*/ 2654 w 5399"/>
              <a:gd name="T65" fmla="*/ 4555 h 5399"/>
              <a:gd name="T66" fmla="*/ 302 w 5399"/>
              <a:gd name="T67" fmla="*/ 4555 h 5399"/>
              <a:gd name="T68" fmla="*/ 3106 w 5399"/>
              <a:gd name="T69" fmla="*/ 4102 h 5399"/>
              <a:gd name="T70" fmla="*/ 5188 w 5399"/>
              <a:gd name="T71" fmla="*/ 2654 h 5399"/>
              <a:gd name="T72" fmla="*/ 2775 w 5399"/>
              <a:gd name="T73" fmla="*/ 5066 h 5399"/>
              <a:gd name="T74" fmla="*/ 3408 w 5399"/>
              <a:gd name="T75" fmla="*/ 4072 h 5399"/>
              <a:gd name="T76" fmla="*/ 3438 w 5399"/>
              <a:gd name="T77" fmla="*/ 3378 h 5399"/>
              <a:gd name="T78" fmla="*/ 4071 w 5399"/>
              <a:gd name="T79" fmla="*/ 2684 h 5399"/>
              <a:gd name="T80" fmla="*/ 4705 w 5399"/>
              <a:gd name="T81" fmla="*/ 1448 h 5399"/>
              <a:gd name="T82" fmla="*/ 4735 w 5399"/>
              <a:gd name="T83" fmla="*/ 785 h 5399"/>
              <a:gd name="T84" fmla="*/ 5188 w 5399"/>
              <a:gd name="T85" fmla="*/ 2654 h 5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99" h="5399">
                <a:moveTo>
                  <a:pt x="5308" y="0"/>
                </a:moveTo>
                <a:lnTo>
                  <a:pt x="5308" y="0"/>
                </a:lnTo>
                <a:cubicBezTo>
                  <a:pt x="2684" y="0"/>
                  <a:pt x="2684" y="0"/>
                  <a:pt x="2684" y="0"/>
                </a:cubicBezTo>
                <a:cubicBezTo>
                  <a:pt x="2654" y="0"/>
                  <a:pt x="2654" y="0"/>
                  <a:pt x="2624" y="30"/>
                </a:cubicBezTo>
                <a:cubicBezTo>
                  <a:pt x="1961" y="664"/>
                  <a:pt x="1961" y="664"/>
                  <a:pt x="1961" y="664"/>
                </a:cubicBezTo>
                <a:cubicBezTo>
                  <a:pt x="1961" y="694"/>
                  <a:pt x="1961" y="724"/>
                  <a:pt x="1961" y="754"/>
                </a:cubicBezTo>
                <a:cubicBezTo>
                  <a:pt x="1961" y="1357"/>
                  <a:pt x="1961" y="1357"/>
                  <a:pt x="1961" y="1357"/>
                </a:cubicBezTo>
                <a:cubicBezTo>
                  <a:pt x="1327" y="1991"/>
                  <a:pt x="1327" y="1991"/>
                  <a:pt x="1327" y="1991"/>
                </a:cubicBezTo>
                <a:cubicBezTo>
                  <a:pt x="1297" y="1991"/>
                  <a:pt x="1297" y="2021"/>
                  <a:pt x="1297" y="2051"/>
                </a:cubicBezTo>
                <a:cubicBezTo>
                  <a:pt x="1297" y="2654"/>
                  <a:pt x="1297" y="2654"/>
                  <a:pt x="1297" y="2654"/>
                </a:cubicBezTo>
                <a:cubicBezTo>
                  <a:pt x="663" y="3287"/>
                  <a:pt x="663" y="3287"/>
                  <a:pt x="663" y="3287"/>
                </a:cubicBezTo>
                <a:cubicBezTo>
                  <a:pt x="663" y="3287"/>
                  <a:pt x="634" y="3318"/>
                  <a:pt x="634" y="3348"/>
                </a:cubicBezTo>
                <a:cubicBezTo>
                  <a:pt x="634" y="3951"/>
                  <a:pt x="634" y="3951"/>
                  <a:pt x="634" y="3951"/>
                </a:cubicBezTo>
                <a:cubicBezTo>
                  <a:pt x="30" y="4584"/>
                  <a:pt x="30" y="4584"/>
                  <a:pt x="30" y="4584"/>
                </a:cubicBezTo>
                <a:cubicBezTo>
                  <a:pt x="0" y="4614"/>
                  <a:pt x="0" y="4614"/>
                  <a:pt x="0" y="4645"/>
                </a:cubicBezTo>
                <a:cubicBezTo>
                  <a:pt x="0" y="5307"/>
                  <a:pt x="0" y="5307"/>
                  <a:pt x="0" y="5307"/>
                </a:cubicBezTo>
                <a:cubicBezTo>
                  <a:pt x="0" y="5337"/>
                  <a:pt x="30" y="5398"/>
                  <a:pt x="90" y="5398"/>
                </a:cubicBezTo>
                <a:cubicBezTo>
                  <a:pt x="2684" y="5398"/>
                  <a:pt x="2684" y="5398"/>
                  <a:pt x="2684" y="5398"/>
                </a:cubicBezTo>
                <a:cubicBezTo>
                  <a:pt x="2714" y="5398"/>
                  <a:pt x="2744" y="5368"/>
                  <a:pt x="2744" y="5368"/>
                </a:cubicBezTo>
                <a:cubicBezTo>
                  <a:pt x="5368" y="2745"/>
                  <a:pt x="5368" y="2745"/>
                  <a:pt x="5368" y="2745"/>
                </a:cubicBezTo>
                <a:cubicBezTo>
                  <a:pt x="5368" y="2745"/>
                  <a:pt x="5398" y="2715"/>
                  <a:pt x="5398" y="2684"/>
                </a:cubicBezTo>
                <a:cubicBezTo>
                  <a:pt x="5398" y="91"/>
                  <a:pt x="5398" y="91"/>
                  <a:pt x="5398" y="91"/>
                </a:cubicBezTo>
                <a:cubicBezTo>
                  <a:pt x="5398" y="30"/>
                  <a:pt x="5338" y="0"/>
                  <a:pt x="5308" y="0"/>
                </a:cubicBezTo>
                <a:close/>
                <a:moveTo>
                  <a:pt x="2714" y="182"/>
                </a:moveTo>
                <a:lnTo>
                  <a:pt x="2714" y="182"/>
                </a:lnTo>
                <a:cubicBezTo>
                  <a:pt x="5067" y="182"/>
                  <a:pt x="5067" y="182"/>
                  <a:pt x="5067" y="182"/>
                </a:cubicBezTo>
                <a:cubicBezTo>
                  <a:pt x="4614" y="664"/>
                  <a:pt x="4614" y="664"/>
                  <a:pt x="4614" y="664"/>
                </a:cubicBezTo>
                <a:cubicBezTo>
                  <a:pt x="2262" y="664"/>
                  <a:pt x="2262" y="664"/>
                  <a:pt x="2262" y="664"/>
                </a:cubicBezTo>
                <a:lnTo>
                  <a:pt x="2714" y="182"/>
                </a:lnTo>
                <a:close/>
                <a:moveTo>
                  <a:pt x="2141" y="845"/>
                </a:moveTo>
                <a:lnTo>
                  <a:pt x="2141" y="845"/>
                </a:lnTo>
                <a:cubicBezTo>
                  <a:pt x="4554" y="845"/>
                  <a:pt x="4554" y="845"/>
                  <a:pt x="4554" y="845"/>
                </a:cubicBezTo>
                <a:cubicBezTo>
                  <a:pt x="4554" y="1297"/>
                  <a:pt x="4554" y="1297"/>
                  <a:pt x="4554" y="1297"/>
                </a:cubicBezTo>
                <a:cubicBezTo>
                  <a:pt x="2141" y="1297"/>
                  <a:pt x="2141" y="1297"/>
                  <a:pt x="2141" y="1297"/>
                </a:cubicBezTo>
                <a:lnTo>
                  <a:pt x="2141" y="845"/>
                </a:lnTo>
                <a:close/>
                <a:moveTo>
                  <a:pt x="2081" y="1478"/>
                </a:moveTo>
                <a:lnTo>
                  <a:pt x="2081" y="1478"/>
                </a:lnTo>
                <a:cubicBezTo>
                  <a:pt x="4433" y="1478"/>
                  <a:pt x="4433" y="1478"/>
                  <a:pt x="4433" y="1478"/>
                </a:cubicBezTo>
                <a:cubicBezTo>
                  <a:pt x="3950" y="1960"/>
                  <a:pt x="3950" y="1960"/>
                  <a:pt x="3950" y="1960"/>
                </a:cubicBezTo>
                <a:cubicBezTo>
                  <a:pt x="1599" y="1960"/>
                  <a:pt x="1599" y="1960"/>
                  <a:pt x="1599" y="1960"/>
                </a:cubicBezTo>
                <a:lnTo>
                  <a:pt x="2081" y="1478"/>
                </a:lnTo>
                <a:close/>
                <a:moveTo>
                  <a:pt x="1478" y="2142"/>
                </a:moveTo>
                <a:lnTo>
                  <a:pt x="1478" y="2142"/>
                </a:lnTo>
                <a:cubicBezTo>
                  <a:pt x="3891" y="2142"/>
                  <a:pt x="3891" y="2142"/>
                  <a:pt x="3891" y="2142"/>
                </a:cubicBezTo>
                <a:cubicBezTo>
                  <a:pt x="3891" y="2595"/>
                  <a:pt x="3891" y="2595"/>
                  <a:pt x="3891" y="2595"/>
                </a:cubicBezTo>
                <a:cubicBezTo>
                  <a:pt x="1478" y="2595"/>
                  <a:pt x="1478" y="2595"/>
                  <a:pt x="1478" y="2595"/>
                </a:cubicBezTo>
                <a:lnTo>
                  <a:pt x="1478" y="2142"/>
                </a:lnTo>
                <a:close/>
                <a:moveTo>
                  <a:pt x="1417" y="2775"/>
                </a:moveTo>
                <a:lnTo>
                  <a:pt x="1417" y="2775"/>
                </a:lnTo>
                <a:cubicBezTo>
                  <a:pt x="3770" y="2775"/>
                  <a:pt x="3770" y="2775"/>
                  <a:pt x="3770" y="2775"/>
                </a:cubicBezTo>
                <a:cubicBezTo>
                  <a:pt x="3287" y="3257"/>
                  <a:pt x="3287" y="3257"/>
                  <a:pt x="3287" y="3257"/>
                </a:cubicBezTo>
                <a:cubicBezTo>
                  <a:pt x="966" y="3257"/>
                  <a:pt x="966" y="3257"/>
                  <a:pt x="966" y="3257"/>
                </a:cubicBezTo>
                <a:lnTo>
                  <a:pt x="1417" y="2775"/>
                </a:lnTo>
                <a:close/>
                <a:moveTo>
                  <a:pt x="814" y="3439"/>
                </a:moveTo>
                <a:lnTo>
                  <a:pt x="814" y="3439"/>
                </a:lnTo>
                <a:cubicBezTo>
                  <a:pt x="3258" y="3439"/>
                  <a:pt x="3258" y="3439"/>
                  <a:pt x="3258" y="3439"/>
                </a:cubicBezTo>
                <a:cubicBezTo>
                  <a:pt x="3258" y="3921"/>
                  <a:pt x="3258" y="3921"/>
                  <a:pt x="3258" y="3921"/>
                </a:cubicBezTo>
                <a:cubicBezTo>
                  <a:pt x="814" y="3921"/>
                  <a:pt x="814" y="3921"/>
                  <a:pt x="814" y="3921"/>
                </a:cubicBezTo>
                <a:lnTo>
                  <a:pt x="814" y="3439"/>
                </a:lnTo>
                <a:close/>
                <a:moveTo>
                  <a:pt x="2594" y="5216"/>
                </a:moveTo>
                <a:lnTo>
                  <a:pt x="2594" y="5216"/>
                </a:lnTo>
                <a:cubicBezTo>
                  <a:pt x="181" y="5216"/>
                  <a:pt x="181" y="5216"/>
                  <a:pt x="181" y="5216"/>
                </a:cubicBezTo>
                <a:cubicBezTo>
                  <a:pt x="181" y="4734"/>
                  <a:pt x="181" y="4734"/>
                  <a:pt x="181" y="4734"/>
                </a:cubicBezTo>
                <a:cubicBezTo>
                  <a:pt x="2594" y="4734"/>
                  <a:pt x="2594" y="4734"/>
                  <a:pt x="2594" y="4734"/>
                </a:cubicBezTo>
                <a:lnTo>
                  <a:pt x="2594" y="5216"/>
                </a:lnTo>
                <a:close/>
                <a:moveTo>
                  <a:pt x="2654" y="4555"/>
                </a:moveTo>
                <a:lnTo>
                  <a:pt x="2654" y="4555"/>
                </a:lnTo>
                <a:cubicBezTo>
                  <a:pt x="302" y="4555"/>
                  <a:pt x="302" y="4555"/>
                  <a:pt x="302" y="4555"/>
                </a:cubicBezTo>
                <a:cubicBezTo>
                  <a:pt x="784" y="4102"/>
                  <a:pt x="784" y="4102"/>
                  <a:pt x="784" y="4102"/>
                </a:cubicBezTo>
                <a:cubicBezTo>
                  <a:pt x="3106" y="4102"/>
                  <a:pt x="3106" y="4102"/>
                  <a:pt x="3106" y="4102"/>
                </a:cubicBezTo>
                <a:lnTo>
                  <a:pt x="2654" y="4555"/>
                </a:lnTo>
                <a:close/>
                <a:moveTo>
                  <a:pt x="5188" y="2654"/>
                </a:moveTo>
                <a:lnTo>
                  <a:pt x="5188" y="2654"/>
                </a:lnTo>
                <a:cubicBezTo>
                  <a:pt x="2775" y="5066"/>
                  <a:pt x="2775" y="5066"/>
                  <a:pt x="2775" y="5066"/>
                </a:cubicBezTo>
                <a:cubicBezTo>
                  <a:pt x="2775" y="4675"/>
                  <a:pt x="2775" y="4675"/>
                  <a:pt x="2775" y="4675"/>
                </a:cubicBezTo>
                <a:cubicBezTo>
                  <a:pt x="3408" y="4072"/>
                  <a:pt x="3408" y="4072"/>
                  <a:pt x="3408" y="4072"/>
                </a:cubicBezTo>
                <a:cubicBezTo>
                  <a:pt x="3408" y="4042"/>
                  <a:pt x="3438" y="4011"/>
                  <a:pt x="3438" y="4011"/>
                </a:cubicBezTo>
                <a:cubicBezTo>
                  <a:pt x="3438" y="3378"/>
                  <a:pt x="3438" y="3378"/>
                  <a:pt x="3438" y="3378"/>
                </a:cubicBezTo>
                <a:cubicBezTo>
                  <a:pt x="4041" y="2745"/>
                  <a:pt x="4041" y="2745"/>
                  <a:pt x="4041" y="2745"/>
                </a:cubicBezTo>
                <a:cubicBezTo>
                  <a:pt x="4071" y="2745"/>
                  <a:pt x="4071" y="2715"/>
                  <a:pt x="4071" y="2684"/>
                </a:cubicBezTo>
                <a:cubicBezTo>
                  <a:pt x="4071" y="2081"/>
                  <a:pt x="4071" y="2081"/>
                  <a:pt x="4071" y="2081"/>
                </a:cubicBezTo>
                <a:cubicBezTo>
                  <a:pt x="4705" y="1448"/>
                  <a:pt x="4705" y="1448"/>
                  <a:pt x="4705" y="1448"/>
                </a:cubicBezTo>
                <a:cubicBezTo>
                  <a:pt x="4735" y="1448"/>
                  <a:pt x="4735" y="1418"/>
                  <a:pt x="4735" y="1388"/>
                </a:cubicBezTo>
                <a:cubicBezTo>
                  <a:pt x="4735" y="785"/>
                  <a:pt x="4735" y="785"/>
                  <a:pt x="4735" y="785"/>
                </a:cubicBezTo>
                <a:cubicBezTo>
                  <a:pt x="5188" y="303"/>
                  <a:pt x="5188" y="303"/>
                  <a:pt x="5188" y="303"/>
                </a:cubicBezTo>
                <a:lnTo>
                  <a:pt x="5188" y="2654"/>
                </a:lnTo>
                <a:close/>
              </a:path>
            </a:pathLst>
          </a:custGeom>
          <a:solidFill>
            <a:schemeClr val="bg1"/>
          </a:solidFill>
          <a:ln>
            <a:noFill/>
          </a:ln>
          <a:effectLst/>
        </p:spPr>
        <p:txBody>
          <a:bodyPr wrap="none" anchor="ctr"/>
          <a:lstStyle/>
          <a:p>
            <a:endParaRPr lang="en-US"/>
          </a:p>
        </p:txBody>
      </p:sp>
      <p:sp>
        <p:nvSpPr>
          <p:cNvPr id="64" name="TextBox 63"/>
          <p:cNvSpPr txBox="1"/>
          <p:nvPr userDrawn="1"/>
        </p:nvSpPr>
        <p:spPr>
          <a:xfrm>
            <a:off x="11151902" y="1154346"/>
            <a:ext cx="735619" cy="354305"/>
          </a:xfrm>
          <a:prstGeom prst="rect">
            <a:avLst/>
          </a:prstGeom>
          <a:noFill/>
        </p:spPr>
        <p:txBody>
          <a:bodyPr wrap="none" rtlCol="0">
            <a:spAutoFit/>
          </a:bodyPr>
          <a:lstStyle/>
          <a:p>
            <a:pPr algn="ctr">
              <a:lnSpc>
                <a:spcPct val="85000"/>
              </a:lnSpc>
            </a:pPr>
            <a:r>
              <a:rPr lang="en-US" sz="800" b="1" dirty="0"/>
              <a:t>Competency </a:t>
            </a:r>
            <a:br>
              <a:rPr lang="en-US" sz="800" b="1" dirty="0"/>
            </a:br>
            <a:r>
              <a:rPr lang="en-US" sz="800" b="1" dirty="0"/>
              <a:t>&amp;</a:t>
            </a:r>
            <a:r>
              <a:rPr lang="en-US" sz="800" b="1" baseline="0" dirty="0"/>
              <a:t> </a:t>
            </a:r>
            <a:r>
              <a:rPr lang="en-US" sz="800" b="1" dirty="0"/>
              <a:t>Proficiency</a:t>
            </a:r>
            <a:br>
              <a:rPr lang="en-US" sz="800" b="1" dirty="0"/>
            </a:br>
            <a:r>
              <a:rPr lang="en-US" sz="800" b="1" dirty="0"/>
              <a:t>Mapping</a:t>
            </a:r>
            <a:endParaRPr lang="en-US" sz="800" dirty="0"/>
          </a:p>
        </p:txBody>
      </p:sp>
      <p:sp>
        <p:nvSpPr>
          <p:cNvPr id="65" name="TextBox 64"/>
          <p:cNvSpPr txBox="1"/>
          <p:nvPr userDrawn="1"/>
        </p:nvSpPr>
        <p:spPr>
          <a:xfrm>
            <a:off x="10267357" y="1767769"/>
            <a:ext cx="671313" cy="263045"/>
          </a:xfrm>
          <a:prstGeom prst="rect">
            <a:avLst/>
          </a:prstGeom>
          <a:noFill/>
        </p:spPr>
        <p:txBody>
          <a:bodyPr wrap="none" rtlCol="0">
            <a:spAutoFit/>
          </a:bodyPr>
          <a:lstStyle/>
          <a:p>
            <a:pPr algn="ctr">
              <a:lnSpc>
                <a:spcPct val="85000"/>
              </a:lnSpc>
            </a:pPr>
            <a:r>
              <a:rPr lang="en-US" sz="800" b="1" dirty="0">
                <a:solidFill>
                  <a:schemeClr val="bg1"/>
                </a:solidFill>
              </a:rPr>
              <a:t>Proficiency </a:t>
            </a:r>
            <a:br>
              <a:rPr lang="en-US" sz="800" b="1" dirty="0">
                <a:solidFill>
                  <a:schemeClr val="bg1"/>
                </a:solidFill>
              </a:rPr>
            </a:br>
            <a:r>
              <a:rPr lang="en-US" sz="800" b="1" dirty="0">
                <a:solidFill>
                  <a:schemeClr val="bg1"/>
                </a:solidFill>
              </a:rPr>
              <a:t>Levels</a:t>
            </a:r>
          </a:p>
        </p:txBody>
      </p:sp>
      <p:grpSp>
        <p:nvGrpSpPr>
          <p:cNvPr id="12" name="Group 11"/>
          <p:cNvGrpSpPr/>
          <p:nvPr userDrawn="1"/>
        </p:nvGrpSpPr>
        <p:grpSpPr>
          <a:xfrm>
            <a:off x="9883320" y="636107"/>
            <a:ext cx="640305" cy="454395"/>
            <a:chOff x="8922028" y="-1110632"/>
            <a:chExt cx="734208" cy="521034"/>
          </a:xfrm>
        </p:grpSpPr>
        <p:sp>
          <p:nvSpPr>
            <p:cNvPr id="86" name="Hexagon 85">
              <a:hlinkClick r:id="" action="ppaction://noaction" highlightClick="1"/>
            </p:cNvPr>
            <p:cNvSpPr/>
            <p:nvPr userDrawn="1"/>
          </p:nvSpPr>
          <p:spPr>
            <a:xfrm>
              <a:off x="8922028" y="-1110632"/>
              <a:ext cx="382515" cy="321741"/>
            </a:xfrm>
            <a:prstGeom prst="hexagon">
              <a:avLst/>
            </a:prstGeom>
            <a:solidFill>
              <a:schemeClr val="accent3"/>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i="0" dirty="0">
                  <a:latin typeface="Arial" charset="0"/>
                  <a:ea typeface="Arial" charset="0"/>
                  <a:cs typeface="Arial" charset="0"/>
                </a:rPr>
                <a:t>5.1</a:t>
              </a:r>
            </a:p>
          </p:txBody>
        </p:sp>
        <p:sp>
          <p:nvSpPr>
            <p:cNvPr id="89" name="Hexagon 88">
              <a:hlinkClick r:id="" action="ppaction://noaction" highlightClick="1"/>
            </p:cNvPr>
            <p:cNvSpPr/>
            <p:nvPr userDrawn="1"/>
          </p:nvSpPr>
          <p:spPr>
            <a:xfrm>
              <a:off x="9273721" y="-911339"/>
              <a:ext cx="382515" cy="321741"/>
            </a:xfrm>
            <a:prstGeom prst="hexagon">
              <a:avLst/>
            </a:prstGeom>
            <a:solidFill>
              <a:schemeClr val="accent3"/>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i="0" dirty="0">
                  <a:latin typeface="Arial" charset="0"/>
                  <a:ea typeface="Arial" charset="0"/>
                  <a:cs typeface="Arial" charset="0"/>
                </a:rPr>
                <a:t>5.2</a:t>
              </a:r>
            </a:p>
          </p:txBody>
        </p:sp>
      </p:grpSp>
      <p:sp>
        <p:nvSpPr>
          <p:cNvPr id="80" name="Table Placeholder 14"/>
          <p:cNvSpPr>
            <a:spLocks noGrp="1"/>
          </p:cNvSpPr>
          <p:nvPr userDrawn="1">
            <p:ph type="tbl" sz="quarter" idx="11"/>
          </p:nvPr>
        </p:nvSpPr>
        <p:spPr>
          <a:xfrm>
            <a:off x="3695382" y="2250128"/>
            <a:ext cx="8139113" cy="3708400"/>
          </a:xfrm>
          <a:prstGeom prst="rect">
            <a:avLst/>
          </a:prstGeom>
        </p:spPr>
        <p:txBody>
          <a:bodyPr/>
          <a:lstStyle/>
          <a:p>
            <a:endParaRPr lang="en-US"/>
          </a:p>
        </p:txBody>
      </p:sp>
    </p:spTree>
    <p:extLst>
      <p:ext uri="{BB962C8B-B14F-4D97-AF65-F5344CB8AC3E}">
        <p14:creationId xmlns:p14="http://schemas.microsoft.com/office/powerpoint/2010/main" val="18786768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93F9CD9-B5F9-2847-8529-FBE772E6C7EC}" type="datetimeFigureOut">
              <a:rPr lang="en-US" smtClean="0"/>
              <a:t>7/11/18</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B38A6980-3BA0-6F46-9983-149E660EA2B0}" type="slidenum">
              <a:rPr lang="en-US" smtClean="0"/>
              <a:t>‹#›</a:t>
            </a:fld>
            <a:endParaRPr lang="en-US"/>
          </a:p>
        </p:txBody>
      </p:sp>
    </p:spTree>
    <p:extLst>
      <p:ext uri="{BB962C8B-B14F-4D97-AF65-F5344CB8AC3E}">
        <p14:creationId xmlns:p14="http://schemas.microsoft.com/office/powerpoint/2010/main" val="37278546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93F9CD9-B5F9-2847-8529-FBE772E6C7EC}" type="datetimeFigureOut">
              <a:rPr lang="en-US" smtClean="0"/>
              <a:t>7/11/18</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B38A6980-3BA0-6F46-9983-149E660EA2B0}" type="slidenum">
              <a:rPr lang="en-US" smtClean="0"/>
              <a:t>‹#›</a:t>
            </a:fld>
            <a:endParaRPr lang="en-US"/>
          </a:p>
        </p:txBody>
      </p:sp>
    </p:spTree>
    <p:extLst>
      <p:ext uri="{BB962C8B-B14F-4D97-AF65-F5344CB8AC3E}">
        <p14:creationId xmlns:p14="http://schemas.microsoft.com/office/powerpoint/2010/main" val="41800965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93F9CD9-B5F9-2847-8529-FBE772E6C7EC}" type="datetimeFigureOut">
              <a:rPr lang="en-US" smtClean="0"/>
              <a:t>7/11/18</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B38A6980-3BA0-6F46-9983-149E660EA2B0}" type="slidenum">
              <a:rPr lang="en-US" smtClean="0"/>
              <a:t>‹#›</a:t>
            </a:fld>
            <a:endParaRPr lang="en-US"/>
          </a:p>
        </p:txBody>
      </p:sp>
    </p:spTree>
    <p:extLst>
      <p:ext uri="{BB962C8B-B14F-4D97-AF65-F5344CB8AC3E}">
        <p14:creationId xmlns:p14="http://schemas.microsoft.com/office/powerpoint/2010/main" val="38862054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293F9CD9-B5F9-2847-8529-FBE772E6C7EC}" type="datetimeFigureOut">
              <a:rPr lang="en-US" smtClean="0"/>
              <a:t>7/11/18</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B38A6980-3BA0-6F46-9983-149E660EA2B0}" type="slidenum">
              <a:rPr lang="en-US" smtClean="0"/>
              <a:t>‹#›</a:t>
            </a:fld>
            <a:endParaRPr lang="en-US"/>
          </a:p>
        </p:txBody>
      </p:sp>
    </p:spTree>
    <p:extLst>
      <p:ext uri="{BB962C8B-B14F-4D97-AF65-F5344CB8AC3E}">
        <p14:creationId xmlns:p14="http://schemas.microsoft.com/office/powerpoint/2010/main" val="3265439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293F9CD9-B5F9-2847-8529-FBE772E6C7EC}" type="datetimeFigureOut">
              <a:rPr lang="en-US" smtClean="0"/>
              <a:t>7/11/18</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B38A6980-3BA0-6F46-9983-149E660EA2B0}" type="slidenum">
              <a:rPr lang="en-US" smtClean="0"/>
              <a:t>‹#›</a:t>
            </a:fld>
            <a:endParaRPr lang="en-US"/>
          </a:p>
        </p:txBody>
      </p:sp>
    </p:spTree>
    <p:extLst>
      <p:ext uri="{BB962C8B-B14F-4D97-AF65-F5344CB8AC3E}">
        <p14:creationId xmlns:p14="http://schemas.microsoft.com/office/powerpoint/2010/main" val="18199027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93F9CD9-B5F9-2847-8529-FBE772E6C7EC}" type="datetimeFigureOut">
              <a:rPr lang="en-US" smtClean="0"/>
              <a:t>7/11/18</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B38A6980-3BA0-6F46-9983-149E660EA2B0}" type="slidenum">
              <a:rPr lang="en-US" smtClean="0"/>
              <a:t>‹#›</a:t>
            </a:fld>
            <a:endParaRPr lang="en-US"/>
          </a:p>
        </p:txBody>
      </p:sp>
    </p:spTree>
    <p:extLst>
      <p:ext uri="{BB962C8B-B14F-4D97-AF65-F5344CB8AC3E}">
        <p14:creationId xmlns:p14="http://schemas.microsoft.com/office/powerpoint/2010/main" val="23382632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93F9CD9-B5F9-2847-8529-FBE772E6C7EC}" type="datetimeFigureOut">
              <a:rPr lang="en-US" smtClean="0"/>
              <a:t>7/11/18</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B38A6980-3BA0-6F46-9983-149E660EA2B0}" type="slidenum">
              <a:rPr lang="en-US" smtClean="0"/>
              <a:t>‹#›</a:t>
            </a:fld>
            <a:endParaRPr lang="en-US"/>
          </a:p>
        </p:txBody>
      </p:sp>
    </p:spTree>
    <p:extLst>
      <p:ext uri="{BB962C8B-B14F-4D97-AF65-F5344CB8AC3E}">
        <p14:creationId xmlns:p14="http://schemas.microsoft.com/office/powerpoint/2010/main" val="3756445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4" name="Rectangle 23"/>
          <p:cNvSpPr/>
          <p:nvPr userDrawn="1"/>
        </p:nvSpPr>
        <p:spPr>
          <a:xfrm>
            <a:off x="1992923" y="489188"/>
            <a:ext cx="10199077" cy="5606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2" name="Rectangle 21"/>
          <p:cNvSpPr/>
          <p:nvPr userDrawn="1"/>
        </p:nvSpPr>
        <p:spPr>
          <a:xfrm>
            <a:off x="0" y="480646"/>
            <a:ext cx="3153508" cy="5615354"/>
          </a:xfrm>
          <a:prstGeom prst="rect">
            <a:avLst/>
          </a:prstGeom>
          <a:pattFill prst="dkUpDiag">
            <a:fgClr>
              <a:schemeClr val="bg1">
                <a:lumMod val="95000"/>
              </a:schemeClr>
            </a:fgClr>
            <a:bgClr>
              <a:schemeClr val="bg1">
                <a:lumMod val="8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cxnSp>
        <p:nvCxnSpPr>
          <p:cNvPr id="23" name="Straight Connector 22"/>
          <p:cNvCxnSpPr/>
          <p:nvPr userDrawn="1"/>
        </p:nvCxnSpPr>
        <p:spPr>
          <a:xfrm flipH="1">
            <a:off x="-1" y="476506"/>
            <a:ext cx="12192001" cy="0"/>
          </a:xfrm>
          <a:prstGeom prst="line">
            <a:avLst/>
          </a:prstGeom>
          <a:ln w="19050">
            <a:gradFill>
              <a:gsLst>
                <a:gs pos="0">
                  <a:schemeClr val="bg2"/>
                </a:gs>
                <a:gs pos="100000">
                  <a:schemeClr val="tx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flipH="1">
            <a:off x="-1" y="6105928"/>
            <a:ext cx="12192001" cy="0"/>
          </a:xfrm>
          <a:prstGeom prst="line">
            <a:avLst/>
          </a:prstGeom>
          <a:ln w="19050">
            <a:gradFill>
              <a:gsLst>
                <a:gs pos="0">
                  <a:schemeClr val="bg2"/>
                </a:gs>
                <a:gs pos="100000">
                  <a:schemeClr val="tx2"/>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866" y="2251808"/>
            <a:ext cx="1566374" cy="1375352"/>
          </a:xfrm>
          <a:prstGeom prst="rect">
            <a:avLst/>
          </a:prstGeom>
        </p:spPr>
      </p:pic>
      <p:pic>
        <p:nvPicPr>
          <p:cNvPr id="38" name="Picture 3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9666" y="2813538"/>
            <a:ext cx="1566374" cy="1375352"/>
          </a:xfrm>
          <a:prstGeom prst="rect">
            <a:avLst/>
          </a:prstGeom>
        </p:spPr>
      </p:pic>
      <p:pic>
        <p:nvPicPr>
          <p:cNvPr id="39" name="Picture 3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06467" y="2239108"/>
            <a:ext cx="1566374" cy="1375352"/>
          </a:xfrm>
          <a:prstGeom prst="rect">
            <a:avLst/>
          </a:prstGeom>
        </p:spPr>
      </p:pic>
      <p:pic>
        <p:nvPicPr>
          <p:cNvPr id="40" name="Picture 3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39666" y="1652954"/>
            <a:ext cx="1566374" cy="1375352"/>
          </a:xfrm>
          <a:prstGeom prst="rect">
            <a:avLst/>
          </a:prstGeom>
        </p:spPr>
      </p:pic>
      <p:pic>
        <p:nvPicPr>
          <p:cNvPr id="41" name="Picture 40"/>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4589" y="1090246"/>
            <a:ext cx="1566374" cy="1375352"/>
          </a:xfrm>
          <a:prstGeom prst="rect">
            <a:avLst/>
          </a:prstGeom>
        </p:spPr>
      </p:pic>
      <p:sp>
        <p:nvSpPr>
          <p:cNvPr id="42" name="TextBox 41"/>
          <p:cNvSpPr txBox="1"/>
          <p:nvPr userDrawn="1"/>
        </p:nvSpPr>
        <p:spPr>
          <a:xfrm>
            <a:off x="8271821" y="150391"/>
            <a:ext cx="3735638" cy="246221"/>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tab pos="1233488" algn="l"/>
              </a:tabLst>
              <a:defRPr/>
            </a:pPr>
            <a:r>
              <a:rPr lang="is-IS" sz="1000" kern="1200" dirty="0">
                <a:solidFill>
                  <a:schemeClr val="bg1"/>
                </a:solidFill>
                <a:effectLst/>
                <a:latin typeface="+mn-lt"/>
                <a:ea typeface="+mn-ea"/>
                <a:cs typeface="+mn-cs"/>
              </a:rPr>
              <a:t>HOME	MOUSE OVER                    CLICK HERE</a:t>
            </a:r>
          </a:p>
        </p:txBody>
      </p:sp>
      <p:sp>
        <p:nvSpPr>
          <p:cNvPr id="43" name="Freeform 42"/>
          <p:cNvSpPr>
            <a:spLocks noChangeArrowheads="1"/>
          </p:cNvSpPr>
          <p:nvPr userDrawn="1"/>
        </p:nvSpPr>
        <p:spPr bwMode="auto">
          <a:xfrm>
            <a:off x="9301519" y="143919"/>
            <a:ext cx="194940" cy="205891"/>
          </a:xfrm>
          <a:custGeom>
            <a:avLst/>
            <a:gdLst>
              <a:gd name="T0" fmla="*/ 1538 w 1569"/>
              <a:gd name="T1" fmla="*/ 1206 h 1659"/>
              <a:gd name="T2" fmla="*/ 1538 w 1569"/>
              <a:gd name="T3" fmla="*/ 1206 h 1659"/>
              <a:gd name="T4" fmla="*/ 1508 w 1569"/>
              <a:gd name="T5" fmla="*/ 844 h 1659"/>
              <a:gd name="T6" fmla="*/ 1447 w 1569"/>
              <a:gd name="T7" fmla="*/ 633 h 1659"/>
              <a:gd name="T8" fmla="*/ 1267 w 1569"/>
              <a:gd name="T9" fmla="*/ 241 h 1659"/>
              <a:gd name="T10" fmla="*/ 1025 w 1569"/>
              <a:gd name="T11" fmla="*/ 180 h 1659"/>
              <a:gd name="T12" fmla="*/ 965 w 1569"/>
              <a:gd name="T13" fmla="*/ 301 h 1659"/>
              <a:gd name="T14" fmla="*/ 996 w 1569"/>
              <a:gd name="T15" fmla="*/ 331 h 1659"/>
              <a:gd name="T16" fmla="*/ 754 w 1569"/>
              <a:gd name="T17" fmla="*/ 271 h 1659"/>
              <a:gd name="T18" fmla="*/ 723 w 1569"/>
              <a:gd name="T19" fmla="*/ 391 h 1659"/>
              <a:gd name="T20" fmla="*/ 723 w 1569"/>
              <a:gd name="T21" fmla="*/ 421 h 1659"/>
              <a:gd name="T22" fmla="*/ 482 w 1569"/>
              <a:gd name="T23" fmla="*/ 331 h 1659"/>
              <a:gd name="T24" fmla="*/ 452 w 1569"/>
              <a:gd name="T25" fmla="*/ 452 h 1659"/>
              <a:gd name="T26" fmla="*/ 482 w 1569"/>
              <a:gd name="T27" fmla="*/ 482 h 1659"/>
              <a:gd name="T28" fmla="*/ 452 w 1569"/>
              <a:gd name="T29" fmla="*/ 452 h 1659"/>
              <a:gd name="T30" fmla="*/ 211 w 1569"/>
              <a:gd name="T31" fmla="*/ 90 h 1659"/>
              <a:gd name="T32" fmla="*/ 60 w 1569"/>
              <a:gd name="T33" fmla="*/ 29 h 1659"/>
              <a:gd name="T34" fmla="*/ 31 w 1569"/>
              <a:gd name="T35" fmla="*/ 180 h 1659"/>
              <a:gd name="T36" fmla="*/ 241 w 1569"/>
              <a:gd name="T37" fmla="*/ 573 h 1659"/>
              <a:gd name="T38" fmla="*/ 482 w 1569"/>
              <a:gd name="T39" fmla="*/ 1024 h 1659"/>
              <a:gd name="T40" fmla="*/ 332 w 1569"/>
              <a:gd name="T41" fmla="*/ 935 h 1659"/>
              <a:gd name="T42" fmla="*/ 31 w 1569"/>
              <a:gd name="T43" fmla="*/ 994 h 1659"/>
              <a:gd name="T44" fmla="*/ 60 w 1569"/>
              <a:gd name="T45" fmla="*/ 1085 h 1659"/>
              <a:gd name="T46" fmla="*/ 332 w 1569"/>
              <a:gd name="T47" fmla="*/ 1326 h 1659"/>
              <a:gd name="T48" fmla="*/ 513 w 1569"/>
              <a:gd name="T49" fmla="*/ 1417 h 1659"/>
              <a:gd name="T50" fmla="*/ 875 w 1569"/>
              <a:gd name="T51" fmla="*/ 1538 h 1659"/>
              <a:gd name="T52" fmla="*/ 935 w 1569"/>
              <a:gd name="T53" fmla="*/ 1658 h 1659"/>
              <a:gd name="T54" fmla="*/ 1297 w 1569"/>
              <a:gd name="T55" fmla="*/ 1447 h 1659"/>
              <a:gd name="T56" fmla="*/ 1478 w 1569"/>
              <a:gd name="T57" fmla="*/ 1356 h 1659"/>
              <a:gd name="T58" fmla="*/ 1568 w 1569"/>
              <a:gd name="T59" fmla="*/ 1297 h 1659"/>
              <a:gd name="T60" fmla="*/ 1538 w 1569"/>
              <a:gd name="T61" fmla="*/ 1206 h 1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69" h="1659">
                <a:moveTo>
                  <a:pt x="1538" y="1206"/>
                </a:moveTo>
                <a:lnTo>
                  <a:pt x="1538" y="1206"/>
                </a:lnTo>
                <a:cubicBezTo>
                  <a:pt x="1478" y="1145"/>
                  <a:pt x="1508" y="844"/>
                  <a:pt x="1508" y="844"/>
                </a:cubicBezTo>
                <a:cubicBezTo>
                  <a:pt x="1508" y="783"/>
                  <a:pt x="1478" y="693"/>
                  <a:pt x="1447" y="633"/>
                </a:cubicBezTo>
                <a:cubicBezTo>
                  <a:pt x="1267" y="241"/>
                  <a:pt x="1267" y="241"/>
                  <a:pt x="1267" y="241"/>
                </a:cubicBezTo>
                <a:cubicBezTo>
                  <a:pt x="1206" y="180"/>
                  <a:pt x="1116" y="120"/>
                  <a:pt x="1025" y="180"/>
                </a:cubicBezTo>
                <a:cubicBezTo>
                  <a:pt x="965" y="211"/>
                  <a:pt x="965" y="271"/>
                  <a:pt x="965" y="301"/>
                </a:cubicBezTo>
                <a:cubicBezTo>
                  <a:pt x="996" y="331"/>
                  <a:pt x="996" y="331"/>
                  <a:pt x="996" y="331"/>
                </a:cubicBezTo>
                <a:cubicBezTo>
                  <a:pt x="965" y="241"/>
                  <a:pt x="844" y="211"/>
                  <a:pt x="754" y="271"/>
                </a:cubicBezTo>
                <a:cubicBezTo>
                  <a:pt x="723" y="271"/>
                  <a:pt x="694" y="331"/>
                  <a:pt x="723" y="391"/>
                </a:cubicBezTo>
                <a:cubicBezTo>
                  <a:pt x="723" y="421"/>
                  <a:pt x="723" y="421"/>
                  <a:pt x="723" y="421"/>
                </a:cubicBezTo>
                <a:cubicBezTo>
                  <a:pt x="694" y="331"/>
                  <a:pt x="573" y="301"/>
                  <a:pt x="482" y="331"/>
                </a:cubicBezTo>
                <a:cubicBezTo>
                  <a:pt x="452" y="361"/>
                  <a:pt x="422" y="421"/>
                  <a:pt x="452" y="452"/>
                </a:cubicBezTo>
                <a:cubicBezTo>
                  <a:pt x="482" y="482"/>
                  <a:pt x="482" y="482"/>
                  <a:pt x="482" y="482"/>
                </a:cubicBezTo>
                <a:cubicBezTo>
                  <a:pt x="452" y="452"/>
                  <a:pt x="452" y="452"/>
                  <a:pt x="452" y="452"/>
                </a:cubicBezTo>
                <a:cubicBezTo>
                  <a:pt x="211" y="90"/>
                  <a:pt x="211" y="90"/>
                  <a:pt x="211" y="90"/>
                </a:cubicBezTo>
                <a:cubicBezTo>
                  <a:pt x="181" y="29"/>
                  <a:pt x="120" y="0"/>
                  <a:pt x="60" y="29"/>
                </a:cubicBezTo>
                <a:cubicBezTo>
                  <a:pt x="31" y="59"/>
                  <a:pt x="0" y="120"/>
                  <a:pt x="31" y="180"/>
                </a:cubicBezTo>
                <a:cubicBezTo>
                  <a:pt x="241" y="573"/>
                  <a:pt x="241" y="573"/>
                  <a:pt x="241" y="573"/>
                </a:cubicBezTo>
                <a:cubicBezTo>
                  <a:pt x="482" y="1024"/>
                  <a:pt x="482" y="1024"/>
                  <a:pt x="482" y="1024"/>
                </a:cubicBezTo>
                <a:cubicBezTo>
                  <a:pt x="332" y="935"/>
                  <a:pt x="332" y="935"/>
                  <a:pt x="332" y="935"/>
                </a:cubicBezTo>
                <a:cubicBezTo>
                  <a:pt x="211" y="904"/>
                  <a:pt x="90" y="904"/>
                  <a:pt x="31" y="994"/>
                </a:cubicBezTo>
                <a:cubicBezTo>
                  <a:pt x="0" y="1024"/>
                  <a:pt x="31" y="1055"/>
                  <a:pt x="60" y="1085"/>
                </a:cubicBezTo>
                <a:cubicBezTo>
                  <a:pt x="332" y="1326"/>
                  <a:pt x="332" y="1326"/>
                  <a:pt x="332" y="1326"/>
                </a:cubicBezTo>
                <a:cubicBezTo>
                  <a:pt x="362" y="1356"/>
                  <a:pt x="452" y="1386"/>
                  <a:pt x="513" y="1417"/>
                </a:cubicBezTo>
                <a:cubicBezTo>
                  <a:pt x="513" y="1417"/>
                  <a:pt x="844" y="1477"/>
                  <a:pt x="875" y="1538"/>
                </a:cubicBezTo>
                <a:cubicBezTo>
                  <a:pt x="935" y="1658"/>
                  <a:pt x="935" y="1658"/>
                  <a:pt x="935" y="1658"/>
                </a:cubicBezTo>
                <a:cubicBezTo>
                  <a:pt x="1297" y="1447"/>
                  <a:pt x="1297" y="1447"/>
                  <a:pt x="1297" y="1447"/>
                </a:cubicBezTo>
                <a:cubicBezTo>
                  <a:pt x="1478" y="1356"/>
                  <a:pt x="1478" y="1356"/>
                  <a:pt x="1478" y="1356"/>
                </a:cubicBezTo>
                <a:cubicBezTo>
                  <a:pt x="1568" y="1297"/>
                  <a:pt x="1568" y="1297"/>
                  <a:pt x="1568" y="1297"/>
                </a:cubicBezTo>
                <a:lnTo>
                  <a:pt x="1538" y="1206"/>
                </a:lnTo>
              </a:path>
            </a:pathLst>
          </a:custGeom>
          <a:solidFill>
            <a:schemeClr val="bg1"/>
          </a:solidFill>
          <a:ln>
            <a:noFill/>
          </a:ln>
          <a:effectLst/>
        </p:spPr>
        <p:txBody>
          <a:bodyPr wrap="none" anchor="ctr"/>
          <a:lstStyle/>
          <a:p>
            <a:endParaRPr lang="en-US"/>
          </a:p>
        </p:txBody>
      </p:sp>
      <p:grpSp>
        <p:nvGrpSpPr>
          <p:cNvPr id="44" name="Group 43"/>
          <p:cNvGrpSpPr/>
          <p:nvPr userDrawn="1"/>
        </p:nvGrpSpPr>
        <p:grpSpPr>
          <a:xfrm>
            <a:off x="10826730" y="82553"/>
            <a:ext cx="254126" cy="269730"/>
            <a:chOff x="4932998" y="543334"/>
            <a:chExt cx="542925" cy="576262"/>
          </a:xfrm>
          <a:solidFill>
            <a:schemeClr val="bg1"/>
          </a:solidFill>
        </p:grpSpPr>
        <p:sp>
          <p:nvSpPr>
            <p:cNvPr id="45" name="Freeform 44"/>
            <p:cNvSpPr>
              <a:spLocks noChangeArrowheads="1"/>
            </p:cNvSpPr>
            <p:nvPr/>
          </p:nvSpPr>
          <p:spPr bwMode="auto">
            <a:xfrm>
              <a:off x="5139373" y="760821"/>
              <a:ext cx="336550" cy="358775"/>
            </a:xfrm>
            <a:custGeom>
              <a:avLst/>
              <a:gdLst>
                <a:gd name="T0" fmla="*/ 633 w 936"/>
                <a:gd name="T1" fmla="*/ 514 h 997"/>
                <a:gd name="T2" fmla="*/ 935 w 936"/>
                <a:gd name="T3" fmla="*/ 362 h 997"/>
                <a:gd name="T4" fmla="*/ 0 w 936"/>
                <a:gd name="T5" fmla="*/ 0 h 997"/>
                <a:gd name="T6" fmla="*/ 332 w 936"/>
                <a:gd name="T7" fmla="*/ 996 h 997"/>
                <a:gd name="T8" fmla="*/ 482 w 936"/>
                <a:gd name="T9" fmla="*/ 694 h 997"/>
                <a:gd name="T10" fmla="*/ 784 w 936"/>
                <a:gd name="T11" fmla="*/ 996 h 997"/>
                <a:gd name="T12" fmla="*/ 935 w 936"/>
                <a:gd name="T13" fmla="*/ 815 h 997"/>
                <a:gd name="T14" fmla="*/ 633 w 936"/>
                <a:gd name="T15" fmla="*/ 514 h 9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6" h="997">
                  <a:moveTo>
                    <a:pt x="633" y="514"/>
                  </a:moveTo>
                  <a:lnTo>
                    <a:pt x="935" y="362"/>
                  </a:lnTo>
                  <a:lnTo>
                    <a:pt x="0" y="0"/>
                  </a:lnTo>
                  <a:lnTo>
                    <a:pt x="332" y="996"/>
                  </a:lnTo>
                  <a:lnTo>
                    <a:pt x="482" y="694"/>
                  </a:lnTo>
                  <a:lnTo>
                    <a:pt x="784" y="996"/>
                  </a:lnTo>
                  <a:lnTo>
                    <a:pt x="935" y="815"/>
                  </a:lnTo>
                  <a:lnTo>
                    <a:pt x="633" y="51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 name="Freeform 45"/>
            <p:cNvSpPr>
              <a:spLocks noChangeArrowheads="1"/>
            </p:cNvSpPr>
            <p:nvPr/>
          </p:nvSpPr>
          <p:spPr bwMode="auto">
            <a:xfrm>
              <a:off x="5204460" y="608421"/>
              <a:ext cx="109538" cy="109538"/>
            </a:xfrm>
            <a:custGeom>
              <a:avLst/>
              <a:gdLst>
                <a:gd name="T0" fmla="*/ 61 w 303"/>
                <a:gd name="T1" fmla="*/ 302 h 303"/>
                <a:gd name="T2" fmla="*/ 61 w 303"/>
                <a:gd name="T3" fmla="*/ 302 h 303"/>
                <a:gd name="T4" fmla="*/ 273 w 303"/>
                <a:gd name="T5" fmla="*/ 60 h 303"/>
                <a:gd name="T6" fmla="*/ 273 w 303"/>
                <a:gd name="T7" fmla="*/ 0 h 303"/>
                <a:gd name="T8" fmla="*/ 242 w 303"/>
                <a:gd name="T9" fmla="*/ 0 h 303"/>
                <a:gd name="T10" fmla="*/ 212 w 303"/>
                <a:gd name="T11" fmla="*/ 0 h 303"/>
                <a:gd name="T12" fmla="*/ 0 w 303"/>
                <a:gd name="T13" fmla="*/ 242 h 303"/>
                <a:gd name="T14" fmla="*/ 0 w 303"/>
                <a:gd name="T15" fmla="*/ 302 h 303"/>
                <a:gd name="T16" fmla="*/ 61 w 303"/>
                <a:gd name="T17" fmla="*/ 30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3">
                  <a:moveTo>
                    <a:pt x="61" y="302"/>
                  </a:moveTo>
                  <a:lnTo>
                    <a:pt x="61" y="302"/>
                  </a:lnTo>
                  <a:cubicBezTo>
                    <a:pt x="273" y="60"/>
                    <a:pt x="273" y="60"/>
                    <a:pt x="273" y="60"/>
                  </a:cubicBezTo>
                  <a:cubicBezTo>
                    <a:pt x="302" y="60"/>
                    <a:pt x="302" y="30"/>
                    <a:pt x="273" y="0"/>
                  </a:cubicBezTo>
                  <a:cubicBezTo>
                    <a:pt x="273" y="0"/>
                    <a:pt x="273" y="0"/>
                    <a:pt x="242" y="0"/>
                  </a:cubicBezTo>
                  <a:cubicBezTo>
                    <a:pt x="242" y="0"/>
                    <a:pt x="242" y="0"/>
                    <a:pt x="212" y="0"/>
                  </a:cubicBezTo>
                  <a:cubicBezTo>
                    <a:pt x="0" y="242"/>
                    <a:pt x="0" y="242"/>
                    <a:pt x="0" y="242"/>
                  </a:cubicBezTo>
                  <a:cubicBezTo>
                    <a:pt x="0" y="272"/>
                    <a:pt x="0" y="272"/>
                    <a:pt x="0" y="302"/>
                  </a:cubicBezTo>
                  <a:cubicBezTo>
                    <a:pt x="31" y="302"/>
                    <a:pt x="31" y="302"/>
                    <a:pt x="61" y="30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 name="Freeform 46"/>
            <p:cNvSpPr>
              <a:spLocks noChangeArrowheads="1"/>
            </p:cNvSpPr>
            <p:nvPr/>
          </p:nvSpPr>
          <p:spPr bwMode="auto">
            <a:xfrm>
              <a:off x="4932998" y="760821"/>
              <a:ext cx="152400" cy="33338"/>
            </a:xfrm>
            <a:custGeom>
              <a:avLst/>
              <a:gdLst>
                <a:gd name="T0" fmla="*/ 422 w 423"/>
                <a:gd name="T1" fmla="*/ 31 h 92"/>
                <a:gd name="T2" fmla="*/ 422 w 423"/>
                <a:gd name="T3" fmla="*/ 31 h 92"/>
                <a:gd name="T4" fmla="*/ 392 w 423"/>
                <a:gd name="T5" fmla="*/ 0 h 92"/>
                <a:gd name="T6" fmla="*/ 61 w 423"/>
                <a:gd name="T7" fmla="*/ 0 h 92"/>
                <a:gd name="T8" fmla="*/ 0 w 423"/>
                <a:gd name="T9" fmla="*/ 31 h 92"/>
                <a:gd name="T10" fmla="*/ 61 w 423"/>
                <a:gd name="T11" fmla="*/ 91 h 92"/>
                <a:gd name="T12" fmla="*/ 392 w 423"/>
                <a:gd name="T13" fmla="*/ 91 h 92"/>
                <a:gd name="T14" fmla="*/ 422 w 423"/>
                <a:gd name="T15" fmla="*/ 31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3" h="92">
                  <a:moveTo>
                    <a:pt x="422" y="31"/>
                  </a:moveTo>
                  <a:lnTo>
                    <a:pt x="422" y="31"/>
                  </a:lnTo>
                  <a:cubicBezTo>
                    <a:pt x="422" y="0"/>
                    <a:pt x="422" y="0"/>
                    <a:pt x="392" y="0"/>
                  </a:cubicBezTo>
                  <a:cubicBezTo>
                    <a:pt x="61" y="0"/>
                    <a:pt x="61" y="0"/>
                    <a:pt x="61" y="0"/>
                  </a:cubicBezTo>
                  <a:cubicBezTo>
                    <a:pt x="30" y="0"/>
                    <a:pt x="0" y="0"/>
                    <a:pt x="0" y="31"/>
                  </a:cubicBezTo>
                  <a:cubicBezTo>
                    <a:pt x="0" y="61"/>
                    <a:pt x="30" y="91"/>
                    <a:pt x="61" y="91"/>
                  </a:cubicBezTo>
                  <a:cubicBezTo>
                    <a:pt x="392" y="91"/>
                    <a:pt x="392" y="91"/>
                    <a:pt x="392" y="91"/>
                  </a:cubicBezTo>
                  <a:cubicBezTo>
                    <a:pt x="422" y="91"/>
                    <a:pt x="422" y="61"/>
                    <a:pt x="422" y="3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 name="Freeform 47"/>
            <p:cNvSpPr>
              <a:spLocks noChangeArrowheads="1"/>
            </p:cNvSpPr>
            <p:nvPr/>
          </p:nvSpPr>
          <p:spPr bwMode="auto">
            <a:xfrm>
              <a:off x="5139373" y="543334"/>
              <a:ext cx="22225" cy="163512"/>
            </a:xfrm>
            <a:custGeom>
              <a:avLst/>
              <a:gdLst>
                <a:gd name="T0" fmla="*/ 30 w 61"/>
                <a:gd name="T1" fmla="*/ 453 h 454"/>
                <a:gd name="T2" fmla="*/ 30 w 61"/>
                <a:gd name="T3" fmla="*/ 453 h 454"/>
                <a:gd name="T4" fmla="*/ 60 w 61"/>
                <a:gd name="T5" fmla="*/ 423 h 454"/>
                <a:gd name="T6" fmla="*/ 60 w 61"/>
                <a:gd name="T7" fmla="*/ 31 h 454"/>
                <a:gd name="T8" fmla="*/ 30 w 61"/>
                <a:gd name="T9" fmla="*/ 0 h 454"/>
                <a:gd name="T10" fmla="*/ 0 w 61"/>
                <a:gd name="T11" fmla="*/ 31 h 454"/>
                <a:gd name="T12" fmla="*/ 0 w 61"/>
                <a:gd name="T13" fmla="*/ 423 h 454"/>
                <a:gd name="T14" fmla="*/ 30 w 61"/>
                <a:gd name="T15" fmla="*/ 453 h 4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454">
                  <a:moveTo>
                    <a:pt x="30" y="453"/>
                  </a:moveTo>
                  <a:lnTo>
                    <a:pt x="30" y="453"/>
                  </a:lnTo>
                  <a:cubicBezTo>
                    <a:pt x="60" y="453"/>
                    <a:pt x="60" y="423"/>
                    <a:pt x="60" y="423"/>
                  </a:cubicBezTo>
                  <a:cubicBezTo>
                    <a:pt x="60" y="31"/>
                    <a:pt x="60" y="31"/>
                    <a:pt x="60" y="31"/>
                  </a:cubicBezTo>
                  <a:cubicBezTo>
                    <a:pt x="60" y="31"/>
                    <a:pt x="60" y="0"/>
                    <a:pt x="30" y="0"/>
                  </a:cubicBezTo>
                  <a:cubicBezTo>
                    <a:pt x="0" y="0"/>
                    <a:pt x="0" y="31"/>
                    <a:pt x="0" y="31"/>
                  </a:cubicBezTo>
                  <a:cubicBezTo>
                    <a:pt x="0" y="423"/>
                    <a:pt x="0" y="423"/>
                    <a:pt x="0" y="423"/>
                  </a:cubicBezTo>
                  <a:cubicBezTo>
                    <a:pt x="0" y="423"/>
                    <a:pt x="0" y="453"/>
                    <a:pt x="30" y="45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 name="Freeform 48"/>
            <p:cNvSpPr>
              <a:spLocks noChangeArrowheads="1"/>
            </p:cNvSpPr>
            <p:nvPr/>
          </p:nvSpPr>
          <p:spPr bwMode="auto">
            <a:xfrm>
              <a:off x="4998085" y="825909"/>
              <a:ext cx="107950" cy="120650"/>
            </a:xfrm>
            <a:custGeom>
              <a:avLst/>
              <a:gdLst>
                <a:gd name="T0" fmla="*/ 241 w 302"/>
                <a:gd name="T1" fmla="*/ 0 h 333"/>
                <a:gd name="T2" fmla="*/ 241 w 302"/>
                <a:gd name="T3" fmla="*/ 0 h 333"/>
                <a:gd name="T4" fmla="*/ 211 w 302"/>
                <a:gd name="T5" fmla="*/ 29 h 333"/>
                <a:gd name="T6" fmla="*/ 0 w 302"/>
                <a:gd name="T7" fmla="*/ 241 h 333"/>
                <a:gd name="T8" fmla="*/ 0 w 302"/>
                <a:gd name="T9" fmla="*/ 301 h 333"/>
                <a:gd name="T10" fmla="*/ 60 w 302"/>
                <a:gd name="T11" fmla="*/ 301 h 333"/>
                <a:gd name="T12" fmla="*/ 271 w 302"/>
                <a:gd name="T13" fmla="*/ 59 h 333"/>
                <a:gd name="T14" fmla="*/ 271 w 302"/>
                <a:gd name="T15" fmla="*/ 29 h 333"/>
                <a:gd name="T16" fmla="*/ 241 w 302"/>
                <a:gd name="T17"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333">
                  <a:moveTo>
                    <a:pt x="241" y="0"/>
                  </a:moveTo>
                  <a:lnTo>
                    <a:pt x="241" y="0"/>
                  </a:lnTo>
                  <a:cubicBezTo>
                    <a:pt x="241" y="0"/>
                    <a:pt x="241" y="0"/>
                    <a:pt x="211" y="29"/>
                  </a:cubicBezTo>
                  <a:cubicBezTo>
                    <a:pt x="0" y="241"/>
                    <a:pt x="0" y="241"/>
                    <a:pt x="0" y="241"/>
                  </a:cubicBezTo>
                  <a:cubicBezTo>
                    <a:pt x="0" y="271"/>
                    <a:pt x="0" y="301"/>
                    <a:pt x="0" y="301"/>
                  </a:cubicBezTo>
                  <a:cubicBezTo>
                    <a:pt x="30" y="332"/>
                    <a:pt x="60" y="332"/>
                    <a:pt x="60" y="301"/>
                  </a:cubicBezTo>
                  <a:cubicBezTo>
                    <a:pt x="271" y="59"/>
                    <a:pt x="271" y="59"/>
                    <a:pt x="271" y="59"/>
                  </a:cubicBezTo>
                  <a:cubicBezTo>
                    <a:pt x="301" y="59"/>
                    <a:pt x="301" y="29"/>
                    <a:pt x="271" y="29"/>
                  </a:cubicBezTo>
                  <a:cubicBezTo>
                    <a:pt x="271" y="0"/>
                    <a:pt x="271" y="0"/>
                    <a:pt x="24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0" name="Freeform 49"/>
            <p:cNvSpPr>
              <a:spLocks noChangeArrowheads="1"/>
            </p:cNvSpPr>
            <p:nvPr/>
          </p:nvSpPr>
          <p:spPr bwMode="auto">
            <a:xfrm>
              <a:off x="4998085" y="608421"/>
              <a:ext cx="107950" cy="109538"/>
            </a:xfrm>
            <a:custGeom>
              <a:avLst/>
              <a:gdLst>
                <a:gd name="T0" fmla="*/ 60 w 302"/>
                <a:gd name="T1" fmla="*/ 0 h 303"/>
                <a:gd name="T2" fmla="*/ 60 w 302"/>
                <a:gd name="T3" fmla="*/ 0 h 303"/>
                <a:gd name="T4" fmla="*/ 30 w 302"/>
                <a:gd name="T5" fmla="*/ 0 h 303"/>
                <a:gd name="T6" fmla="*/ 0 w 302"/>
                <a:gd name="T7" fmla="*/ 0 h 303"/>
                <a:gd name="T8" fmla="*/ 0 w 302"/>
                <a:gd name="T9" fmla="*/ 60 h 303"/>
                <a:gd name="T10" fmla="*/ 211 w 302"/>
                <a:gd name="T11" fmla="*/ 302 h 303"/>
                <a:gd name="T12" fmla="*/ 271 w 302"/>
                <a:gd name="T13" fmla="*/ 302 h 303"/>
                <a:gd name="T14" fmla="*/ 271 w 302"/>
                <a:gd name="T15" fmla="*/ 242 h 303"/>
                <a:gd name="T16" fmla="*/ 60 w 302"/>
                <a:gd name="T17"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303">
                  <a:moveTo>
                    <a:pt x="60" y="0"/>
                  </a:moveTo>
                  <a:lnTo>
                    <a:pt x="60" y="0"/>
                  </a:lnTo>
                  <a:lnTo>
                    <a:pt x="30" y="0"/>
                  </a:lnTo>
                  <a:lnTo>
                    <a:pt x="0" y="0"/>
                  </a:lnTo>
                  <a:cubicBezTo>
                    <a:pt x="0" y="30"/>
                    <a:pt x="0" y="60"/>
                    <a:pt x="0" y="60"/>
                  </a:cubicBezTo>
                  <a:cubicBezTo>
                    <a:pt x="211" y="302"/>
                    <a:pt x="211" y="302"/>
                    <a:pt x="211" y="302"/>
                  </a:cubicBezTo>
                  <a:cubicBezTo>
                    <a:pt x="241" y="302"/>
                    <a:pt x="271" y="302"/>
                    <a:pt x="271" y="302"/>
                  </a:cubicBezTo>
                  <a:cubicBezTo>
                    <a:pt x="301" y="272"/>
                    <a:pt x="301" y="272"/>
                    <a:pt x="271" y="242"/>
                  </a:cubicBezTo>
                  <a:lnTo>
                    <a:pt x="6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51" name="Group 50"/>
          <p:cNvGrpSpPr/>
          <p:nvPr userDrawn="1"/>
        </p:nvGrpSpPr>
        <p:grpSpPr>
          <a:xfrm>
            <a:off x="8010131" y="138653"/>
            <a:ext cx="254637" cy="219060"/>
            <a:chOff x="5489575" y="5892800"/>
            <a:chExt cx="3465513" cy="2981325"/>
          </a:xfrm>
          <a:solidFill>
            <a:schemeClr val="bg1"/>
          </a:solidFill>
        </p:grpSpPr>
        <p:sp>
          <p:nvSpPr>
            <p:cNvPr id="52" name="Freeform 1"/>
            <p:cNvSpPr>
              <a:spLocks noChangeArrowheads="1"/>
            </p:cNvSpPr>
            <p:nvPr/>
          </p:nvSpPr>
          <p:spPr bwMode="auto">
            <a:xfrm>
              <a:off x="5973763" y="6410325"/>
              <a:ext cx="2497137" cy="2463800"/>
            </a:xfrm>
            <a:custGeom>
              <a:avLst/>
              <a:gdLst>
                <a:gd name="T0" fmla="*/ 0 w 6938"/>
                <a:gd name="T1" fmla="*/ 3186 h 6843"/>
                <a:gd name="T2" fmla="*/ 0 w 6938"/>
                <a:gd name="T3" fmla="*/ 3186 h 6843"/>
                <a:gd name="T4" fmla="*/ 0 w 6938"/>
                <a:gd name="T5" fmla="*/ 6686 h 6843"/>
                <a:gd name="T6" fmla="*/ 188 w 6938"/>
                <a:gd name="T7" fmla="*/ 6842 h 6843"/>
                <a:gd name="T8" fmla="*/ 2344 w 6938"/>
                <a:gd name="T9" fmla="*/ 6842 h 6843"/>
                <a:gd name="T10" fmla="*/ 2500 w 6938"/>
                <a:gd name="T11" fmla="*/ 6686 h 6843"/>
                <a:gd name="T12" fmla="*/ 2500 w 6938"/>
                <a:gd name="T13" fmla="*/ 4686 h 6843"/>
                <a:gd name="T14" fmla="*/ 2688 w 6938"/>
                <a:gd name="T15" fmla="*/ 4467 h 6843"/>
                <a:gd name="T16" fmla="*/ 4249 w 6938"/>
                <a:gd name="T17" fmla="*/ 4467 h 6843"/>
                <a:gd name="T18" fmla="*/ 4437 w 6938"/>
                <a:gd name="T19" fmla="*/ 4686 h 6843"/>
                <a:gd name="T20" fmla="*/ 4437 w 6938"/>
                <a:gd name="T21" fmla="*/ 6686 h 6843"/>
                <a:gd name="T22" fmla="*/ 4593 w 6938"/>
                <a:gd name="T23" fmla="*/ 6842 h 6843"/>
                <a:gd name="T24" fmla="*/ 6781 w 6938"/>
                <a:gd name="T25" fmla="*/ 6842 h 6843"/>
                <a:gd name="T26" fmla="*/ 6937 w 6938"/>
                <a:gd name="T27" fmla="*/ 6686 h 6843"/>
                <a:gd name="T28" fmla="*/ 6937 w 6938"/>
                <a:gd name="T29" fmla="*/ 3186 h 6843"/>
                <a:gd name="T30" fmla="*/ 3469 w 6938"/>
                <a:gd name="T31" fmla="*/ 0 h 6843"/>
                <a:gd name="T32" fmla="*/ 0 w 6938"/>
                <a:gd name="T33" fmla="*/ 3186 h 6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38" h="6843">
                  <a:moveTo>
                    <a:pt x="0" y="3186"/>
                  </a:moveTo>
                  <a:lnTo>
                    <a:pt x="0" y="3186"/>
                  </a:lnTo>
                  <a:cubicBezTo>
                    <a:pt x="0" y="6686"/>
                    <a:pt x="0" y="6686"/>
                    <a:pt x="0" y="6686"/>
                  </a:cubicBezTo>
                  <a:cubicBezTo>
                    <a:pt x="0" y="6780"/>
                    <a:pt x="94" y="6842"/>
                    <a:pt x="188" y="6842"/>
                  </a:cubicBezTo>
                  <a:cubicBezTo>
                    <a:pt x="2344" y="6842"/>
                    <a:pt x="2344" y="6842"/>
                    <a:pt x="2344" y="6842"/>
                  </a:cubicBezTo>
                  <a:cubicBezTo>
                    <a:pt x="2438" y="6842"/>
                    <a:pt x="2500" y="6780"/>
                    <a:pt x="2500" y="6686"/>
                  </a:cubicBezTo>
                  <a:cubicBezTo>
                    <a:pt x="2500" y="4686"/>
                    <a:pt x="2500" y="4686"/>
                    <a:pt x="2500" y="4686"/>
                  </a:cubicBezTo>
                  <a:cubicBezTo>
                    <a:pt x="2500" y="4561"/>
                    <a:pt x="2594" y="4467"/>
                    <a:pt x="2688" y="4467"/>
                  </a:cubicBezTo>
                  <a:cubicBezTo>
                    <a:pt x="4249" y="4467"/>
                    <a:pt x="4249" y="4467"/>
                    <a:pt x="4249" y="4467"/>
                  </a:cubicBezTo>
                  <a:cubicBezTo>
                    <a:pt x="4343" y="4467"/>
                    <a:pt x="4437" y="4561"/>
                    <a:pt x="4437" y="4686"/>
                  </a:cubicBezTo>
                  <a:cubicBezTo>
                    <a:pt x="4437" y="6686"/>
                    <a:pt x="4437" y="6686"/>
                    <a:pt x="4437" y="6686"/>
                  </a:cubicBezTo>
                  <a:cubicBezTo>
                    <a:pt x="4437" y="6780"/>
                    <a:pt x="4531" y="6842"/>
                    <a:pt x="4593" y="6842"/>
                  </a:cubicBezTo>
                  <a:cubicBezTo>
                    <a:pt x="6781" y="6842"/>
                    <a:pt x="6781" y="6842"/>
                    <a:pt x="6781" y="6842"/>
                  </a:cubicBezTo>
                  <a:cubicBezTo>
                    <a:pt x="6874" y="6842"/>
                    <a:pt x="6937" y="6780"/>
                    <a:pt x="6937" y="6686"/>
                  </a:cubicBezTo>
                  <a:cubicBezTo>
                    <a:pt x="6937" y="3186"/>
                    <a:pt x="6937" y="3186"/>
                    <a:pt x="6937" y="3186"/>
                  </a:cubicBezTo>
                  <a:cubicBezTo>
                    <a:pt x="3469" y="0"/>
                    <a:pt x="3469" y="0"/>
                    <a:pt x="3469" y="0"/>
                  </a:cubicBezTo>
                  <a:lnTo>
                    <a:pt x="0" y="318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3" name="Freeform 2"/>
            <p:cNvSpPr>
              <a:spLocks noChangeArrowheads="1"/>
            </p:cNvSpPr>
            <p:nvPr/>
          </p:nvSpPr>
          <p:spPr bwMode="auto">
            <a:xfrm>
              <a:off x="5489575" y="5892800"/>
              <a:ext cx="3465513" cy="1665288"/>
            </a:xfrm>
            <a:custGeom>
              <a:avLst/>
              <a:gdLst>
                <a:gd name="T0" fmla="*/ 9561 w 9625"/>
                <a:gd name="T1" fmla="*/ 4312 h 4625"/>
                <a:gd name="T2" fmla="*/ 9561 w 9625"/>
                <a:gd name="T3" fmla="*/ 4312 h 4625"/>
                <a:gd name="T4" fmla="*/ 7874 w 9625"/>
                <a:gd name="T5" fmla="*/ 2781 h 4625"/>
                <a:gd name="T6" fmla="*/ 7874 w 9625"/>
                <a:gd name="T7" fmla="*/ 500 h 4625"/>
                <a:gd name="T8" fmla="*/ 6280 w 9625"/>
                <a:gd name="T9" fmla="*/ 500 h 4625"/>
                <a:gd name="T10" fmla="*/ 6280 w 9625"/>
                <a:gd name="T11" fmla="*/ 1313 h 4625"/>
                <a:gd name="T12" fmla="*/ 4905 w 9625"/>
                <a:gd name="T13" fmla="*/ 63 h 4625"/>
                <a:gd name="T14" fmla="*/ 4687 w 9625"/>
                <a:gd name="T15" fmla="*/ 63 h 4625"/>
                <a:gd name="T16" fmla="*/ 62 w 9625"/>
                <a:gd name="T17" fmla="*/ 4312 h 4625"/>
                <a:gd name="T18" fmla="*/ 31 w 9625"/>
                <a:gd name="T19" fmla="*/ 4530 h 4625"/>
                <a:gd name="T20" fmla="*/ 187 w 9625"/>
                <a:gd name="T21" fmla="*/ 4624 h 4625"/>
                <a:gd name="T22" fmla="*/ 906 w 9625"/>
                <a:gd name="T23" fmla="*/ 4624 h 4625"/>
                <a:gd name="T24" fmla="*/ 4593 w 9625"/>
                <a:gd name="T25" fmla="*/ 1188 h 4625"/>
                <a:gd name="T26" fmla="*/ 4999 w 9625"/>
                <a:gd name="T27" fmla="*/ 1188 h 4625"/>
                <a:gd name="T28" fmla="*/ 8717 w 9625"/>
                <a:gd name="T29" fmla="*/ 4624 h 4625"/>
                <a:gd name="T30" fmla="*/ 9436 w 9625"/>
                <a:gd name="T31" fmla="*/ 4624 h 4625"/>
                <a:gd name="T32" fmla="*/ 9592 w 9625"/>
                <a:gd name="T33" fmla="*/ 4530 h 4625"/>
                <a:gd name="T34" fmla="*/ 9561 w 9625"/>
                <a:gd name="T35" fmla="*/ 4312 h 4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25" h="4625">
                  <a:moveTo>
                    <a:pt x="9561" y="4312"/>
                  </a:moveTo>
                  <a:lnTo>
                    <a:pt x="9561" y="4312"/>
                  </a:lnTo>
                  <a:cubicBezTo>
                    <a:pt x="7874" y="2781"/>
                    <a:pt x="7874" y="2781"/>
                    <a:pt x="7874" y="2781"/>
                  </a:cubicBezTo>
                  <a:cubicBezTo>
                    <a:pt x="7874" y="500"/>
                    <a:pt x="7874" y="500"/>
                    <a:pt x="7874" y="500"/>
                  </a:cubicBezTo>
                  <a:cubicBezTo>
                    <a:pt x="6280" y="500"/>
                    <a:pt x="6280" y="500"/>
                    <a:pt x="6280" y="500"/>
                  </a:cubicBezTo>
                  <a:cubicBezTo>
                    <a:pt x="6280" y="1313"/>
                    <a:pt x="6280" y="1313"/>
                    <a:pt x="6280" y="1313"/>
                  </a:cubicBezTo>
                  <a:cubicBezTo>
                    <a:pt x="4905" y="63"/>
                    <a:pt x="4905" y="63"/>
                    <a:pt x="4905" y="63"/>
                  </a:cubicBezTo>
                  <a:cubicBezTo>
                    <a:pt x="4842" y="0"/>
                    <a:pt x="4718" y="0"/>
                    <a:pt x="4687" y="63"/>
                  </a:cubicBezTo>
                  <a:cubicBezTo>
                    <a:pt x="62" y="4312"/>
                    <a:pt x="62" y="4312"/>
                    <a:pt x="62" y="4312"/>
                  </a:cubicBezTo>
                  <a:cubicBezTo>
                    <a:pt x="0" y="4374"/>
                    <a:pt x="0" y="4468"/>
                    <a:pt x="31" y="4530"/>
                  </a:cubicBezTo>
                  <a:cubicBezTo>
                    <a:pt x="93" y="4593"/>
                    <a:pt x="156" y="4624"/>
                    <a:pt x="187" y="4624"/>
                  </a:cubicBezTo>
                  <a:cubicBezTo>
                    <a:pt x="906" y="4624"/>
                    <a:pt x="906" y="4624"/>
                    <a:pt x="906" y="4624"/>
                  </a:cubicBezTo>
                  <a:cubicBezTo>
                    <a:pt x="4593" y="1188"/>
                    <a:pt x="4593" y="1188"/>
                    <a:pt x="4593" y="1188"/>
                  </a:cubicBezTo>
                  <a:cubicBezTo>
                    <a:pt x="4718" y="1094"/>
                    <a:pt x="4874" y="1094"/>
                    <a:pt x="4999" y="1188"/>
                  </a:cubicBezTo>
                  <a:cubicBezTo>
                    <a:pt x="8717" y="4624"/>
                    <a:pt x="8717" y="4624"/>
                    <a:pt x="8717" y="4624"/>
                  </a:cubicBezTo>
                  <a:cubicBezTo>
                    <a:pt x="9436" y="4624"/>
                    <a:pt x="9436" y="4624"/>
                    <a:pt x="9436" y="4624"/>
                  </a:cubicBezTo>
                  <a:cubicBezTo>
                    <a:pt x="9499" y="4624"/>
                    <a:pt x="9561" y="4593"/>
                    <a:pt x="9592" y="4530"/>
                  </a:cubicBezTo>
                  <a:cubicBezTo>
                    <a:pt x="9624" y="4468"/>
                    <a:pt x="9624" y="4374"/>
                    <a:pt x="9561" y="43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54" name="Picture 53"/>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574484" y="6406795"/>
            <a:ext cx="1261033" cy="302183"/>
          </a:xfrm>
          <a:prstGeom prst="rect">
            <a:avLst/>
          </a:prstGeom>
        </p:spPr>
      </p:pic>
      <p:pic>
        <p:nvPicPr>
          <p:cNvPr id="55" name="Picture 54"/>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33391" y="6194084"/>
            <a:ext cx="1159470" cy="565595"/>
          </a:xfrm>
          <a:prstGeom prst="rect">
            <a:avLst/>
          </a:prstGeom>
        </p:spPr>
      </p:pic>
      <p:sp>
        <p:nvSpPr>
          <p:cNvPr id="11" name="TextBox 10"/>
          <p:cNvSpPr txBox="1"/>
          <p:nvPr userDrawn="1"/>
        </p:nvSpPr>
        <p:spPr>
          <a:xfrm>
            <a:off x="4045597" y="6227728"/>
            <a:ext cx="4100803" cy="508473"/>
          </a:xfrm>
          <a:prstGeom prst="rect">
            <a:avLst/>
          </a:prstGeom>
          <a:noFill/>
        </p:spPr>
        <p:txBody>
          <a:bodyPr wrap="none" rtlCol="0">
            <a:spAutoFit/>
          </a:bodyPr>
          <a:lstStyle/>
          <a:p>
            <a:pPr marL="0" marR="0" indent="0" algn="ctr" defTabSz="914400" rtl="0" eaLnBrk="1" fontAlgn="auto" latinLnBrk="0" hangingPunct="1">
              <a:lnSpc>
                <a:spcPct val="75000"/>
              </a:lnSpc>
              <a:spcBef>
                <a:spcPts val="0"/>
              </a:spcBef>
              <a:spcAft>
                <a:spcPts val="0"/>
              </a:spcAft>
              <a:buClrTx/>
              <a:buSzTx/>
              <a:buFontTx/>
              <a:buNone/>
              <a:tabLst/>
              <a:defRPr/>
            </a:pPr>
            <a:r>
              <a:rPr lang="en-US" sz="1800" b="1" i="0" kern="1200" dirty="0">
                <a:solidFill>
                  <a:schemeClr val="bg1"/>
                </a:solidFill>
                <a:effectLst/>
                <a:latin typeface="Arial Black" charset="0"/>
                <a:ea typeface="Arial Black" charset="0"/>
                <a:cs typeface="Arial Black" charset="0"/>
              </a:rPr>
              <a:t>CAREER EXPERIENCES @MDLZ</a:t>
            </a:r>
          </a:p>
          <a:p>
            <a:pPr marL="0" marR="0" indent="0" algn="ctr" defTabSz="914400" rtl="0" eaLnBrk="1" fontAlgn="auto" latinLnBrk="0" hangingPunct="1">
              <a:lnSpc>
                <a:spcPct val="75000"/>
              </a:lnSpc>
              <a:spcBef>
                <a:spcPts val="0"/>
              </a:spcBef>
              <a:spcAft>
                <a:spcPts val="0"/>
              </a:spcAft>
              <a:buClrTx/>
              <a:buSzTx/>
              <a:buFontTx/>
              <a:buNone/>
              <a:tabLst/>
              <a:defRPr/>
            </a:pPr>
            <a:r>
              <a:rPr lang="en-US" sz="1800" b="1" kern="1200" dirty="0">
                <a:solidFill>
                  <a:schemeClr val="bg1"/>
                </a:solidFill>
                <a:effectLst/>
                <a:latin typeface="+mn-lt"/>
                <a:ea typeface="+mn-ea"/>
                <a:cs typeface="+mn-cs"/>
              </a:rPr>
              <a:t>ITS YOUR CAREER</a:t>
            </a:r>
            <a:endParaRPr lang="en-US" sz="1800" kern="1200" dirty="0">
              <a:solidFill>
                <a:schemeClr val="bg1"/>
              </a:solidFill>
              <a:effectLst/>
              <a:latin typeface="+mn-lt"/>
              <a:ea typeface="+mn-ea"/>
              <a:cs typeface="+mn-cs"/>
            </a:endParaRPr>
          </a:p>
        </p:txBody>
      </p:sp>
      <p:sp>
        <p:nvSpPr>
          <p:cNvPr id="56" name="TextBox 55"/>
          <p:cNvSpPr txBox="1"/>
          <p:nvPr userDrawn="1"/>
        </p:nvSpPr>
        <p:spPr>
          <a:xfrm>
            <a:off x="105507" y="668215"/>
            <a:ext cx="2690095" cy="338554"/>
          </a:xfrm>
          <a:prstGeom prst="rect">
            <a:avLst/>
          </a:prstGeom>
          <a:noFill/>
        </p:spPr>
        <p:txBody>
          <a:bodyPr wrap="none" rtlCol="0">
            <a:spAutoFit/>
          </a:bodyPr>
          <a:lstStyle/>
          <a:p>
            <a:r>
              <a:rPr lang="en-US" sz="1600" b="1" dirty="0">
                <a:solidFill>
                  <a:schemeClr val="tx1">
                    <a:lumMod val="75000"/>
                  </a:schemeClr>
                </a:solidFill>
                <a:latin typeface="Arial Black" charset="0"/>
                <a:ea typeface="Arial Black" charset="0"/>
                <a:cs typeface="Arial Black" charset="0"/>
              </a:rPr>
              <a:t>AREAS OF EXPERTISE</a:t>
            </a:r>
          </a:p>
        </p:txBody>
      </p:sp>
    </p:spTree>
    <p:extLst>
      <p:ext uri="{BB962C8B-B14F-4D97-AF65-F5344CB8AC3E}">
        <p14:creationId xmlns:p14="http://schemas.microsoft.com/office/powerpoint/2010/main" val="11057432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93F9CD9-B5F9-2847-8529-FBE772E6C7EC}" type="datetimeFigureOut">
              <a:rPr lang="en-US" smtClean="0"/>
              <a:t>7/11/18</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B38A6980-3BA0-6F46-9983-149E660EA2B0}" type="slidenum">
              <a:rPr lang="en-US" smtClean="0"/>
              <a:t>‹#›</a:t>
            </a:fld>
            <a:endParaRPr lang="en-US"/>
          </a:p>
        </p:txBody>
      </p:sp>
    </p:spTree>
    <p:extLst>
      <p:ext uri="{BB962C8B-B14F-4D97-AF65-F5344CB8AC3E}">
        <p14:creationId xmlns:p14="http://schemas.microsoft.com/office/powerpoint/2010/main" val="36929554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93F9CD9-B5F9-2847-8529-FBE772E6C7EC}" type="datetimeFigureOut">
              <a:rPr lang="en-US" smtClean="0"/>
              <a:t>7/11/18</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B38A6980-3BA0-6F46-9983-149E660EA2B0}" type="slidenum">
              <a:rPr lang="en-US" smtClean="0"/>
              <a:t>‹#›</a:t>
            </a:fld>
            <a:endParaRPr lang="en-US"/>
          </a:p>
        </p:txBody>
      </p:sp>
    </p:spTree>
    <p:extLst>
      <p:ext uri="{BB962C8B-B14F-4D97-AF65-F5344CB8AC3E}">
        <p14:creationId xmlns:p14="http://schemas.microsoft.com/office/powerpoint/2010/main" val="37570542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srcRect l="1933" t="1643" r="6797" b="21185"/>
          <a:stretch/>
        </p:blipFill>
        <p:spPr>
          <a:xfrm>
            <a:off x="0" y="-1"/>
            <a:ext cx="12192000" cy="6858001"/>
          </a:xfrm>
          <a:prstGeom prst="rect">
            <a:avLst/>
          </a:prstGeom>
        </p:spPr>
      </p:pic>
      <p:sp>
        <p:nvSpPr>
          <p:cNvPr id="10" name="Rectangle 9"/>
          <p:cNvSpPr/>
          <p:nvPr userDrawn="1"/>
        </p:nvSpPr>
        <p:spPr>
          <a:xfrm>
            <a:off x="1" y="495299"/>
            <a:ext cx="5803900" cy="2133600"/>
          </a:xfrm>
          <a:prstGeom prst="rect">
            <a:avLst/>
          </a:prstGeom>
          <a:solidFill>
            <a:srgbClr val="003351">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dirty="0">
              <a:solidFill>
                <a:schemeClr val="bg1"/>
              </a:solidFill>
              <a:latin typeface="Arial" charset="0"/>
              <a:ea typeface="Arial" charset="0"/>
              <a:cs typeface="Arial" charset="0"/>
            </a:endParaRPr>
          </a:p>
        </p:txBody>
      </p:sp>
      <p:grpSp>
        <p:nvGrpSpPr>
          <p:cNvPr id="14" name="Group 8"/>
          <p:cNvGrpSpPr>
            <a:grpSpLocks noChangeAspect="1"/>
          </p:cNvGrpSpPr>
          <p:nvPr userDrawn="1"/>
        </p:nvGrpSpPr>
        <p:grpSpPr bwMode="auto">
          <a:xfrm>
            <a:off x="9237664" y="1155900"/>
            <a:ext cx="2624136" cy="812401"/>
            <a:chOff x="1243" y="1356"/>
            <a:chExt cx="5194" cy="1608"/>
          </a:xfrm>
        </p:grpSpPr>
        <p:sp>
          <p:nvSpPr>
            <p:cNvPr id="15" name="AutoShape 7"/>
            <p:cNvSpPr>
              <a:spLocks noChangeAspect="1" noChangeArrowheads="1" noTextEdit="1"/>
            </p:cNvSpPr>
            <p:nvPr userDrawn="1"/>
          </p:nvSpPr>
          <p:spPr bwMode="auto">
            <a:xfrm>
              <a:off x="1243" y="1356"/>
              <a:ext cx="5194" cy="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4">
                <a:latin typeface="Arial" charset="0"/>
                <a:ea typeface="Arial" charset="0"/>
                <a:cs typeface="Arial" charset="0"/>
              </a:endParaRPr>
            </a:p>
          </p:txBody>
        </p:sp>
        <p:sp>
          <p:nvSpPr>
            <p:cNvPr id="16" name="Freeform 9"/>
            <p:cNvSpPr>
              <a:spLocks noEditPoints="1"/>
            </p:cNvSpPr>
            <p:nvPr userDrawn="1"/>
          </p:nvSpPr>
          <p:spPr bwMode="auto">
            <a:xfrm>
              <a:off x="2669" y="1572"/>
              <a:ext cx="3141" cy="645"/>
            </a:xfrm>
            <a:custGeom>
              <a:avLst/>
              <a:gdLst>
                <a:gd name="T0" fmla="*/ 1038 w 1328"/>
                <a:gd name="T1" fmla="*/ 188 h 272"/>
                <a:gd name="T2" fmla="*/ 1125 w 1328"/>
                <a:gd name="T3" fmla="*/ 235 h 272"/>
                <a:gd name="T4" fmla="*/ 1136 w 1328"/>
                <a:gd name="T5" fmla="*/ 259 h 272"/>
                <a:gd name="T6" fmla="*/ 1006 w 1328"/>
                <a:gd name="T7" fmla="*/ 164 h 272"/>
                <a:gd name="T8" fmla="*/ 1149 w 1328"/>
                <a:gd name="T9" fmla="*/ 175 h 272"/>
                <a:gd name="T10" fmla="*/ 1038 w 1328"/>
                <a:gd name="T11" fmla="*/ 159 h 272"/>
                <a:gd name="T12" fmla="*/ 1119 w 1328"/>
                <a:gd name="T13" fmla="*/ 156 h 272"/>
                <a:gd name="T14" fmla="*/ 1216 w 1328"/>
                <a:gd name="T15" fmla="*/ 188 h 272"/>
                <a:gd name="T16" fmla="*/ 1303 w 1328"/>
                <a:gd name="T17" fmla="*/ 235 h 272"/>
                <a:gd name="T18" fmla="*/ 1314 w 1328"/>
                <a:gd name="T19" fmla="*/ 259 h 272"/>
                <a:gd name="T20" fmla="*/ 1184 w 1328"/>
                <a:gd name="T21" fmla="*/ 164 h 272"/>
                <a:gd name="T22" fmla="*/ 1328 w 1328"/>
                <a:gd name="T23" fmla="*/ 175 h 272"/>
                <a:gd name="T24" fmla="*/ 1216 w 1328"/>
                <a:gd name="T25" fmla="*/ 159 h 272"/>
                <a:gd name="T26" fmla="*/ 1297 w 1328"/>
                <a:gd name="T27" fmla="*/ 156 h 272"/>
                <a:gd name="T28" fmla="*/ 194 w 1328"/>
                <a:gd name="T29" fmla="*/ 9 h 272"/>
                <a:gd name="T30" fmla="*/ 15 w 1328"/>
                <a:gd name="T31" fmla="*/ 0 h 272"/>
                <a:gd name="T32" fmla="*/ 15 w 1328"/>
                <a:gd name="T33" fmla="*/ 272 h 272"/>
                <a:gd name="T34" fmla="*/ 97 w 1328"/>
                <a:gd name="T35" fmla="*/ 217 h 272"/>
                <a:gd name="T36" fmla="*/ 194 w 1328"/>
                <a:gd name="T37" fmla="*/ 73 h 272"/>
                <a:gd name="T38" fmla="*/ 225 w 1328"/>
                <a:gd name="T39" fmla="*/ 257 h 272"/>
                <a:gd name="T40" fmla="*/ 297 w 1328"/>
                <a:gd name="T41" fmla="*/ 7 h 272"/>
                <a:gd name="T42" fmla="*/ 316 w 1328"/>
                <a:gd name="T43" fmla="*/ 26 h 272"/>
                <a:gd name="T44" fmla="*/ 297 w 1328"/>
                <a:gd name="T45" fmla="*/ 84 h 272"/>
                <a:gd name="T46" fmla="*/ 297 w 1328"/>
                <a:gd name="T47" fmla="*/ 272 h 272"/>
                <a:gd name="T48" fmla="*/ 512 w 1328"/>
                <a:gd name="T49" fmla="*/ 150 h 272"/>
                <a:gd name="T50" fmla="*/ 368 w 1328"/>
                <a:gd name="T51" fmla="*/ 86 h 272"/>
                <a:gd name="T52" fmla="*/ 370 w 1328"/>
                <a:gd name="T53" fmla="*/ 133 h 272"/>
                <a:gd name="T54" fmla="*/ 402 w 1328"/>
                <a:gd name="T55" fmla="*/ 256 h 272"/>
                <a:gd name="T56" fmla="*/ 480 w 1328"/>
                <a:gd name="T57" fmla="*/ 153 h 272"/>
                <a:gd name="T58" fmla="*/ 512 w 1328"/>
                <a:gd name="T59" fmla="*/ 256 h 272"/>
                <a:gd name="T60" fmla="*/ 625 w 1328"/>
                <a:gd name="T61" fmla="*/ 272 h 272"/>
                <a:gd name="T62" fmla="*/ 622 w 1328"/>
                <a:gd name="T63" fmla="*/ 84 h 272"/>
                <a:gd name="T64" fmla="*/ 682 w 1328"/>
                <a:gd name="T65" fmla="*/ 6 h 272"/>
                <a:gd name="T66" fmla="*/ 714 w 1328"/>
                <a:gd name="T67" fmla="*/ 258 h 272"/>
                <a:gd name="T68" fmla="*/ 628 w 1328"/>
                <a:gd name="T69" fmla="*/ 111 h 272"/>
                <a:gd name="T70" fmla="*/ 629 w 1328"/>
                <a:gd name="T71" fmla="*/ 244 h 272"/>
                <a:gd name="T72" fmla="*/ 837 w 1328"/>
                <a:gd name="T73" fmla="*/ 270 h 272"/>
                <a:gd name="T74" fmla="*/ 829 w 1328"/>
                <a:gd name="T75" fmla="*/ 241 h 272"/>
                <a:gd name="T76" fmla="*/ 837 w 1328"/>
                <a:gd name="T77" fmla="*/ 113 h 272"/>
                <a:gd name="T78" fmla="*/ 794 w 1328"/>
                <a:gd name="T79" fmla="*/ 86 h 272"/>
                <a:gd name="T80" fmla="*/ 762 w 1328"/>
                <a:gd name="T81" fmla="*/ 48 h 272"/>
                <a:gd name="T82" fmla="*/ 734 w 1328"/>
                <a:gd name="T83" fmla="*/ 100 h 272"/>
                <a:gd name="T84" fmla="*/ 762 w 1328"/>
                <a:gd name="T85" fmla="*/ 191 h 272"/>
                <a:gd name="T86" fmla="*/ 887 w 1328"/>
                <a:gd name="T87" fmla="*/ 86 h 272"/>
                <a:gd name="T88" fmla="*/ 889 w 1328"/>
                <a:gd name="T89" fmla="*/ 133 h 272"/>
                <a:gd name="T90" fmla="*/ 921 w 1328"/>
                <a:gd name="T91" fmla="*/ 256 h 272"/>
                <a:gd name="T92" fmla="*/ 961 w 1328"/>
                <a:gd name="T93" fmla="*/ 114 h 272"/>
                <a:gd name="T94" fmla="*/ 999 w 1328"/>
                <a:gd name="T95" fmla="*/ 101 h 272"/>
                <a:gd name="T96" fmla="*/ 887 w 1328"/>
                <a:gd name="T97" fmla="*/ 8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28" h="272">
                  <a:moveTo>
                    <a:pt x="1149" y="175"/>
                  </a:moveTo>
                  <a:cubicBezTo>
                    <a:pt x="1149" y="182"/>
                    <a:pt x="1145" y="188"/>
                    <a:pt x="1137" y="188"/>
                  </a:cubicBezTo>
                  <a:cubicBezTo>
                    <a:pt x="1038" y="188"/>
                    <a:pt x="1038" y="188"/>
                    <a:pt x="1038" y="188"/>
                  </a:cubicBezTo>
                  <a:cubicBezTo>
                    <a:pt x="1038" y="193"/>
                    <a:pt x="1038" y="193"/>
                    <a:pt x="1038" y="193"/>
                  </a:cubicBezTo>
                  <a:cubicBezTo>
                    <a:pt x="1038" y="222"/>
                    <a:pt x="1050" y="245"/>
                    <a:pt x="1079" y="245"/>
                  </a:cubicBezTo>
                  <a:cubicBezTo>
                    <a:pt x="1097" y="245"/>
                    <a:pt x="1109" y="242"/>
                    <a:pt x="1125" y="235"/>
                  </a:cubicBezTo>
                  <a:cubicBezTo>
                    <a:pt x="1126" y="234"/>
                    <a:pt x="1128" y="233"/>
                    <a:pt x="1130" y="233"/>
                  </a:cubicBezTo>
                  <a:cubicBezTo>
                    <a:pt x="1138" y="233"/>
                    <a:pt x="1143" y="240"/>
                    <a:pt x="1143" y="247"/>
                  </a:cubicBezTo>
                  <a:cubicBezTo>
                    <a:pt x="1143" y="253"/>
                    <a:pt x="1140" y="256"/>
                    <a:pt x="1136" y="259"/>
                  </a:cubicBezTo>
                  <a:cubicBezTo>
                    <a:pt x="1120" y="269"/>
                    <a:pt x="1096" y="272"/>
                    <a:pt x="1078" y="272"/>
                  </a:cubicBezTo>
                  <a:cubicBezTo>
                    <a:pt x="1030" y="272"/>
                    <a:pt x="1006" y="238"/>
                    <a:pt x="1006" y="192"/>
                  </a:cubicBezTo>
                  <a:cubicBezTo>
                    <a:pt x="1006" y="164"/>
                    <a:pt x="1006" y="164"/>
                    <a:pt x="1006" y="164"/>
                  </a:cubicBezTo>
                  <a:cubicBezTo>
                    <a:pt x="1006" y="118"/>
                    <a:pt x="1030" y="84"/>
                    <a:pt x="1078" y="84"/>
                  </a:cubicBezTo>
                  <a:cubicBezTo>
                    <a:pt x="1127" y="84"/>
                    <a:pt x="1149" y="114"/>
                    <a:pt x="1149" y="160"/>
                  </a:cubicBezTo>
                  <a:lnTo>
                    <a:pt x="1149" y="175"/>
                  </a:lnTo>
                  <a:close/>
                  <a:moveTo>
                    <a:pt x="1119" y="156"/>
                  </a:moveTo>
                  <a:cubicBezTo>
                    <a:pt x="1119" y="129"/>
                    <a:pt x="1109" y="110"/>
                    <a:pt x="1079" y="110"/>
                  </a:cubicBezTo>
                  <a:cubicBezTo>
                    <a:pt x="1051" y="110"/>
                    <a:pt x="1038" y="132"/>
                    <a:pt x="1038" y="159"/>
                  </a:cubicBezTo>
                  <a:cubicBezTo>
                    <a:pt x="1038" y="162"/>
                    <a:pt x="1038" y="162"/>
                    <a:pt x="1038" y="162"/>
                  </a:cubicBezTo>
                  <a:cubicBezTo>
                    <a:pt x="1119" y="162"/>
                    <a:pt x="1119" y="162"/>
                    <a:pt x="1119" y="162"/>
                  </a:cubicBezTo>
                  <a:lnTo>
                    <a:pt x="1119" y="156"/>
                  </a:lnTo>
                  <a:close/>
                  <a:moveTo>
                    <a:pt x="1328" y="175"/>
                  </a:moveTo>
                  <a:cubicBezTo>
                    <a:pt x="1328" y="182"/>
                    <a:pt x="1323" y="188"/>
                    <a:pt x="1316" y="188"/>
                  </a:cubicBezTo>
                  <a:cubicBezTo>
                    <a:pt x="1216" y="188"/>
                    <a:pt x="1216" y="188"/>
                    <a:pt x="1216" y="188"/>
                  </a:cubicBezTo>
                  <a:cubicBezTo>
                    <a:pt x="1216" y="193"/>
                    <a:pt x="1216" y="193"/>
                    <a:pt x="1216" y="193"/>
                  </a:cubicBezTo>
                  <a:cubicBezTo>
                    <a:pt x="1216" y="222"/>
                    <a:pt x="1228" y="245"/>
                    <a:pt x="1257" y="245"/>
                  </a:cubicBezTo>
                  <a:cubicBezTo>
                    <a:pt x="1275" y="245"/>
                    <a:pt x="1287" y="242"/>
                    <a:pt x="1303" y="235"/>
                  </a:cubicBezTo>
                  <a:cubicBezTo>
                    <a:pt x="1305" y="234"/>
                    <a:pt x="1306" y="233"/>
                    <a:pt x="1308" y="233"/>
                  </a:cubicBezTo>
                  <a:cubicBezTo>
                    <a:pt x="1316" y="233"/>
                    <a:pt x="1321" y="240"/>
                    <a:pt x="1321" y="247"/>
                  </a:cubicBezTo>
                  <a:cubicBezTo>
                    <a:pt x="1321" y="253"/>
                    <a:pt x="1318" y="256"/>
                    <a:pt x="1314" y="259"/>
                  </a:cubicBezTo>
                  <a:cubicBezTo>
                    <a:pt x="1298" y="269"/>
                    <a:pt x="1274" y="272"/>
                    <a:pt x="1256" y="272"/>
                  </a:cubicBezTo>
                  <a:cubicBezTo>
                    <a:pt x="1208" y="272"/>
                    <a:pt x="1184" y="238"/>
                    <a:pt x="1184" y="192"/>
                  </a:cubicBezTo>
                  <a:cubicBezTo>
                    <a:pt x="1184" y="164"/>
                    <a:pt x="1184" y="164"/>
                    <a:pt x="1184" y="164"/>
                  </a:cubicBezTo>
                  <a:cubicBezTo>
                    <a:pt x="1184" y="118"/>
                    <a:pt x="1209" y="84"/>
                    <a:pt x="1256" y="84"/>
                  </a:cubicBezTo>
                  <a:cubicBezTo>
                    <a:pt x="1305" y="84"/>
                    <a:pt x="1328" y="114"/>
                    <a:pt x="1328" y="160"/>
                  </a:cubicBezTo>
                  <a:lnTo>
                    <a:pt x="1328" y="175"/>
                  </a:lnTo>
                  <a:close/>
                  <a:moveTo>
                    <a:pt x="1297" y="156"/>
                  </a:moveTo>
                  <a:cubicBezTo>
                    <a:pt x="1297" y="129"/>
                    <a:pt x="1287" y="110"/>
                    <a:pt x="1257" y="110"/>
                  </a:cubicBezTo>
                  <a:cubicBezTo>
                    <a:pt x="1229" y="110"/>
                    <a:pt x="1216" y="132"/>
                    <a:pt x="1216" y="159"/>
                  </a:cubicBezTo>
                  <a:cubicBezTo>
                    <a:pt x="1216" y="162"/>
                    <a:pt x="1216" y="162"/>
                    <a:pt x="1216" y="162"/>
                  </a:cubicBezTo>
                  <a:cubicBezTo>
                    <a:pt x="1297" y="162"/>
                    <a:pt x="1297" y="162"/>
                    <a:pt x="1297" y="162"/>
                  </a:cubicBezTo>
                  <a:lnTo>
                    <a:pt x="1297" y="156"/>
                  </a:lnTo>
                  <a:close/>
                  <a:moveTo>
                    <a:pt x="225" y="15"/>
                  </a:moveTo>
                  <a:cubicBezTo>
                    <a:pt x="225" y="6"/>
                    <a:pt x="218" y="0"/>
                    <a:pt x="209" y="0"/>
                  </a:cubicBezTo>
                  <a:cubicBezTo>
                    <a:pt x="202" y="0"/>
                    <a:pt x="197" y="3"/>
                    <a:pt x="194" y="9"/>
                  </a:cubicBezTo>
                  <a:cubicBezTo>
                    <a:pt x="113" y="180"/>
                    <a:pt x="113" y="180"/>
                    <a:pt x="113" y="180"/>
                  </a:cubicBezTo>
                  <a:cubicBezTo>
                    <a:pt x="31" y="10"/>
                    <a:pt x="31" y="10"/>
                    <a:pt x="31" y="10"/>
                  </a:cubicBezTo>
                  <a:cubicBezTo>
                    <a:pt x="28" y="3"/>
                    <a:pt x="23" y="0"/>
                    <a:pt x="15" y="0"/>
                  </a:cubicBezTo>
                  <a:cubicBezTo>
                    <a:pt x="6" y="0"/>
                    <a:pt x="0" y="6"/>
                    <a:pt x="0" y="15"/>
                  </a:cubicBezTo>
                  <a:cubicBezTo>
                    <a:pt x="0" y="257"/>
                    <a:pt x="0" y="257"/>
                    <a:pt x="0" y="257"/>
                  </a:cubicBezTo>
                  <a:cubicBezTo>
                    <a:pt x="0" y="265"/>
                    <a:pt x="6" y="272"/>
                    <a:pt x="15" y="272"/>
                  </a:cubicBezTo>
                  <a:cubicBezTo>
                    <a:pt x="23" y="272"/>
                    <a:pt x="30" y="265"/>
                    <a:pt x="30" y="257"/>
                  </a:cubicBezTo>
                  <a:cubicBezTo>
                    <a:pt x="30" y="74"/>
                    <a:pt x="30" y="74"/>
                    <a:pt x="30" y="74"/>
                  </a:cubicBezTo>
                  <a:cubicBezTo>
                    <a:pt x="97" y="217"/>
                    <a:pt x="97" y="217"/>
                    <a:pt x="97" y="217"/>
                  </a:cubicBezTo>
                  <a:cubicBezTo>
                    <a:pt x="100" y="223"/>
                    <a:pt x="106" y="226"/>
                    <a:pt x="112" y="226"/>
                  </a:cubicBezTo>
                  <a:cubicBezTo>
                    <a:pt x="119" y="226"/>
                    <a:pt x="124" y="223"/>
                    <a:pt x="127" y="217"/>
                  </a:cubicBezTo>
                  <a:cubicBezTo>
                    <a:pt x="194" y="73"/>
                    <a:pt x="194" y="73"/>
                    <a:pt x="194" y="73"/>
                  </a:cubicBezTo>
                  <a:cubicBezTo>
                    <a:pt x="194" y="257"/>
                    <a:pt x="194" y="257"/>
                    <a:pt x="194" y="257"/>
                  </a:cubicBezTo>
                  <a:cubicBezTo>
                    <a:pt x="194" y="265"/>
                    <a:pt x="201" y="272"/>
                    <a:pt x="210" y="272"/>
                  </a:cubicBezTo>
                  <a:cubicBezTo>
                    <a:pt x="218" y="272"/>
                    <a:pt x="225" y="265"/>
                    <a:pt x="225" y="257"/>
                  </a:cubicBezTo>
                  <a:lnTo>
                    <a:pt x="225" y="15"/>
                  </a:lnTo>
                  <a:close/>
                  <a:moveTo>
                    <a:pt x="316" y="26"/>
                  </a:moveTo>
                  <a:cubicBezTo>
                    <a:pt x="316" y="15"/>
                    <a:pt x="307" y="7"/>
                    <a:pt x="297" y="7"/>
                  </a:cubicBezTo>
                  <a:cubicBezTo>
                    <a:pt x="287" y="7"/>
                    <a:pt x="278" y="16"/>
                    <a:pt x="278" y="26"/>
                  </a:cubicBezTo>
                  <a:cubicBezTo>
                    <a:pt x="278" y="36"/>
                    <a:pt x="287" y="44"/>
                    <a:pt x="297" y="44"/>
                  </a:cubicBezTo>
                  <a:cubicBezTo>
                    <a:pt x="307" y="44"/>
                    <a:pt x="316" y="36"/>
                    <a:pt x="316" y="26"/>
                  </a:cubicBezTo>
                  <a:close/>
                  <a:moveTo>
                    <a:pt x="313" y="256"/>
                  </a:moveTo>
                  <a:cubicBezTo>
                    <a:pt x="313" y="100"/>
                    <a:pt x="313" y="100"/>
                    <a:pt x="313" y="100"/>
                  </a:cubicBezTo>
                  <a:cubicBezTo>
                    <a:pt x="313" y="91"/>
                    <a:pt x="306" y="84"/>
                    <a:pt x="297" y="84"/>
                  </a:cubicBezTo>
                  <a:cubicBezTo>
                    <a:pt x="288" y="84"/>
                    <a:pt x="281" y="91"/>
                    <a:pt x="281" y="100"/>
                  </a:cubicBezTo>
                  <a:cubicBezTo>
                    <a:pt x="281" y="256"/>
                    <a:pt x="281" y="256"/>
                    <a:pt x="281" y="256"/>
                  </a:cubicBezTo>
                  <a:cubicBezTo>
                    <a:pt x="281" y="265"/>
                    <a:pt x="288" y="272"/>
                    <a:pt x="297" y="272"/>
                  </a:cubicBezTo>
                  <a:cubicBezTo>
                    <a:pt x="306" y="272"/>
                    <a:pt x="313" y="265"/>
                    <a:pt x="313" y="256"/>
                  </a:cubicBezTo>
                  <a:close/>
                  <a:moveTo>
                    <a:pt x="512" y="256"/>
                  </a:moveTo>
                  <a:cubicBezTo>
                    <a:pt x="512" y="150"/>
                    <a:pt x="512" y="150"/>
                    <a:pt x="512" y="150"/>
                  </a:cubicBezTo>
                  <a:cubicBezTo>
                    <a:pt x="512" y="110"/>
                    <a:pt x="496" y="84"/>
                    <a:pt x="452" y="84"/>
                  </a:cubicBezTo>
                  <a:cubicBezTo>
                    <a:pt x="431" y="84"/>
                    <a:pt x="410" y="89"/>
                    <a:pt x="395" y="106"/>
                  </a:cubicBezTo>
                  <a:cubicBezTo>
                    <a:pt x="391" y="94"/>
                    <a:pt x="380" y="86"/>
                    <a:pt x="368" y="86"/>
                  </a:cubicBezTo>
                  <a:cubicBezTo>
                    <a:pt x="359" y="86"/>
                    <a:pt x="353" y="90"/>
                    <a:pt x="352" y="98"/>
                  </a:cubicBezTo>
                  <a:cubicBezTo>
                    <a:pt x="352" y="105"/>
                    <a:pt x="355" y="108"/>
                    <a:pt x="362" y="112"/>
                  </a:cubicBezTo>
                  <a:cubicBezTo>
                    <a:pt x="367" y="116"/>
                    <a:pt x="370" y="123"/>
                    <a:pt x="370" y="133"/>
                  </a:cubicBezTo>
                  <a:cubicBezTo>
                    <a:pt x="370" y="256"/>
                    <a:pt x="370" y="256"/>
                    <a:pt x="370" y="256"/>
                  </a:cubicBezTo>
                  <a:cubicBezTo>
                    <a:pt x="370" y="265"/>
                    <a:pt x="377" y="272"/>
                    <a:pt x="386" y="272"/>
                  </a:cubicBezTo>
                  <a:cubicBezTo>
                    <a:pt x="395" y="272"/>
                    <a:pt x="402" y="265"/>
                    <a:pt x="402" y="256"/>
                  </a:cubicBezTo>
                  <a:cubicBezTo>
                    <a:pt x="402" y="137"/>
                    <a:pt x="402" y="137"/>
                    <a:pt x="402" y="137"/>
                  </a:cubicBezTo>
                  <a:cubicBezTo>
                    <a:pt x="411" y="121"/>
                    <a:pt x="428" y="114"/>
                    <a:pt x="446" y="114"/>
                  </a:cubicBezTo>
                  <a:cubicBezTo>
                    <a:pt x="473" y="114"/>
                    <a:pt x="480" y="129"/>
                    <a:pt x="480" y="153"/>
                  </a:cubicBezTo>
                  <a:cubicBezTo>
                    <a:pt x="480" y="256"/>
                    <a:pt x="480" y="256"/>
                    <a:pt x="480" y="256"/>
                  </a:cubicBezTo>
                  <a:cubicBezTo>
                    <a:pt x="480" y="265"/>
                    <a:pt x="487" y="272"/>
                    <a:pt x="496" y="272"/>
                  </a:cubicBezTo>
                  <a:cubicBezTo>
                    <a:pt x="505" y="272"/>
                    <a:pt x="512" y="265"/>
                    <a:pt x="512" y="256"/>
                  </a:cubicBezTo>
                  <a:close/>
                  <a:moveTo>
                    <a:pt x="699" y="272"/>
                  </a:moveTo>
                  <a:cubicBezTo>
                    <a:pt x="688" y="272"/>
                    <a:pt x="677" y="265"/>
                    <a:pt x="672" y="256"/>
                  </a:cubicBezTo>
                  <a:cubicBezTo>
                    <a:pt x="659" y="266"/>
                    <a:pt x="642" y="272"/>
                    <a:pt x="625" y="272"/>
                  </a:cubicBezTo>
                  <a:cubicBezTo>
                    <a:pt x="576" y="272"/>
                    <a:pt x="557" y="244"/>
                    <a:pt x="557" y="198"/>
                  </a:cubicBezTo>
                  <a:cubicBezTo>
                    <a:pt x="557" y="165"/>
                    <a:pt x="557" y="165"/>
                    <a:pt x="557" y="165"/>
                  </a:cubicBezTo>
                  <a:cubicBezTo>
                    <a:pt x="557" y="121"/>
                    <a:pt x="572" y="84"/>
                    <a:pt x="622" y="84"/>
                  </a:cubicBezTo>
                  <a:cubicBezTo>
                    <a:pt x="638" y="84"/>
                    <a:pt x="654" y="89"/>
                    <a:pt x="666" y="98"/>
                  </a:cubicBezTo>
                  <a:cubicBezTo>
                    <a:pt x="666" y="22"/>
                    <a:pt x="666" y="22"/>
                    <a:pt x="666" y="22"/>
                  </a:cubicBezTo>
                  <a:cubicBezTo>
                    <a:pt x="666" y="13"/>
                    <a:pt x="673" y="6"/>
                    <a:pt x="682" y="6"/>
                  </a:cubicBezTo>
                  <a:cubicBezTo>
                    <a:pt x="691" y="6"/>
                    <a:pt x="698" y="13"/>
                    <a:pt x="698" y="22"/>
                  </a:cubicBezTo>
                  <a:cubicBezTo>
                    <a:pt x="698" y="225"/>
                    <a:pt x="698" y="225"/>
                    <a:pt x="698" y="225"/>
                  </a:cubicBezTo>
                  <a:cubicBezTo>
                    <a:pt x="698" y="254"/>
                    <a:pt x="714" y="242"/>
                    <a:pt x="714" y="258"/>
                  </a:cubicBezTo>
                  <a:cubicBezTo>
                    <a:pt x="714" y="268"/>
                    <a:pt x="707" y="272"/>
                    <a:pt x="699" y="272"/>
                  </a:cubicBezTo>
                  <a:close/>
                  <a:moveTo>
                    <a:pt x="666" y="128"/>
                  </a:moveTo>
                  <a:cubicBezTo>
                    <a:pt x="657" y="118"/>
                    <a:pt x="642" y="111"/>
                    <a:pt x="628" y="111"/>
                  </a:cubicBezTo>
                  <a:cubicBezTo>
                    <a:pt x="598" y="111"/>
                    <a:pt x="589" y="134"/>
                    <a:pt x="589" y="161"/>
                  </a:cubicBezTo>
                  <a:cubicBezTo>
                    <a:pt x="589" y="200"/>
                    <a:pt x="589" y="200"/>
                    <a:pt x="589" y="200"/>
                  </a:cubicBezTo>
                  <a:cubicBezTo>
                    <a:pt x="589" y="228"/>
                    <a:pt x="599" y="244"/>
                    <a:pt x="629" y="244"/>
                  </a:cubicBezTo>
                  <a:cubicBezTo>
                    <a:pt x="643" y="244"/>
                    <a:pt x="656" y="238"/>
                    <a:pt x="666" y="229"/>
                  </a:cubicBezTo>
                  <a:lnTo>
                    <a:pt x="666" y="128"/>
                  </a:lnTo>
                  <a:close/>
                  <a:moveTo>
                    <a:pt x="837" y="270"/>
                  </a:moveTo>
                  <a:cubicBezTo>
                    <a:pt x="845" y="270"/>
                    <a:pt x="851" y="263"/>
                    <a:pt x="851" y="255"/>
                  </a:cubicBezTo>
                  <a:cubicBezTo>
                    <a:pt x="851" y="247"/>
                    <a:pt x="845" y="241"/>
                    <a:pt x="837" y="241"/>
                  </a:cubicBezTo>
                  <a:cubicBezTo>
                    <a:pt x="829" y="241"/>
                    <a:pt x="829" y="241"/>
                    <a:pt x="829" y="241"/>
                  </a:cubicBezTo>
                  <a:cubicBezTo>
                    <a:pt x="796" y="241"/>
                    <a:pt x="794" y="219"/>
                    <a:pt x="794" y="191"/>
                  </a:cubicBezTo>
                  <a:cubicBezTo>
                    <a:pt x="794" y="113"/>
                    <a:pt x="794" y="113"/>
                    <a:pt x="794" y="113"/>
                  </a:cubicBezTo>
                  <a:cubicBezTo>
                    <a:pt x="837" y="113"/>
                    <a:pt x="837" y="113"/>
                    <a:pt x="837" y="113"/>
                  </a:cubicBezTo>
                  <a:cubicBezTo>
                    <a:pt x="844" y="113"/>
                    <a:pt x="850" y="107"/>
                    <a:pt x="850" y="100"/>
                  </a:cubicBezTo>
                  <a:cubicBezTo>
                    <a:pt x="850" y="92"/>
                    <a:pt x="844" y="86"/>
                    <a:pt x="837" y="86"/>
                  </a:cubicBezTo>
                  <a:cubicBezTo>
                    <a:pt x="794" y="86"/>
                    <a:pt x="794" y="86"/>
                    <a:pt x="794" y="86"/>
                  </a:cubicBezTo>
                  <a:cubicBezTo>
                    <a:pt x="794" y="48"/>
                    <a:pt x="794" y="48"/>
                    <a:pt x="794" y="48"/>
                  </a:cubicBezTo>
                  <a:cubicBezTo>
                    <a:pt x="794" y="40"/>
                    <a:pt x="787" y="32"/>
                    <a:pt x="778" y="32"/>
                  </a:cubicBezTo>
                  <a:cubicBezTo>
                    <a:pt x="770" y="32"/>
                    <a:pt x="762" y="40"/>
                    <a:pt x="762" y="48"/>
                  </a:cubicBezTo>
                  <a:cubicBezTo>
                    <a:pt x="762" y="86"/>
                    <a:pt x="762" y="86"/>
                    <a:pt x="762" y="86"/>
                  </a:cubicBezTo>
                  <a:cubicBezTo>
                    <a:pt x="747" y="86"/>
                    <a:pt x="747" y="86"/>
                    <a:pt x="747" y="86"/>
                  </a:cubicBezTo>
                  <a:cubicBezTo>
                    <a:pt x="740" y="86"/>
                    <a:pt x="734" y="92"/>
                    <a:pt x="734" y="100"/>
                  </a:cubicBezTo>
                  <a:cubicBezTo>
                    <a:pt x="734" y="107"/>
                    <a:pt x="740" y="113"/>
                    <a:pt x="747" y="113"/>
                  </a:cubicBezTo>
                  <a:cubicBezTo>
                    <a:pt x="762" y="113"/>
                    <a:pt x="762" y="113"/>
                    <a:pt x="762" y="113"/>
                  </a:cubicBezTo>
                  <a:cubicBezTo>
                    <a:pt x="762" y="191"/>
                    <a:pt x="762" y="191"/>
                    <a:pt x="762" y="191"/>
                  </a:cubicBezTo>
                  <a:cubicBezTo>
                    <a:pt x="762" y="237"/>
                    <a:pt x="774" y="270"/>
                    <a:pt x="826" y="270"/>
                  </a:cubicBezTo>
                  <a:lnTo>
                    <a:pt x="837" y="270"/>
                  </a:lnTo>
                  <a:close/>
                  <a:moveTo>
                    <a:pt x="887" y="86"/>
                  </a:moveTo>
                  <a:cubicBezTo>
                    <a:pt x="878" y="86"/>
                    <a:pt x="872" y="90"/>
                    <a:pt x="871" y="98"/>
                  </a:cubicBezTo>
                  <a:cubicBezTo>
                    <a:pt x="871" y="105"/>
                    <a:pt x="874" y="108"/>
                    <a:pt x="881" y="112"/>
                  </a:cubicBezTo>
                  <a:cubicBezTo>
                    <a:pt x="886" y="116"/>
                    <a:pt x="889" y="123"/>
                    <a:pt x="889" y="133"/>
                  </a:cubicBezTo>
                  <a:cubicBezTo>
                    <a:pt x="889" y="256"/>
                    <a:pt x="889" y="256"/>
                    <a:pt x="889" y="256"/>
                  </a:cubicBezTo>
                  <a:cubicBezTo>
                    <a:pt x="889" y="265"/>
                    <a:pt x="896" y="272"/>
                    <a:pt x="905" y="272"/>
                  </a:cubicBezTo>
                  <a:cubicBezTo>
                    <a:pt x="914" y="272"/>
                    <a:pt x="921" y="265"/>
                    <a:pt x="921" y="256"/>
                  </a:cubicBezTo>
                  <a:cubicBezTo>
                    <a:pt x="921" y="220"/>
                    <a:pt x="921" y="184"/>
                    <a:pt x="921" y="147"/>
                  </a:cubicBezTo>
                  <a:cubicBezTo>
                    <a:pt x="921" y="146"/>
                    <a:pt x="923" y="139"/>
                    <a:pt x="924" y="138"/>
                  </a:cubicBezTo>
                  <a:cubicBezTo>
                    <a:pt x="930" y="121"/>
                    <a:pt x="944" y="114"/>
                    <a:pt x="961" y="114"/>
                  </a:cubicBezTo>
                  <a:cubicBezTo>
                    <a:pt x="968" y="114"/>
                    <a:pt x="973" y="115"/>
                    <a:pt x="979" y="117"/>
                  </a:cubicBezTo>
                  <a:cubicBezTo>
                    <a:pt x="981" y="117"/>
                    <a:pt x="982" y="117"/>
                    <a:pt x="984" y="117"/>
                  </a:cubicBezTo>
                  <a:cubicBezTo>
                    <a:pt x="992" y="117"/>
                    <a:pt x="999" y="109"/>
                    <a:pt x="999" y="101"/>
                  </a:cubicBezTo>
                  <a:cubicBezTo>
                    <a:pt x="999" y="85"/>
                    <a:pt x="978" y="84"/>
                    <a:pt x="967" y="84"/>
                  </a:cubicBezTo>
                  <a:cubicBezTo>
                    <a:pt x="946" y="84"/>
                    <a:pt x="929" y="92"/>
                    <a:pt x="916" y="109"/>
                  </a:cubicBezTo>
                  <a:cubicBezTo>
                    <a:pt x="912" y="96"/>
                    <a:pt x="901" y="86"/>
                    <a:pt x="887" y="8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4">
                <a:latin typeface="Arial" charset="0"/>
                <a:ea typeface="Arial" charset="0"/>
                <a:cs typeface="Arial" charset="0"/>
              </a:endParaRPr>
            </a:p>
          </p:txBody>
        </p:sp>
        <p:sp>
          <p:nvSpPr>
            <p:cNvPr id="17" name="Freeform 10"/>
            <p:cNvSpPr>
              <a:spLocks noEditPoints="1"/>
            </p:cNvSpPr>
            <p:nvPr userDrawn="1"/>
          </p:nvSpPr>
          <p:spPr bwMode="auto">
            <a:xfrm>
              <a:off x="1243" y="1354"/>
              <a:ext cx="1105" cy="1079"/>
            </a:xfrm>
            <a:custGeom>
              <a:avLst/>
              <a:gdLst>
                <a:gd name="T0" fmla="*/ 227 w 467"/>
                <a:gd name="T1" fmla="*/ 162 h 455"/>
                <a:gd name="T2" fmla="*/ 112 w 467"/>
                <a:gd name="T3" fmla="*/ 33 h 455"/>
                <a:gd name="T4" fmla="*/ 139 w 467"/>
                <a:gd name="T5" fmla="*/ 23 h 455"/>
                <a:gd name="T6" fmla="*/ 368 w 467"/>
                <a:gd name="T7" fmla="*/ 40 h 455"/>
                <a:gd name="T8" fmla="*/ 229 w 467"/>
                <a:gd name="T9" fmla="*/ 335 h 455"/>
                <a:gd name="T10" fmla="*/ 360 w 467"/>
                <a:gd name="T11" fmla="*/ 265 h 455"/>
                <a:gd name="T12" fmla="*/ 235 w 467"/>
                <a:gd name="T13" fmla="*/ 382 h 455"/>
                <a:gd name="T14" fmla="*/ 248 w 467"/>
                <a:gd name="T15" fmla="*/ 397 h 455"/>
                <a:gd name="T16" fmla="*/ 346 w 467"/>
                <a:gd name="T17" fmla="*/ 361 h 455"/>
                <a:gd name="T18" fmla="*/ 452 w 467"/>
                <a:gd name="T19" fmla="*/ 201 h 455"/>
                <a:gd name="T20" fmla="*/ 324 w 467"/>
                <a:gd name="T21" fmla="*/ 433 h 455"/>
                <a:gd name="T22" fmla="*/ 254 w 467"/>
                <a:gd name="T23" fmla="*/ 1 h 455"/>
                <a:gd name="T24" fmla="*/ 254 w 467"/>
                <a:gd name="T25" fmla="*/ 1 h 455"/>
                <a:gd name="T26" fmla="*/ 334 w 467"/>
                <a:gd name="T27" fmla="*/ 22 h 455"/>
                <a:gd name="T28" fmla="*/ 227 w 467"/>
                <a:gd name="T29" fmla="*/ 119 h 455"/>
                <a:gd name="T30" fmla="*/ 265 w 467"/>
                <a:gd name="T31" fmla="*/ 87 h 455"/>
                <a:gd name="T32" fmla="*/ 355 w 467"/>
                <a:gd name="T33" fmla="*/ 176 h 455"/>
                <a:gd name="T34" fmla="*/ 355 w 467"/>
                <a:gd name="T35" fmla="*/ 176 h 455"/>
                <a:gd name="T36" fmla="*/ 333 w 467"/>
                <a:gd name="T37" fmla="*/ 61 h 455"/>
                <a:gd name="T38" fmla="*/ 340 w 467"/>
                <a:gd name="T39" fmla="*/ 120 h 455"/>
                <a:gd name="T40" fmla="*/ 315 w 467"/>
                <a:gd name="T41" fmla="*/ 214 h 455"/>
                <a:gd name="T42" fmla="*/ 329 w 467"/>
                <a:gd name="T43" fmla="*/ 227 h 455"/>
                <a:gd name="T44" fmla="*/ 319 w 467"/>
                <a:gd name="T45" fmla="*/ 135 h 455"/>
                <a:gd name="T46" fmla="*/ 324 w 467"/>
                <a:gd name="T47" fmla="*/ 153 h 455"/>
                <a:gd name="T48" fmla="*/ 332 w 467"/>
                <a:gd name="T49" fmla="*/ 128 h 455"/>
                <a:gd name="T50" fmla="*/ 173 w 467"/>
                <a:gd name="T51" fmla="*/ 418 h 455"/>
                <a:gd name="T52" fmla="*/ 201 w 467"/>
                <a:gd name="T53" fmla="*/ 401 h 455"/>
                <a:gd name="T54" fmla="*/ 186 w 467"/>
                <a:gd name="T55" fmla="*/ 371 h 455"/>
                <a:gd name="T56" fmla="*/ 309 w 467"/>
                <a:gd name="T57" fmla="*/ 393 h 455"/>
                <a:gd name="T58" fmla="*/ 315 w 467"/>
                <a:gd name="T59" fmla="*/ 404 h 455"/>
                <a:gd name="T60" fmla="*/ 238 w 467"/>
                <a:gd name="T61" fmla="*/ 430 h 455"/>
                <a:gd name="T62" fmla="*/ 267 w 467"/>
                <a:gd name="T63" fmla="*/ 425 h 455"/>
                <a:gd name="T64" fmla="*/ 132 w 467"/>
                <a:gd name="T65" fmla="*/ 429 h 455"/>
                <a:gd name="T66" fmla="*/ 149 w 467"/>
                <a:gd name="T67" fmla="*/ 419 h 455"/>
                <a:gd name="T68" fmla="*/ 197 w 467"/>
                <a:gd name="T69" fmla="*/ 455 h 455"/>
                <a:gd name="T70" fmla="*/ 257 w 467"/>
                <a:gd name="T71" fmla="*/ 144 h 455"/>
                <a:gd name="T72" fmla="*/ 248 w 467"/>
                <a:gd name="T73" fmla="*/ 161 h 455"/>
                <a:gd name="T74" fmla="*/ 285 w 467"/>
                <a:gd name="T75" fmla="*/ 441 h 455"/>
                <a:gd name="T76" fmla="*/ 308 w 467"/>
                <a:gd name="T77" fmla="*/ 441 h 455"/>
                <a:gd name="T78" fmla="*/ 110 w 467"/>
                <a:gd name="T79" fmla="*/ 423 h 455"/>
                <a:gd name="T80" fmla="*/ 163 w 467"/>
                <a:gd name="T81" fmla="*/ 342 h 455"/>
                <a:gd name="T82" fmla="*/ 296 w 467"/>
                <a:gd name="T83" fmla="*/ 237 h 455"/>
                <a:gd name="T84" fmla="*/ 93 w 467"/>
                <a:gd name="T85" fmla="*/ 394 h 455"/>
                <a:gd name="T86" fmla="*/ 298 w 467"/>
                <a:gd name="T87" fmla="*/ 160 h 455"/>
                <a:gd name="T88" fmla="*/ 80 w 467"/>
                <a:gd name="T89" fmla="*/ 382 h 455"/>
                <a:gd name="T90" fmla="*/ 185 w 467"/>
                <a:gd name="T91" fmla="*/ 192 h 455"/>
                <a:gd name="T92" fmla="*/ 67 w 467"/>
                <a:gd name="T93" fmla="*/ 367 h 455"/>
                <a:gd name="T94" fmla="*/ 197 w 467"/>
                <a:gd name="T95" fmla="*/ 122 h 455"/>
                <a:gd name="T96" fmla="*/ 54 w 467"/>
                <a:gd name="T97" fmla="*/ 351 h 455"/>
                <a:gd name="T98" fmla="*/ 272 w 467"/>
                <a:gd name="T99" fmla="*/ 48 h 455"/>
                <a:gd name="T100" fmla="*/ 95 w 467"/>
                <a:gd name="T101" fmla="*/ 161 h 455"/>
                <a:gd name="T102" fmla="*/ 191 w 467"/>
                <a:gd name="T103" fmla="*/ 45 h 455"/>
                <a:gd name="T104" fmla="*/ 59 w 467"/>
                <a:gd name="T105" fmla="*/ 145 h 455"/>
                <a:gd name="T106" fmla="*/ 29 w 467"/>
                <a:gd name="T107" fmla="*/ 159 h 455"/>
                <a:gd name="T108" fmla="*/ 100 w 467"/>
                <a:gd name="T109" fmla="*/ 43 h 455"/>
                <a:gd name="T110" fmla="*/ 168 w 467"/>
                <a:gd name="T111" fmla="*/ 9 h 455"/>
                <a:gd name="T112" fmla="*/ 151 w 467"/>
                <a:gd name="T113" fmla="*/ 20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67" h="455">
                  <a:moveTo>
                    <a:pt x="235" y="168"/>
                  </a:moveTo>
                  <a:cubicBezTo>
                    <a:pt x="235" y="178"/>
                    <a:pt x="216" y="189"/>
                    <a:pt x="207" y="189"/>
                  </a:cubicBezTo>
                  <a:cubicBezTo>
                    <a:pt x="204" y="189"/>
                    <a:pt x="200" y="188"/>
                    <a:pt x="200" y="183"/>
                  </a:cubicBezTo>
                  <a:cubicBezTo>
                    <a:pt x="200" y="174"/>
                    <a:pt x="218" y="162"/>
                    <a:pt x="227" y="162"/>
                  </a:cubicBezTo>
                  <a:cubicBezTo>
                    <a:pt x="231" y="162"/>
                    <a:pt x="235" y="163"/>
                    <a:pt x="235" y="168"/>
                  </a:cubicBezTo>
                  <a:close/>
                  <a:moveTo>
                    <a:pt x="139" y="23"/>
                  </a:moveTo>
                  <a:cubicBezTo>
                    <a:pt x="138" y="21"/>
                    <a:pt x="135" y="20"/>
                    <a:pt x="131" y="20"/>
                  </a:cubicBezTo>
                  <a:cubicBezTo>
                    <a:pt x="123" y="21"/>
                    <a:pt x="114" y="27"/>
                    <a:pt x="112" y="33"/>
                  </a:cubicBezTo>
                  <a:cubicBezTo>
                    <a:pt x="111" y="35"/>
                    <a:pt x="111" y="37"/>
                    <a:pt x="112" y="39"/>
                  </a:cubicBezTo>
                  <a:cubicBezTo>
                    <a:pt x="113" y="40"/>
                    <a:pt x="115" y="41"/>
                    <a:pt x="117" y="41"/>
                  </a:cubicBezTo>
                  <a:cubicBezTo>
                    <a:pt x="124" y="41"/>
                    <a:pt x="135" y="36"/>
                    <a:pt x="138" y="29"/>
                  </a:cubicBezTo>
                  <a:cubicBezTo>
                    <a:pt x="139" y="27"/>
                    <a:pt x="140" y="25"/>
                    <a:pt x="139" y="23"/>
                  </a:cubicBezTo>
                  <a:close/>
                  <a:moveTo>
                    <a:pt x="467" y="226"/>
                  </a:moveTo>
                  <a:cubicBezTo>
                    <a:pt x="467" y="161"/>
                    <a:pt x="438" y="92"/>
                    <a:pt x="375" y="42"/>
                  </a:cubicBezTo>
                  <a:cubicBezTo>
                    <a:pt x="373" y="41"/>
                    <a:pt x="371" y="40"/>
                    <a:pt x="369" y="39"/>
                  </a:cubicBezTo>
                  <a:cubicBezTo>
                    <a:pt x="369" y="39"/>
                    <a:pt x="368" y="39"/>
                    <a:pt x="368" y="40"/>
                  </a:cubicBezTo>
                  <a:cubicBezTo>
                    <a:pt x="367" y="40"/>
                    <a:pt x="367" y="41"/>
                    <a:pt x="368" y="42"/>
                  </a:cubicBezTo>
                  <a:cubicBezTo>
                    <a:pt x="422" y="103"/>
                    <a:pt x="400" y="192"/>
                    <a:pt x="360" y="238"/>
                  </a:cubicBezTo>
                  <a:cubicBezTo>
                    <a:pt x="325" y="278"/>
                    <a:pt x="280" y="307"/>
                    <a:pt x="239" y="329"/>
                  </a:cubicBezTo>
                  <a:cubicBezTo>
                    <a:pt x="236" y="331"/>
                    <a:pt x="231" y="333"/>
                    <a:pt x="229" y="335"/>
                  </a:cubicBezTo>
                  <a:cubicBezTo>
                    <a:pt x="225" y="339"/>
                    <a:pt x="224" y="343"/>
                    <a:pt x="226" y="346"/>
                  </a:cubicBezTo>
                  <a:cubicBezTo>
                    <a:pt x="227" y="350"/>
                    <a:pt x="231" y="351"/>
                    <a:pt x="236" y="351"/>
                  </a:cubicBezTo>
                  <a:cubicBezTo>
                    <a:pt x="239" y="350"/>
                    <a:pt x="246" y="348"/>
                    <a:pt x="251" y="346"/>
                  </a:cubicBezTo>
                  <a:cubicBezTo>
                    <a:pt x="289" y="326"/>
                    <a:pt x="329" y="299"/>
                    <a:pt x="360" y="265"/>
                  </a:cubicBezTo>
                  <a:cubicBezTo>
                    <a:pt x="398" y="223"/>
                    <a:pt x="422" y="169"/>
                    <a:pt x="412" y="104"/>
                  </a:cubicBezTo>
                  <a:cubicBezTo>
                    <a:pt x="413" y="105"/>
                    <a:pt x="413" y="106"/>
                    <a:pt x="414" y="107"/>
                  </a:cubicBezTo>
                  <a:cubicBezTo>
                    <a:pt x="434" y="158"/>
                    <a:pt x="417" y="222"/>
                    <a:pt x="371" y="279"/>
                  </a:cubicBezTo>
                  <a:cubicBezTo>
                    <a:pt x="339" y="320"/>
                    <a:pt x="293" y="356"/>
                    <a:pt x="235" y="382"/>
                  </a:cubicBezTo>
                  <a:cubicBezTo>
                    <a:pt x="231" y="384"/>
                    <a:pt x="224" y="388"/>
                    <a:pt x="222" y="392"/>
                  </a:cubicBezTo>
                  <a:cubicBezTo>
                    <a:pt x="220" y="395"/>
                    <a:pt x="220" y="398"/>
                    <a:pt x="222" y="400"/>
                  </a:cubicBezTo>
                  <a:cubicBezTo>
                    <a:pt x="223" y="402"/>
                    <a:pt x="225" y="403"/>
                    <a:pt x="227" y="404"/>
                  </a:cubicBezTo>
                  <a:cubicBezTo>
                    <a:pt x="234" y="404"/>
                    <a:pt x="241" y="400"/>
                    <a:pt x="248" y="397"/>
                  </a:cubicBezTo>
                  <a:cubicBezTo>
                    <a:pt x="340" y="352"/>
                    <a:pt x="441" y="268"/>
                    <a:pt x="435" y="145"/>
                  </a:cubicBezTo>
                  <a:cubicBezTo>
                    <a:pt x="436" y="147"/>
                    <a:pt x="436" y="148"/>
                    <a:pt x="436" y="149"/>
                  </a:cubicBezTo>
                  <a:cubicBezTo>
                    <a:pt x="446" y="199"/>
                    <a:pt x="435" y="244"/>
                    <a:pt x="414" y="282"/>
                  </a:cubicBezTo>
                  <a:cubicBezTo>
                    <a:pt x="396" y="314"/>
                    <a:pt x="371" y="340"/>
                    <a:pt x="346" y="361"/>
                  </a:cubicBezTo>
                  <a:cubicBezTo>
                    <a:pt x="332" y="372"/>
                    <a:pt x="327" y="379"/>
                    <a:pt x="330" y="384"/>
                  </a:cubicBezTo>
                  <a:cubicBezTo>
                    <a:pt x="333" y="390"/>
                    <a:pt x="342" y="387"/>
                    <a:pt x="347" y="384"/>
                  </a:cubicBezTo>
                  <a:cubicBezTo>
                    <a:pt x="357" y="378"/>
                    <a:pt x="366" y="369"/>
                    <a:pt x="373" y="363"/>
                  </a:cubicBezTo>
                  <a:cubicBezTo>
                    <a:pt x="414" y="321"/>
                    <a:pt x="445" y="276"/>
                    <a:pt x="452" y="201"/>
                  </a:cubicBezTo>
                  <a:cubicBezTo>
                    <a:pt x="453" y="205"/>
                    <a:pt x="453" y="209"/>
                    <a:pt x="453" y="211"/>
                  </a:cubicBezTo>
                  <a:cubicBezTo>
                    <a:pt x="455" y="249"/>
                    <a:pt x="447" y="284"/>
                    <a:pt x="433" y="314"/>
                  </a:cubicBezTo>
                  <a:cubicBezTo>
                    <a:pt x="412" y="359"/>
                    <a:pt x="376" y="395"/>
                    <a:pt x="334" y="417"/>
                  </a:cubicBezTo>
                  <a:cubicBezTo>
                    <a:pt x="325" y="422"/>
                    <a:pt x="322" y="427"/>
                    <a:pt x="324" y="433"/>
                  </a:cubicBezTo>
                  <a:cubicBezTo>
                    <a:pt x="325" y="436"/>
                    <a:pt x="327" y="437"/>
                    <a:pt x="331" y="437"/>
                  </a:cubicBezTo>
                  <a:cubicBezTo>
                    <a:pt x="335" y="438"/>
                    <a:pt x="338" y="437"/>
                    <a:pt x="341" y="435"/>
                  </a:cubicBezTo>
                  <a:cubicBezTo>
                    <a:pt x="419" y="393"/>
                    <a:pt x="467" y="315"/>
                    <a:pt x="467" y="226"/>
                  </a:cubicBezTo>
                  <a:close/>
                  <a:moveTo>
                    <a:pt x="254" y="1"/>
                  </a:moveTo>
                  <a:cubicBezTo>
                    <a:pt x="245" y="0"/>
                    <a:pt x="228" y="6"/>
                    <a:pt x="228" y="13"/>
                  </a:cubicBezTo>
                  <a:cubicBezTo>
                    <a:pt x="229" y="17"/>
                    <a:pt x="232" y="18"/>
                    <a:pt x="235" y="19"/>
                  </a:cubicBezTo>
                  <a:cubicBezTo>
                    <a:pt x="242" y="19"/>
                    <a:pt x="260" y="15"/>
                    <a:pt x="260" y="7"/>
                  </a:cubicBezTo>
                  <a:cubicBezTo>
                    <a:pt x="260" y="3"/>
                    <a:pt x="257" y="2"/>
                    <a:pt x="254" y="1"/>
                  </a:cubicBezTo>
                  <a:close/>
                  <a:moveTo>
                    <a:pt x="326" y="17"/>
                  </a:moveTo>
                  <a:cubicBezTo>
                    <a:pt x="320" y="16"/>
                    <a:pt x="306" y="20"/>
                    <a:pt x="306" y="27"/>
                  </a:cubicBezTo>
                  <a:cubicBezTo>
                    <a:pt x="305" y="31"/>
                    <a:pt x="311" y="33"/>
                    <a:pt x="314" y="33"/>
                  </a:cubicBezTo>
                  <a:cubicBezTo>
                    <a:pt x="320" y="33"/>
                    <a:pt x="333" y="30"/>
                    <a:pt x="334" y="22"/>
                  </a:cubicBezTo>
                  <a:cubicBezTo>
                    <a:pt x="334" y="18"/>
                    <a:pt x="329" y="17"/>
                    <a:pt x="326" y="17"/>
                  </a:cubicBezTo>
                  <a:close/>
                  <a:moveTo>
                    <a:pt x="250" y="92"/>
                  </a:moveTo>
                  <a:cubicBezTo>
                    <a:pt x="241" y="91"/>
                    <a:pt x="221" y="103"/>
                    <a:pt x="221" y="113"/>
                  </a:cubicBezTo>
                  <a:cubicBezTo>
                    <a:pt x="220" y="117"/>
                    <a:pt x="224" y="119"/>
                    <a:pt x="227" y="119"/>
                  </a:cubicBezTo>
                  <a:cubicBezTo>
                    <a:pt x="237" y="119"/>
                    <a:pt x="257" y="108"/>
                    <a:pt x="257" y="97"/>
                  </a:cubicBezTo>
                  <a:cubicBezTo>
                    <a:pt x="257" y="93"/>
                    <a:pt x="254" y="92"/>
                    <a:pt x="250" y="92"/>
                  </a:cubicBezTo>
                  <a:close/>
                  <a:moveTo>
                    <a:pt x="291" y="71"/>
                  </a:moveTo>
                  <a:cubicBezTo>
                    <a:pt x="283" y="71"/>
                    <a:pt x="266" y="78"/>
                    <a:pt x="265" y="87"/>
                  </a:cubicBezTo>
                  <a:cubicBezTo>
                    <a:pt x="265" y="90"/>
                    <a:pt x="268" y="92"/>
                    <a:pt x="271" y="92"/>
                  </a:cubicBezTo>
                  <a:cubicBezTo>
                    <a:pt x="279" y="93"/>
                    <a:pt x="296" y="86"/>
                    <a:pt x="296" y="77"/>
                  </a:cubicBezTo>
                  <a:cubicBezTo>
                    <a:pt x="297" y="73"/>
                    <a:pt x="294" y="71"/>
                    <a:pt x="291" y="71"/>
                  </a:cubicBezTo>
                  <a:close/>
                  <a:moveTo>
                    <a:pt x="355" y="176"/>
                  </a:moveTo>
                  <a:cubicBezTo>
                    <a:pt x="348" y="176"/>
                    <a:pt x="341" y="184"/>
                    <a:pt x="341" y="190"/>
                  </a:cubicBezTo>
                  <a:cubicBezTo>
                    <a:pt x="341" y="194"/>
                    <a:pt x="343" y="197"/>
                    <a:pt x="347" y="197"/>
                  </a:cubicBezTo>
                  <a:cubicBezTo>
                    <a:pt x="354" y="197"/>
                    <a:pt x="360" y="188"/>
                    <a:pt x="360" y="182"/>
                  </a:cubicBezTo>
                  <a:cubicBezTo>
                    <a:pt x="360" y="178"/>
                    <a:pt x="358" y="176"/>
                    <a:pt x="355" y="176"/>
                  </a:cubicBezTo>
                  <a:close/>
                  <a:moveTo>
                    <a:pt x="327" y="56"/>
                  </a:moveTo>
                  <a:cubicBezTo>
                    <a:pt x="321" y="55"/>
                    <a:pt x="310" y="60"/>
                    <a:pt x="309" y="67"/>
                  </a:cubicBezTo>
                  <a:cubicBezTo>
                    <a:pt x="309" y="70"/>
                    <a:pt x="312" y="71"/>
                    <a:pt x="315" y="72"/>
                  </a:cubicBezTo>
                  <a:cubicBezTo>
                    <a:pt x="321" y="72"/>
                    <a:pt x="332" y="68"/>
                    <a:pt x="333" y="61"/>
                  </a:cubicBezTo>
                  <a:cubicBezTo>
                    <a:pt x="333" y="58"/>
                    <a:pt x="330" y="56"/>
                    <a:pt x="327" y="56"/>
                  </a:cubicBezTo>
                  <a:close/>
                  <a:moveTo>
                    <a:pt x="348" y="99"/>
                  </a:moveTo>
                  <a:cubicBezTo>
                    <a:pt x="342" y="99"/>
                    <a:pt x="336" y="109"/>
                    <a:pt x="336" y="115"/>
                  </a:cubicBezTo>
                  <a:cubicBezTo>
                    <a:pt x="336" y="117"/>
                    <a:pt x="337" y="120"/>
                    <a:pt x="340" y="120"/>
                  </a:cubicBezTo>
                  <a:cubicBezTo>
                    <a:pt x="347" y="120"/>
                    <a:pt x="353" y="110"/>
                    <a:pt x="353" y="105"/>
                  </a:cubicBezTo>
                  <a:cubicBezTo>
                    <a:pt x="353" y="102"/>
                    <a:pt x="351" y="99"/>
                    <a:pt x="348" y="99"/>
                  </a:cubicBezTo>
                  <a:close/>
                  <a:moveTo>
                    <a:pt x="326" y="206"/>
                  </a:moveTo>
                  <a:cubicBezTo>
                    <a:pt x="322" y="208"/>
                    <a:pt x="319" y="210"/>
                    <a:pt x="315" y="214"/>
                  </a:cubicBezTo>
                  <a:cubicBezTo>
                    <a:pt x="312" y="217"/>
                    <a:pt x="310" y="221"/>
                    <a:pt x="308" y="224"/>
                  </a:cubicBezTo>
                  <a:cubicBezTo>
                    <a:pt x="308" y="227"/>
                    <a:pt x="308" y="230"/>
                    <a:pt x="309" y="232"/>
                  </a:cubicBezTo>
                  <a:cubicBezTo>
                    <a:pt x="311" y="234"/>
                    <a:pt x="314" y="235"/>
                    <a:pt x="317" y="234"/>
                  </a:cubicBezTo>
                  <a:cubicBezTo>
                    <a:pt x="321" y="234"/>
                    <a:pt x="325" y="231"/>
                    <a:pt x="329" y="227"/>
                  </a:cubicBezTo>
                  <a:cubicBezTo>
                    <a:pt x="333" y="223"/>
                    <a:pt x="336" y="218"/>
                    <a:pt x="337" y="213"/>
                  </a:cubicBezTo>
                  <a:cubicBezTo>
                    <a:pt x="338" y="209"/>
                    <a:pt x="337" y="207"/>
                    <a:pt x="335" y="206"/>
                  </a:cubicBezTo>
                  <a:cubicBezTo>
                    <a:pt x="333" y="204"/>
                    <a:pt x="330" y="204"/>
                    <a:pt x="326" y="206"/>
                  </a:cubicBezTo>
                  <a:close/>
                  <a:moveTo>
                    <a:pt x="319" y="135"/>
                  </a:moveTo>
                  <a:cubicBezTo>
                    <a:pt x="317" y="137"/>
                    <a:pt x="315" y="140"/>
                    <a:pt x="314" y="142"/>
                  </a:cubicBezTo>
                  <a:cubicBezTo>
                    <a:pt x="313" y="144"/>
                    <a:pt x="312" y="147"/>
                    <a:pt x="312" y="149"/>
                  </a:cubicBezTo>
                  <a:cubicBezTo>
                    <a:pt x="312" y="152"/>
                    <a:pt x="314" y="155"/>
                    <a:pt x="317" y="155"/>
                  </a:cubicBezTo>
                  <a:cubicBezTo>
                    <a:pt x="319" y="155"/>
                    <a:pt x="321" y="154"/>
                    <a:pt x="324" y="153"/>
                  </a:cubicBezTo>
                  <a:cubicBezTo>
                    <a:pt x="326" y="151"/>
                    <a:pt x="328" y="149"/>
                    <a:pt x="330" y="147"/>
                  </a:cubicBezTo>
                  <a:cubicBezTo>
                    <a:pt x="332" y="145"/>
                    <a:pt x="334" y="142"/>
                    <a:pt x="335" y="140"/>
                  </a:cubicBezTo>
                  <a:cubicBezTo>
                    <a:pt x="336" y="138"/>
                    <a:pt x="337" y="135"/>
                    <a:pt x="337" y="133"/>
                  </a:cubicBezTo>
                  <a:cubicBezTo>
                    <a:pt x="337" y="130"/>
                    <a:pt x="335" y="128"/>
                    <a:pt x="332" y="128"/>
                  </a:cubicBezTo>
                  <a:cubicBezTo>
                    <a:pt x="327" y="128"/>
                    <a:pt x="323" y="131"/>
                    <a:pt x="319" y="135"/>
                  </a:cubicBezTo>
                  <a:close/>
                  <a:moveTo>
                    <a:pt x="201" y="401"/>
                  </a:moveTo>
                  <a:cubicBezTo>
                    <a:pt x="196" y="401"/>
                    <a:pt x="182" y="405"/>
                    <a:pt x="176" y="410"/>
                  </a:cubicBezTo>
                  <a:cubicBezTo>
                    <a:pt x="173" y="412"/>
                    <a:pt x="172" y="416"/>
                    <a:pt x="173" y="418"/>
                  </a:cubicBezTo>
                  <a:cubicBezTo>
                    <a:pt x="174" y="422"/>
                    <a:pt x="177" y="422"/>
                    <a:pt x="180" y="422"/>
                  </a:cubicBezTo>
                  <a:cubicBezTo>
                    <a:pt x="185" y="423"/>
                    <a:pt x="199" y="419"/>
                    <a:pt x="205" y="413"/>
                  </a:cubicBezTo>
                  <a:cubicBezTo>
                    <a:pt x="207" y="412"/>
                    <a:pt x="209" y="409"/>
                    <a:pt x="208" y="406"/>
                  </a:cubicBezTo>
                  <a:cubicBezTo>
                    <a:pt x="207" y="403"/>
                    <a:pt x="204" y="402"/>
                    <a:pt x="201" y="401"/>
                  </a:cubicBezTo>
                  <a:close/>
                  <a:moveTo>
                    <a:pt x="208" y="348"/>
                  </a:moveTo>
                  <a:cubicBezTo>
                    <a:pt x="202" y="348"/>
                    <a:pt x="188" y="353"/>
                    <a:pt x="182" y="358"/>
                  </a:cubicBezTo>
                  <a:cubicBezTo>
                    <a:pt x="179" y="361"/>
                    <a:pt x="178" y="364"/>
                    <a:pt x="179" y="367"/>
                  </a:cubicBezTo>
                  <a:cubicBezTo>
                    <a:pt x="180" y="371"/>
                    <a:pt x="183" y="371"/>
                    <a:pt x="186" y="371"/>
                  </a:cubicBezTo>
                  <a:cubicBezTo>
                    <a:pt x="192" y="371"/>
                    <a:pt x="206" y="367"/>
                    <a:pt x="213" y="360"/>
                  </a:cubicBezTo>
                  <a:cubicBezTo>
                    <a:pt x="215" y="358"/>
                    <a:pt x="216" y="355"/>
                    <a:pt x="215" y="352"/>
                  </a:cubicBezTo>
                  <a:cubicBezTo>
                    <a:pt x="214" y="349"/>
                    <a:pt x="211" y="348"/>
                    <a:pt x="208" y="348"/>
                  </a:cubicBezTo>
                  <a:close/>
                  <a:moveTo>
                    <a:pt x="309" y="393"/>
                  </a:moveTo>
                  <a:cubicBezTo>
                    <a:pt x="304" y="393"/>
                    <a:pt x="291" y="400"/>
                    <a:pt x="286" y="406"/>
                  </a:cubicBezTo>
                  <a:cubicBezTo>
                    <a:pt x="284" y="409"/>
                    <a:pt x="283" y="412"/>
                    <a:pt x="284" y="414"/>
                  </a:cubicBezTo>
                  <a:cubicBezTo>
                    <a:pt x="286" y="418"/>
                    <a:pt x="289" y="418"/>
                    <a:pt x="292" y="417"/>
                  </a:cubicBezTo>
                  <a:cubicBezTo>
                    <a:pt x="297" y="416"/>
                    <a:pt x="310" y="411"/>
                    <a:pt x="315" y="404"/>
                  </a:cubicBezTo>
                  <a:cubicBezTo>
                    <a:pt x="317" y="401"/>
                    <a:pt x="318" y="398"/>
                    <a:pt x="317" y="396"/>
                  </a:cubicBezTo>
                  <a:cubicBezTo>
                    <a:pt x="316" y="393"/>
                    <a:pt x="312" y="392"/>
                    <a:pt x="309" y="393"/>
                  </a:cubicBezTo>
                  <a:close/>
                  <a:moveTo>
                    <a:pt x="261" y="421"/>
                  </a:moveTo>
                  <a:cubicBezTo>
                    <a:pt x="255" y="421"/>
                    <a:pt x="243" y="425"/>
                    <a:pt x="238" y="430"/>
                  </a:cubicBezTo>
                  <a:cubicBezTo>
                    <a:pt x="236" y="432"/>
                    <a:pt x="235" y="435"/>
                    <a:pt x="236" y="437"/>
                  </a:cubicBezTo>
                  <a:cubicBezTo>
                    <a:pt x="237" y="440"/>
                    <a:pt x="239" y="440"/>
                    <a:pt x="242" y="440"/>
                  </a:cubicBezTo>
                  <a:cubicBezTo>
                    <a:pt x="247" y="440"/>
                    <a:pt x="259" y="437"/>
                    <a:pt x="265" y="431"/>
                  </a:cubicBezTo>
                  <a:cubicBezTo>
                    <a:pt x="266" y="430"/>
                    <a:pt x="267" y="427"/>
                    <a:pt x="267" y="425"/>
                  </a:cubicBezTo>
                  <a:cubicBezTo>
                    <a:pt x="266" y="422"/>
                    <a:pt x="263" y="421"/>
                    <a:pt x="261" y="421"/>
                  </a:cubicBezTo>
                  <a:close/>
                  <a:moveTo>
                    <a:pt x="149" y="419"/>
                  </a:moveTo>
                  <a:cubicBezTo>
                    <a:pt x="147" y="419"/>
                    <a:pt x="141" y="420"/>
                    <a:pt x="136" y="423"/>
                  </a:cubicBezTo>
                  <a:cubicBezTo>
                    <a:pt x="134" y="424"/>
                    <a:pt x="132" y="426"/>
                    <a:pt x="132" y="429"/>
                  </a:cubicBezTo>
                  <a:cubicBezTo>
                    <a:pt x="132" y="432"/>
                    <a:pt x="135" y="433"/>
                    <a:pt x="138" y="434"/>
                  </a:cubicBezTo>
                  <a:cubicBezTo>
                    <a:pt x="142" y="434"/>
                    <a:pt x="148" y="433"/>
                    <a:pt x="152" y="431"/>
                  </a:cubicBezTo>
                  <a:cubicBezTo>
                    <a:pt x="155" y="429"/>
                    <a:pt x="157" y="427"/>
                    <a:pt x="156" y="424"/>
                  </a:cubicBezTo>
                  <a:cubicBezTo>
                    <a:pt x="156" y="420"/>
                    <a:pt x="153" y="419"/>
                    <a:pt x="149" y="419"/>
                  </a:cubicBezTo>
                  <a:close/>
                  <a:moveTo>
                    <a:pt x="207" y="440"/>
                  </a:moveTo>
                  <a:cubicBezTo>
                    <a:pt x="205" y="440"/>
                    <a:pt x="199" y="441"/>
                    <a:pt x="195" y="444"/>
                  </a:cubicBezTo>
                  <a:cubicBezTo>
                    <a:pt x="193" y="446"/>
                    <a:pt x="191" y="448"/>
                    <a:pt x="191" y="450"/>
                  </a:cubicBezTo>
                  <a:cubicBezTo>
                    <a:pt x="192" y="453"/>
                    <a:pt x="194" y="455"/>
                    <a:pt x="197" y="455"/>
                  </a:cubicBezTo>
                  <a:cubicBezTo>
                    <a:pt x="202" y="455"/>
                    <a:pt x="207" y="454"/>
                    <a:pt x="211" y="451"/>
                  </a:cubicBezTo>
                  <a:cubicBezTo>
                    <a:pt x="213" y="450"/>
                    <a:pt x="214" y="447"/>
                    <a:pt x="214" y="445"/>
                  </a:cubicBezTo>
                  <a:cubicBezTo>
                    <a:pt x="214" y="441"/>
                    <a:pt x="210" y="440"/>
                    <a:pt x="207" y="440"/>
                  </a:cubicBezTo>
                  <a:close/>
                  <a:moveTo>
                    <a:pt x="257" y="144"/>
                  </a:moveTo>
                  <a:cubicBezTo>
                    <a:pt x="255" y="144"/>
                    <a:pt x="253" y="145"/>
                    <a:pt x="251" y="146"/>
                  </a:cubicBezTo>
                  <a:cubicBezTo>
                    <a:pt x="251" y="146"/>
                    <a:pt x="251" y="146"/>
                    <a:pt x="251" y="146"/>
                  </a:cubicBezTo>
                  <a:cubicBezTo>
                    <a:pt x="247" y="147"/>
                    <a:pt x="242" y="152"/>
                    <a:pt x="242" y="157"/>
                  </a:cubicBezTo>
                  <a:cubicBezTo>
                    <a:pt x="242" y="160"/>
                    <a:pt x="245" y="161"/>
                    <a:pt x="248" y="161"/>
                  </a:cubicBezTo>
                  <a:cubicBezTo>
                    <a:pt x="254" y="161"/>
                    <a:pt x="263" y="156"/>
                    <a:pt x="263" y="149"/>
                  </a:cubicBezTo>
                  <a:cubicBezTo>
                    <a:pt x="263" y="146"/>
                    <a:pt x="260" y="144"/>
                    <a:pt x="257" y="144"/>
                  </a:cubicBezTo>
                  <a:close/>
                  <a:moveTo>
                    <a:pt x="301" y="436"/>
                  </a:moveTo>
                  <a:cubicBezTo>
                    <a:pt x="297" y="436"/>
                    <a:pt x="290" y="437"/>
                    <a:pt x="285" y="441"/>
                  </a:cubicBezTo>
                  <a:cubicBezTo>
                    <a:pt x="282" y="443"/>
                    <a:pt x="280" y="446"/>
                    <a:pt x="280" y="449"/>
                  </a:cubicBezTo>
                  <a:cubicBezTo>
                    <a:pt x="281" y="452"/>
                    <a:pt x="284" y="453"/>
                    <a:pt x="288" y="453"/>
                  </a:cubicBezTo>
                  <a:cubicBezTo>
                    <a:pt x="293" y="453"/>
                    <a:pt x="300" y="451"/>
                    <a:pt x="304" y="449"/>
                  </a:cubicBezTo>
                  <a:cubicBezTo>
                    <a:pt x="307" y="447"/>
                    <a:pt x="309" y="444"/>
                    <a:pt x="308" y="441"/>
                  </a:cubicBezTo>
                  <a:cubicBezTo>
                    <a:pt x="307" y="437"/>
                    <a:pt x="303" y="436"/>
                    <a:pt x="301" y="436"/>
                  </a:cubicBezTo>
                  <a:close/>
                  <a:moveTo>
                    <a:pt x="96" y="416"/>
                  </a:moveTo>
                  <a:cubicBezTo>
                    <a:pt x="99" y="419"/>
                    <a:pt x="104" y="422"/>
                    <a:pt x="108" y="423"/>
                  </a:cubicBezTo>
                  <a:cubicBezTo>
                    <a:pt x="109" y="424"/>
                    <a:pt x="110" y="423"/>
                    <a:pt x="110" y="423"/>
                  </a:cubicBezTo>
                  <a:cubicBezTo>
                    <a:pt x="111" y="422"/>
                    <a:pt x="111" y="421"/>
                    <a:pt x="110" y="421"/>
                  </a:cubicBezTo>
                  <a:cubicBezTo>
                    <a:pt x="107" y="417"/>
                    <a:pt x="105" y="415"/>
                    <a:pt x="104" y="412"/>
                  </a:cubicBezTo>
                  <a:cubicBezTo>
                    <a:pt x="103" y="409"/>
                    <a:pt x="104" y="406"/>
                    <a:pt x="104" y="405"/>
                  </a:cubicBezTo>
                  <a:cubicBezTo>
                    <a:pt x="110" y="378"/>
                    <a:pt x="136" y="361"/>
                    <a:pt x="163" y="342"/>
                  </a:cubicBezTo>
                  <a:cubicBezTo>
                    <a:pt x="180" y="330"/>
                    <a:pt x="253" y="290"/>
                    <a:pt x="286" y="263"/>
                  </a:cubicBezTo>
                  <a:cubicBezTo>
                    <a:pt x="297" y="255"/>
                    <a:pt x="301" y="250"/>
                    <a:pt x="302" y="245"/>
                  </a:cubicBezTo>
                  <a:cubicBezTo>
                    <a:pt x="302" y="243"/>
                    <a:pt x="301" y="240"/>
                    <a:pt x="300" y="239"/>
                  </a:cubicBezTo>
                  <a:cubicBezTo>
                    <a:pt x="299" y="238"/>
                    <a:pt x="297" y="237"/>
                    <a:pt x="296" y="237"/>
                  </a:cubicBezTo>
                  <a:cubicBezTo>
                    <a:pt x="290" y="236"/>
                    <a:pt x="284" y="238"/>
                    <a:pt x="276" y="244"/>
                  </a:cubicBezTo>
                  <a:cubicBezTo>
                    <a:pt x="238" y="275"/>
                    <a:pt x="181" y="305"/>
                    <a:pt x="140" y="337"/>
                  </a:cubicBezTo>
                  <a:cubicBezTo>
                    <a:pt x="117" y="355"/>
                    <a:pt x="99" y="375"/>
                    <a:pt x="94" y="395"/>
                  </a:cubicBezTo>
                  <a:cubicBezTo>
                    <a:pt x="94" y="395"/>
                    <a:pt x="93" y="394"/>
                    <a:pt x="93" y="394"/>
                  </a:cubicBezTo>
                  <a:cubicBezTo>
                    <a:pt x="99" y="319"/>
                    <a:pt x="199" y="269"/>
                    <a:pt x="250" y="227"/>
                  </a:cubicBezTo>
                  <a:cubicBezTo>
                    <a:pt x="263" y="216"/>
                    <a:pt x="302" y="186"/>
                    <a:pt x="308" y="172"/>
                  </a:cubicBezTo>
                  <a:cubicBezTo>
                    <a:pt x="310" y="168"/>
                    <a:pt x="309" y="163"/>
                    <a:pt x="306" y="162"/>
                  </a:cubicBezTo>
                  <a:cubicBezTo>
                    <a:pt x="304" y="160"/>
                    <a:pt x="301" y="160"/>
                    <a:pt x="298" y="160"/>
                  </a:cubicBezTo>
                  <a:cubicBezTo>
                    <a:pt x="292" y="162"/>
                    <a:pt x="285" y="167"/>
                    <a:pt x="277" y="175"/>
                  </a:cubicBezTo>
                  <a:cubicBezTo>
                    <a:pt x="214" y="235"/>
                    <a:pt x="161" y="262"/>
                    <a:pt x="125" y="300"/>
                  </a:cubicBezTo>
                  <a:cubicBezTo>
                    <a:pt x="105" y="322"/>
                    <a:pt x="90" y="347"/>
                    <a:pt x="81" y="383"/>
                  </a:cubicBezTo>
                  <a:cubicBezTo>
                    <a:pt x="81" y="383"/>
                    <a:pt x="80" y="382"/>
                    <a:pt x="80" y="382"/>
                  </a:cubicBezTo>
                  <a:cubicBezTo>
                    <a:pt x="83" y="327"/>
                    <a:pt x="119" y="273"/>
                    <a:pt x="161" y="235"/>
                  </a:cubicBezTo>
                  <a:cubicBezTo>
                    <a:pt x="175" y="222"/>
                    <a:pt x="185" y="214"/>
                    <a:pt x="191" y="209"/>
                  </a:cubicBezTo>
                  <a:cubicBezTo>
                    <a:pt x="195" y="205"/>
                    <a:pt x="197" y="200"/>
                    <a:pt x="195" y="195"/>
                  </a:cubicBezTo>
                  <a:cubicBezTo>
                    <a:pt x="193" y="192"/>
                    <a:pt x="189" y="191"/>
                    <a:pt x="185" y="192"/>
                  </a:cubicBezTo>
                  <a:cubicBezTo>
                    <a:pt x="179" y="193"/>
                    <a:pt x="175" y="196"/>
                    <a:pt x="170" y="199"/>
                  </a:cubicBezTo>
                  <a:cubicBezTo>
                    <a:pt x="141" y="223"/>
                    <a:pt x="116" y="252"/>
                    <a:pt x="97" y="285"/>
                  </a:cubicBezTo>
                  <a:cubicBezTo>
                    <a:pt x="83" y="311"/>
                    <a:pt x="73" y="339"/>
                    <a:pt x="68" y="369"/>
                  </a:cubicBezTo>
                  <a:cubicBezTo>
                    <a:pt x="68" y="369"/>
                    <a:pt x="67" y="368"/>
                    <a:pt x="67" y="367"/>
                  </a:cubicBezTo>
                  <a:cubicBezTo>
                    <a:pt x="70" y="284"/>
                    <a:pt x="108" y="222"/>
                    <a:pt x="162" y="174"/>
                  </a:cubicBezTo>
                  <a:cubicBezTo>
                    <a:pt x="175" y="162"/>
                    <a:pt x="187" y="155"/>
                    <a:pt x="200" y="144"/>
                  </a:cubicBezTo>
                  <a:cubicBezTo>
                    <a:pt x="211" y="136"/>
                    <a:pt x="213" y="129"/>
                    <a:pt x="210" y="124"/>
                  </a:cubicBezTo>
                  <a:cubicBezTo>
                    <a:pt x="207" y="120"/>
                    <a:pt x="203" y="120"/>
                    <a:pt x="197" y="122"/>
                  </a:cubicBezTo>
                  <a:cubicBezTo>
                    <a:pt x="186" y="125"/>
                    <a:pt x="174" y="136"/>
                    <a:pt x="160" y="149"/>
                  </a:cubicBezTo>
                  <a:cubicBezTo>
                    <a:pt x="126" y="179"/>
                    <a:pt x="99" y="211"/>
                    <a:pt x="81" y="250"/>
                  </a:cubicBezTo>
                  <a:cubicBezTo>
                    <a:pt x="67" y="279"/>
                    <a:pt x="58" y="313"/>
                    <a:pt x="56" y="353"/>
                  </a:cubicBezTo>
                  <a:cubicBezTo>
                    <a:pt x="55" y="352"/>
                    <a:pt x="55" y="351"/>
                    <a:pt x="54" y="351"/>
                  </a:cubicBezTo>
                  <a:cubicBezTo>
                    <a:pt x="53" y="341"/>
                    <a:pt x="54" y="328"/>
                    <a:pt x="54" y="318"/>
                  </a:cubicBezTo>
                  <a:cubicBezTo>
                    <a:pt x="57" y="279"/>
                    <a:pt x="63" y="197"/>
                    <a:pt x="175" y="106"/>
                  </a:cubicBezTo>
                  <a:cubicBezTo>
                    <a:pt x="195" y="90"/>
                    <a:pt x="228" y="71"/>
                    <a:pt x="251" y="59"/>
                  </a:cubicBezTo>
                  <a:cubicBezTo>
                    <a:pt x="258" y="55"/>
                    <a:pt x="265" y="52"/>
                    <a:pt x="272" y="48"/>
                  </a:cubicBezTo>
                  <a:cubicBezTo>
                    <a:pt x="276" y="45"/>
                    <a:pt x="278" y="41"/>
                    <a:pt x="277" y="37"/>
                  </a:cubicBezTo>
                  <a:cubicBezTo>
                    <a:pt x="276" y="33"/>
                    <a:pt x="272" y="33"/>
                    <a:pt x="268" y="33"/>
                  </a:cubicBezTo>
                  <a:cubicBezTo>
                    <a:pt x="261" y="33"/>
                    <a:pt x="255" y="36"/>
                    <a:pt x="248" y="39"/>
                  </a:cubicBezTo>
                  <a:cubicBezTo>
                    <a:pt x="196" y="65"/>
                    <a:pt x="137" y="103"/>
                    <a:pt x="95" y="161"/>
                  </a:cubicBezTo>
                  <a:cubicBezTo>
                    <a:pt x="63" y="205"/>
                    <a:pt x="42" y="260"/>
                    <a:pt x="41" y="329"/>
                  </a:cubicBezTo>
                  <a:cubicBezTo>
                    <a:pt x="40" y="328"/>
                    <a:pt x="40" y="328"/>
                    <a:pt x="40" y="327"/>
                  </a:cubicBezTo>
                  <a:cubicBezTo>
                    <a:pt x="37" y="310"/>
                    <a:pt x="36" y="293"/>
                    <a:pt x="37" y="281"/>
                  </a:cubicBezTo>
                  <a:cubicBezTo>
                    <a:pt x="39" y="172"/>
                    <a:pt x="103" y="97"/>
                    <a:pt x="191" y="45"/>
                  </a:cubicBezTo>
                  <a:cubicBezTo>
                    <a:pt x="198" y="41"/>
                    <a:pt x="206" y="36"/>
                    <a:pt x="206" y="29"/>
                  </a:cubicBezTo>
                  <a:cubicBezTo>
                    <a:pt x="206" y="25"/>
                    <a:pt x="203" y="23"/>
                    <a:pt x="199" y="23"/>
                  </a:cubicBezTo>
                  <a:cubicBezTo>
                    <a:pt x="195" y="23"/>
                    <a:pt x="191" y="24"/>
                    <a:pt x="185" y="27"/>
                  </a:cubicBezTo>
                  <a:cubicBezTo>
                    <a:pt x="131" y="56"/>
                    <a:pt x="87" y="96"/>
                    <a:pt x="59" y="145"/>
                  </a:cubicBezTo>
                  <a:cubicBezTo>
                    <a:pt x="35" y="186"/>
                    <a:pt x="22" y="234"/>
                    <a:pt x="24" y="287"/>
                  </a:cubicBezTo>
                  <a:cubicBezTo>
                    <a:pt x="24" y="286"/>
                    <a:pt x="24" y="285"/>
                    <a:pt x="23" y="283"/>
                  </a:cubicBezTo>
                  <a:cubicBezTo>
                    <a:pt x="19" y="266"/>
                    <a:pt x="16" y="248"/>
                    <a:pt x="16" y="230"/>
                  </a:cubicBezTo>
                  <a:cubicBezTo>
                    <a:pt x="16" y="205"/>
                    <a:pt x="21" y="181"/>
                    <a:pt x="29" y="159"/>
                  </a:cubicBezTo>
                  <a:cubicBezTo>
                    <a:pt x="40" y="130"/>
                    <a:pt x="57" y="103"/>
                    <a:pt x="79" y="80"/>
                  </a:cubicBezTo>
                  <a:cubicBezTo>
                    <a:pt x="85" y="73"/>
                    <a:pt x="100" y="61"/>
                    <a:pt x="103" y="57"/>
                  </a:cubicBezTo>
                  <a:cubicBezTo>
                    <a:pt x="106" y="53"/>
                    <a:pt x="108" y="49"/>
                    <a:pt x="106" y="46"/>
                  </a:cubicBezTo>
                  <a:cubicBezTo>
                    <a:pt x="105" y="44"/>
                    <a:pt x="103" y="43"/>
                    <a:pt x="100" y="43"/>
                  </a:cubicBezTo>
                  <a:cubicBezTo>
                    <a:pt x="88" y="43"/>
                    <a:pt x="71" y="61"/>
                    <a:pt x="63" y="69"/>
                  </a:cubicBezTo>
                  <a:cubicBezTo>
                    <a:pt x="23" y="112"/>
                    <a:pt x="0" y="168"/>
                    <a:pt x="0" y="226"/>
                  </a:cubicBezTo>
                  <a:cubicBezTo>
                    <a:pt x="0" y="295"/>
                    <a:pt x="30" y="367"/>
                    <a:pt x="96" y="416"/>
                  </a:cubicBezTo>
                  <a:close/>
                  <a:moveTo>
                    <a:pt x="168" y="9"/>
                  </a:moveTo>
                  <a:cubicBezTo>
                    <a:pt x="168" y="8"/>
                    <a:pt x="166" y="7"/>
                    <a:pt x="164" y="7"/>
                  </a:cubicBezTo>
                  <a:cubicBezTo>
                    <a:pt x="157" y="7"/>
                    <a:pt x="150" y="10"/>
                    <a:pt x="148" y="14"/>
                  </a:cubicBezTo>
                  <a:cubicBezTo>
                    <a:pt x="148" y="15"/>
                    <a:pt x="148" y="17"/>
                    <a:pt x="148" y="18"/>
                  </a:cubicBezTo>
                  <a:cubicBezTo>
                    <a:pt x="149" y="20"/>
                    <a:pt x="150" y="20"/>
                    <a:pt x="151" y="20"/>
                  </a:cubicBezTo>
                  <a:cubicBezTo>
                    <a:pt x="156" y="21"/>
                    <a:pt x="165" y="18"/>
                    <a:pt x="167" y="14"/>
                  </a:cubicBezTo>
                  <a:cubicBezTo>
                    <a:pt x="168" y="13"/>
                    <a:pt x="169" y="11"/>
                    <a:pt x="168"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4">
                <a:latin typeface="Arial" charset="0"/>
                <a:ea typeface="Arial" charset="0"/>
                <a:cs typeface="Arial" charset="0"/>
              </a:endParaRPr>
            </a:p>
          </p:txBody>
        </p:sp>
        <p:sp>
          <p:nvSpPr>
            <p:cNvPr id="18" name="Freeform 11"/>
            <p:cNvSpPr>
              <a:spLocks noEditPoints="1"/>
            </p:cNvSpPr>
            <p:nvPr userDrawn="1"/>
          </p:nvSpPr>
          <p:spPr bwMode="auto">
            <a:xfrm>
              <a:off x="2667" y="2539"/>
              <a:ext cx="3770" cy="425"/>
            </a:xfrm>
            <a:custGeom>
              <a:avLst/>
              <a:gdLst>
                <a:gd name="T0" fmla="*/ 85 w 1594"/>
                <a:gd name="T1" fmla="*/ 3 h 179"/>
                <a:gd name="T2" fmla="*/ 77 w 1594"/>
                <a:gd name="T3" fmla="*/ 135 h 179"/>
                <a:gd name="T4" fmla="*/ 184 w 1594"/>
                <a:gd name="T5" fmla="*/ 122 h 179"/>
                <a:gd name="T6" fmla="*/ 151 w 1594"/>
                <a:gd name="T7" fmla="*/ 127 h 179"/>
                <a:gd name="T8" fmla="*/ 207 w 1594"/>
                <a:gd name="T9" fmla="*/ 85 h 179"/>
                <a:gd name="T10" fmla="*/ 192 w 1594"/>
                <a:gd name="T11" fmla="*/ 53 h 179"/>
                <a:gd name="T12" fmla="*/ 253 w 1594"/>
                <a:gd name="T13" fmla="*/ 1 h 179"/>
                <a:gd name="T14" fmla="*/ 269 w 1594"/>
                <a:gd name="T15" fmla="*/ 31 h 179"/>
                <a:gd name="T16" fmla="*/ 271 w 1594"/>
                <a:gd name="T17" fmla="*/ 133 h 179"/>
                <a:gd name="T18" fmla="*/ 249 w 1594"/>
                <a:gd name="T19" fmla="*/ 39 h 179"/>
                <a:gd name="T20" fmla="*/ 318 w 1594"/>
                <a:gd name="T21" fmla="*/ 44 h 179"/>
                <a:gd name="T22" fmla="*/ 308 w 1594"/>
                <a:gd name="T23" fmla="*/ 82 h 179"/>
                <a:gd name="T24" fmla="*/ 381 w 1594"/>
                <a:gd name="T25" fmla="*/ 60 h 179"/>
                <a:gd name="T26" fmla="*/ 419 w 1594"/>
                <a:gd name="T27" fmla="*/ 118 h 179"/>
                <a:gd name="T28" fmla="*/ 391 w 1594"/>
                <a:gd name="T29" fmla="*/ 117 h 179"/>
                <a:gd name="T30" fmla="*/ 497 w 1594"/>
                <a:gd name="T31" fmla="*/ 41 h 179"/>
                <a:gd name="T32" fmla="*/ 583 w 1594"/>
                <a:gd name="T33" fmla="*/ 39 h 179"/>
                <a:gd name="T34" fmla="*/ 585 w 1594"/>
                <a:gd name="T35" fmla="*/ 73 h 179"/>
                <a:gd name="T36" fmla="*/ 529 w 1594"/>
                <a:gd name="T37" fmla="*/ 136 h 179"/>
                <a:gd name="T38" fmla="*/ 497 w 1594"/>
                <a:gd name="T39" fmla="*/ 75 h 179"/>
                <a:gd name="T40" fmla="*/ 662 w 1594"/>
                <a:gd name="T41" fmla="*/ 122 h 179"/>
                <a:gd name="T42" fmla="*/ 629 w 1594"/>
                <a:gd name="T43" fmla="*/ 127 h 179"/>
                <a:gd name="T44" fmla="*/ 685 w 1594"/>
                <a:gd name="T45" fmla="*/ 85 h 179"/>
                <a:gd name="T46" fmla="*/ 670 w 1594"/>
                <a:gd name="T47" fmla="*/ 53 h 179"/>
                <a:gd name="T48" fmla="*/ 772 w 1594"/>
                <a:gd name="T49" fmla="*/ 41 h 179"/>
                <a:gd name="T50" fmla="*/ 813 w 1594"/>
                <a:gd name="T51" fmla="*/ 41 h 179"/>
                <a:gd name="T52" fmla="*/ 799 w 1594"/>
                <a:gd name="T53" fmla="*/ 120 h 179"/>
                <a:gd name="T54" fmla="*/ 759 w 1594"/>
                <a:gd name="T55" fmla="*/ 116 h 179"/>
                <a:gd name="T56" fmla="*/ 869 w 1594"/>
                <a:gd name="T57" fmla="*/ 39 h 179"/>
                <a:gd name="T58" fmla="*/ 883 w 1594"/>
                <a:gd name="T59" fmla="*/ 91 h 179"/>
                <a:gd name="T60" fmla="*/ 955 w 1594"/>
                <a:gd name="T61" fmla="*/ 81 h 179"/>
                <a:gd name="T62" fmla="*/ 977 w 1594"/>
                <a:gd name="T63" fmla="*/ 49 h 179"/>
                <a:gd name="T64" fmla="*/ 973 w 1594"/>
                <a:gd name="T65" fmla="*/ 137 h 179"/>
                <a:gd name="T66" fmla="*/ 971 w 1594"/>
                <a:gd name="T67" fmla="*/ 122 h 179"/>
                <a:gd name="T68" fmla="*/ 976 w 1594"/>
                <a:gd name="T69" fmla="*/ 75 h 179"/>
                <a:gd name="T70" fmla="*/ 1127 w 1594"/>
                <a:gd name="T71" fmla="*/ 48 h 179"/>
                <a:gd name="T72" fmla="*/ 1118 w 1594"/>
                <a:gd name="T73" fmla="*/ 75 h 179"/>
                <a:gd name="T74" fmla="*/ 1168 w 1594"/>
                <a:gd name="T75" fmla="*/ 88 h 179"/>
                <a:gd name="T76" fmla="*/ 1213 w 1594"/>
                <a:gd name="T77" fmla="*/ 58 h 179"/>
                <a:gd name="T78" fmla="*/ 1209 w 1594"/>
                <a:gd name="T79" fmla="*/ 94 h 179"/>
                <a:gd name="T80" fmla="*/ 1158 w 1594"/>
                <a:gd name="T81" fmla="*/ 121 h 179"/>
                <a:gd name="T82" fmla="*/ 1247 w 1594"/>
                <a:gd name="T83" fmla="*/ 88 h 179"/>
                <a:gd name="T84" fmla="*/ 1293 w 1594"/>
                <a:gd name="T85" fmla="*/ 58 h 179"/>
                <a:gd name="T86" fmla="*/ 1288 w 1594"/>
                <a:gd name="T87" fmla="*/ 94 h 179"/>
                <a:gd name="T88" fmla="*/ 1238 w 1594"/>
                <a:gd name="T89" fmla="*/ 121 h 179"/>
                <a:gd name="T90" fmla="*/ 1315 w 1594"/>
                <a:gd name="T91" fmla="*/ 56 h 179"/>
                <a:gd name="T92" fmla="*/ 1326 w 1594"/>
                <a:gd name="T93" fmla="*/ 22 h 179"/>
                <a:gd name="T94" fmla="*/ 1336 w 1594"/>
                <a:gd name="T95" fmla="*/ 22 h 179"/>
                <a:gd name="T96" fmla="*/ 1395 w 1594"/>
                <a:gd name="T97" fmla="*/ 0 h 179"/>
                <a:gd name="T98" fmla="*/ 1423 w 1594"/>
                <a:gd name="T99" fmla="*/ 39 h 179"/>
                <a:gd name="T100" fmla="*/ 1381 w 1594"/>
                <a:gd name="T101" fmla="*/ 121 h 179"/>
                <a:gd name="T102" fmla="*/ 1397 w 1594"/>
                <a:gd name="T103" fmla="*/ 63 h 179"/>
                <a:gd name="T104" fmla="*/ 1491 w 1594"/>
                <a:gd name="T105" fmla="*/ 0 h 179"/>
                <a:gd name="T106" fmla="*/ 1482 w 1594"/>
                <a:gd name="T107" fmla="*/ 113 h 179"/>
                <a:gd name="T108" fmla="*/ 1493 w 1594"/>
                <a:gd name="T109" fmla="*/ 136 h 179"/>
                <a:gd name="T110" fmla="*/ 1538 w 1594"/>
                <a:gd name="T111" fmla="*/ 116 h 179"/>
                <a:gd name="T112" fmla="*/ 1535 w 1594"/>
                <a:gd name="T113" fmla="*/ 134 h 179"/>
                <a:gd name="T114" fmla="*/ 1590 w 1594"/>
                <a:gd name="T115" fmla="*/ 75 h 179"/>
                <a:gd name="T116" fmla="*/ 1573 w 1594"/>
                <a:gd name="T117" fmla="*/ 56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94" h="179">
                  <a:moveTo>
                    <a:pt x="0" y="3"/>
                  </a:moveTo>
                  <a:cubicBezTo>
                    <a:pt x="2" y="3"/>
                    <a:pt x="4" y="3"/>
                    <a:pt x="6" y="3"/>
                  </a:cubicBezTo>
                  <a:cubicBezTo>
                    <a:pt x="8" y="3"/>
                    <a:pt x="10" y="3"/>
                    <a:pt x="12" y="3"/>
                  </a:cubicBezTo>
                  <a:cubicBezTo>
                    <a:pt x="15" y="3"/>
                    <a:pt x="18" y="3"/>
                    <a:pt x="20" y="3"/>
                  </a:cubicBezTo>
                  <a:cubicBezTo>
                    <a:pt x="22" y="111"/>
                    <a:pt x="22" y="111"/>
                    <a:pt x="22" y="111"/>
                  </a:cubicBezTo>
                  <a:cubicBezTo>
                    <a:pt x="66" y="3"/>
                    <a:pt x="66" y="3"/>
                    <a:pt x="66" y="3"/>
                  </a:cubicBezTo>
                  <a:cubicBezTo>
                    <a:pt x="67" y="3"/>
                    <a:pt x="69" y="3"/>
                    <a:pt x="71" y="3"/>
                  </a:cubicBezTo>
                  <a:cubicBezTo>
                    <a:pt x="73" y="3"/>
                    <a:pt x="74" y="3"/>
                    <a:pt x="76" y="3"/>
                  </a:cubicBezTo>
                  <a:cubicBezTo>
                    <a:pt x="77" y="3"/>
                    <a:pt x="79" y="3"/>
                    <a:pt x="81" y="3"/>
                  </a:cubicBezTo>
                  <a:cubicBezTo>
                    <a:pt x="82" y="3"/>
                    <a:pt x="84" y="3"/>
                    <a:pt x="85" y="3"/>
                  </a:cubicBezTo>
                  <a:cubicBezTo>
                    <a:pt x="92" y="112"/>
                    <a:pt x="92" y="112"/>
                    <a:pt x="92" y="112"/>
                  </a:cubicBezTo>
                  <a:cubicBezTo>
                    <a:pt x="132" y="3"/>
                    <a:pt x="132" y="3"/>
                    <a:pt x="132" y="3"/>
                  </a:cubicBezTo>
                  <a:cubicBezTo>
                    <a:pt x="134" y="3"/>
                    <a:pt x="138" y="3"/>
                    <a:pt x="141" y="3"/>
                  </a:cubicBezTo>
                  <a:cubicBezTo>
                    <a:pt x="143" y="3"/>
                    <a:pt x="144" y="3"/>
                    <a:pt x="146" y="3"/>
                  </a:cubicBezTo>
                  <a:cubicBezTo>
                    <a:pt x="148" y="3"/>
                    <a:pt x="149" y="3"/>
                    <a:pt x="151" y="3"/>
                  </a:cubicBezTo>
                  <a:cubicBezTo>
                    <a:pt x="99" y="135"/>
                    <a:pt x="99" y="135"/>
                    <a:pt x="99" y="135"/>
                  </a:cubicBezTo>
                  <a:cubicBezTo>
                    <a:pt x="97" y="135"/>
                    <a:pt x="95" y="135"/>
                    <a:pt x="93" y="135"/>
                  </a:cubicBezTo>
                  <a:cubicBezTo>
                    <a:pt x="91" y="136"/>
                    <a:pt x="89" y="136"/>
                    <a:pt x="88" y="136"/>
                  </a:cubicBezTo>
                  <a:cubicBezTo>
                    <a:pt x="86" y="136"/>
                    <a:pt x="84" y="136"/>
                    <a:pt x="82" y="135"/>
                  </a:cubicBezTo>
                  <a:cubicBezTo>
                    <a:pt x="80" y="135"/>
                    <a:pt x="79" y="135"/>
                    <a:pt x="77" y="135"/>
                  </a:cubicBezTo>
                  <a:cubicBezTo>
                    <a:pt x="70" y="34"/>
                    <a:pt x="70" y="34"/>
                    <a:pt x="70" y="34"/>
                  </a:cubicBezTo>
                  <a:cubicBezTo>
                    <a:pt x="28" y="135"/>
                    <a:pt x="28" y="135"/>
                    <a:pt x="28" y="135"/>
                  </a:cubicBezTo>
                  <a:cubicBezTo>
                    <a:pt x="26" y="135"/>
                    <a:pt x="24" y="135"/>
                    <a:pt x="22" y="135"/>
                  </a:cubicBezTo>
                  <a:cubicBezTo>
                    <a:pt x="20" y="136"/>
                    <a:pt x="18" y="136"/>
                    <a:pt x="16" y="136"/>
                  </a:cubicBezTo>
                  <a:cubicBezTo>
                    <a:pt x="15" y="136"/>
                    <a:pt x="13" y="136"/>
                    <a:pt x="11" y="135"/>
                  </a:cubicBezTo>
                  <a:cubicBezTo>
                    <a:pt x="10" y="135"/>
                    <a:pt x="8" y="135"/>
                    <a:pt x="7" y="135"/>
                  </a:cubicBezTo>
                  <a:lnTo>
                    <a:pt x="0" y="3"/>
                  </a:lnTo>
                  <a:close/>
                  <a:moveTo>
                    <a:pt x="160" y="98"/>
                  </a:moveTo>
                  <a:cubicBezTo>
                    <a:pt x="161" y="106"/>
                    <a:pt x="163" y="112"/>
                    <a:pt x="166" y="116"/>
                  </a:cubicBezTo>
                  <a:cubicBezTo>
                    <a:pt x="170" y="120"/>
                    <a:pt x="176" y="122"/>
                    <a:pt x="184" y="122"/>
                  </a:cubicBezTo>
                  <a:cubicBezTo>
                    <a:pt x="189" y="122"/>
                    <a:pt x="194" y="122"/>
                    <a:pt x="198" y="121"/>
                  </a:cubicBezTo>
                  <a:cubicBezTo>
                    <a:pt x="202" y="120"/>
                    <a:pt x="206" y="118"/>
                    <a:pt x="210" y="117"/>
                  </a:cubicBezTo>
                  <a:cubicBezTo>
                    <a:pt x="211" y="119"/>
                    <a:pt x="212" y="121"/>
                    <a:pt x="212" y="124"/>
                  </a:cubicBezTo>
                  <a:cubicBezTo>
                    <a:pt x="213" y="126"/>
                    <a:pt x="213" y="129"/>
                    <a:pt x="213" y="131"/>
                  </a:cubicBezTo>
                  <a:cubicBezTo>
                    <a:pt x="211" y="132"/>
                    <a:pt x="209" y="133"/>
                    <a:pt x="206" y="134"/>
                  </a:cubicBezTo>
                  <a:cubicBezTo>
                    <a:pt x="204" y="134"/>
                    <a:pt x="201" y="135"/>
                    <a:pt x="198" y="135"/>
                  </a:cubicBezTo>
                  <a:cubicBezTo>
                    <a:pt x="195" y="136"/>
                    <a:pt x="192" y="136"/>
                    <a:pt x="189" y="137"/>
                  </a:cubicBezTo>
                  <a:cubicBezTo>
                    <a:pt x="186" y="137"/>
                    <a:pt x="184" y="137"/>
                    <a:pt x="181" y="137"/>
                  </a:cubicBezTo>
                  <a:cubicBezTo>
                    <a:pt x="174" y="137"/>
                    <a:pt x="168" y="136"/>
                    <a:pt x="163" y="134"/>
                  </a:cubicBezTo>
                  <a:cubicBezTo>
                    <a:pt x="158" y="132"/>
                    <a:pt x="154" y="130"/>
                    <a:pt x="151" y="127"/>
                  </a:cubicBezTo>
                  <a:cubicBezTo>
                    <a:pt x="148" y="123"/>
                    <a:pt x="146" y="119"/>
                    <a:pt x="144" y="115"/>
                  </a:cubicBezTo>
                  <a:cubicBezTo>
                    <a:pt x="143" y="110"/>
                    <a:pt x="142" y="105"/>
                    <a:pt x="142" y="100"/>
                  </a:cubicBezTo>
                  <a:cubicBezTo>
                    <a:pt x="142" y="92"/>
                    <a:pt x="143" y="85"/>
                    <a:pt x="146" y="78"/>
                  </a:cubicBezTo>
                  <a:cubicBezTo>
                    <a:pt x="148" y="70"/>
                    <a:pt x="152" y="64"/>
                    <a:pt x="157" y="58"/>
                  </a:cubicBezTo>
                  <a:cubicBezTo>
                    <a:pt x="161" y="52"/>
                    <a:pt x="167" y="48"/>
                    <a:pt x="174" y="44"/>
                  </a:cubicBezTo>
                  <a:cubicBezTo>
                    <a:pt x="180" y="41"/>
                    <a:pt x="187" y="39"/>
                    <a:pt x="195" y="39"/>
                  </a:cubicBezTo>
                  <a:cubicBezTo>
                    <a:pt x="203" y="39"/>
                    <a:pt x="210" y="41"/>
                    <a:pt x="215" y="45"/>
                  </a:cubicBezTo>
                  <a:cubicBezTo>
                    <a:pt x="219" y="49"/>
                    <a:pt x="222" y="54"/>
                    <a:pt x="222" y="61"/>
                  </a:cubicBezTo>
                  <a:cubicBezTo>
                    <a:pt x="222" y="66"/>
                    <a:pt x="220" y="71"/>
                    <a:pt x="218" y="75"/>
                  </a:cubicBezTo>
                  <a:cubicBezTo>
                    <a:pt x="215" y="79"/>
                    <a:pt x="211" y="82"/>
                    <a:pt x="207" y="85"/>
                  </a:cubicBezTo>
                  <a:cubicBezTo>
                    <a:pt x="202" y="88"/>
                    <a:pt x="197" y="90"/>
                    <a:pt x="190" y="92"/>
                  </a:cubicBezTo>
                  <a:cubicBezTo>
                    <a:pt x="184" y="94"/>
                    <a:pt x="177" y="95"/>
                    <a:pt x="170" y="96"/>
                  </a:cubicBezTo>
                  <a:lnTo>
                    <a:pt x="160" y="98"/>
                  </a:lnTo>
                  <a:close/>
                  <a:moveTo>
                    <a:pt x="172" y="82"/>
                  </a:moveTo>
                  <a:cubicBezTo>
                    <a:pt x="178" y="81"/>
                    <a:pt x="183" y="80"/>
                    <a:pt x="187" y="79"/>
                  </a:cubicBezTo>
                  <a:cubicBezTo>
                    <a:pt x="191" y="77"/>
                    <a:pt x="195" y="76"/>
                    <a:pt x="197" y="74"/>
                  </a:cubicBezTo>
                  <a:cubicBezTo>
                    <a:pt x="199" y="72"/>
                    <a:pt x="201" y="71"/>
                    <a:pt x="202" y="69"/>
                  </a:cubicBezTo>
                  <a:cubicBezTo>
                    <a:pt x="203" y="67"/>
                    <a:pt x="204" y="65"/>
                    <a:pt x="204" y="63"/>
                  </a:cubicBezTo>
                  <a:cubicBezTo>
                    <a:pt x="204" y="60"/>
                    <a:pt x="203" y="58"/>
                    <a:pt x="201" y="56"/>
                  </a:cubicBezTo>
                  <a:cubicBezTo>
                    <a:pt x="199" y="54"/>
                    <a:pt x="196" y="53"/>
                    <a:pt x="192" y="53"/>
                  </a:cubicBezTo>
                  <a:cubicBezTo>
                    <a:pt x="188" y="53"/>
                    <a:pt x="185" y="54"/>
                    <a:pt x="182" y="56"/>
                  </a:cubicBezTo>
                  <a:cubicBezTo>
                    <a:pt x="178" y="58"/>
                    <a:pt x="175" y="60"/>
                    <a:pt x="173" y="63"/>
                  </a:cubicBezTo>
                  <a:cubicBezTo>
                    <a:pt x="170" y="66"/>
                    <a:pt x="168" y="69"/>
                    <a:pt x="166" y="73"/>
                  </a:cubicBezTo>
                  <a:cubicBezTo>
                    <a:pt x="164" y="76"/>
                    <a:pt x="163" y="80"/>
                    <a:pt x="162" y="84"/>
                  </a:cubicBezTo>
                  <a:lnTo>
                    <a:pt x="172" y="82"/>
                  </a:lnTo>
                  <a:close/>
                  <a:moveTo>
                    <a:pt x="249" y="39"/>
                  </a:moveTo>
                  <a:cubicBezTo>
                    <a:pt x="250" y="32"/>
                    <a:pt x="251" y="26"/>
                    <a:pt x="252" y="21"/>
                  </a:cubicBezTo>
                  <a:cubicBezTo>
                    <a:pt x="253" y="16"/>
                    <a:pt x="253" y="11"/>
                    <a:pt x="253" y="8"/>
                  </a:cubicBezTo>
                  <a:cubicBezTo>
                    <a:pt x="253" y="6"/>
                    <a:pt x="253" y="5"/>
                    <a:pt x="253" y="4"/>
                  </a:cubicBezTo>
                  <a:cubicBezTo>
                    <a:pt x="253" y="3"/>
                    <a:pt x="253" y="2"/>
                    <a:pt x="253" y="1"/>
                  </a:cubicBezTo>
                  <a:cubicBezTo>
                    <a:pt x="254" y="1"/>
                    <a:pt x="256" y="0"/>
                    <a:pt x="258" y="0"/>
                  </a:cubicBezTo>
                  <a:cubicBezTo>
                    <a:pt x="260" y="0"/>
                    <a:pt x="261" y="0"/>
                    <a:pt x="263" y="0"/>
                  </a:cubicBezTo>
                  <a:cubicBezTo>
                    <a:pt x="264" y="0"/>
                    <a:pt x="265" y="0"/>
                    <a:pt x="267" y="0"/>
                  </a:cubicBezTo>
                  <a:cubicBezTo>
                    <a:pt x="268" y="0"/>
                    <a:pt x="270" y="1"/>
                    <a:pt x="271" y="1"/>
                  </a:cubicBezTo>
                  <a:cubicBezTo>
                    <a:pt x="271" y="2"/>
                    <a:pt x="271" y="3"/>
                    <a:pt x="271" y="4"/>
                  </a:cubicBezTo>
                  <a:cubicBezTo>
                    <a:pt x="271" y="5"/>
                    <a:pt x="271" y="6"/>
                    <a:pt x="271" y="8"/>
                  </a:cubicBezTo>
                  <a:cubicBezTo>
                    <a:pt x="271" y="9"/>
                    <a:pt x="271" y="11"/>
                    <a:pt x="271" y="12"/>
                  </a:cubicBezTo>
                  <a:cubicBezTo>
                    <a:pt x="271" y="14"/>
                    <a:pt x="271" y="16"/>
                    <a:pt x="271" y="18"/>
                  </a:cubicBezTo>
                  <a:cubicBezTo>
                    <a:pt x="270" y="20"/>
                    <a:pt x="270" y="23"/>
                    <a:pt x="270" y="25"/>
                  </a:cubicBezTo>
                  <a:cubicBezTo>
                    <a:pt x="269" y="27"/>
                    <a:pt x="269" y="29"/>
                    <a:pt x="269" y="31"/>
                  </a:cubicBezTo>
                  <a:cubicBezTo>
                    <a:pt x="254" y="108"/>
                    <a:pt x="254" y="108"/>
                    <a:pt x="254" y="108"/>
                  </a:cubicBezTo>
                  <a:cubicBezTo>
                    <a:pt x="254" y="110"/>
                    <a:pt x="254" y="112"/>
                    <a:pt x="254" y="113"/>
                  </a:cubicBezTo>
                  <a:cubicBezTo>
                    <a:pt x="254" y="115"/>
                    <a:pt x="254" y="117"/>
                    <a:pt x="254" y="118"/>
                  </a:cubicBezTo>
                  <a:cubicBezTo>
                    <a:pt x="255" y="119"/>
                    <a:pt x="256" y="120"/>
                    <a:pt x="257" y="120"/>
                  </a:cubicBezTo>
                  <a:cubicBezTo>
                    <a:pt x="257" y="121"/>
                    <a:pt x="258" y="121"/>
                    <a:pt x="259" y="122"/>
                  </a:cubicBezTo>
                  <a:cubicBezTo>
                    <a:pt x="260" y="122"/>
                    <a:pt x="261" y="122"/>
                    <a:pt x="262" y="122"/>
                  </a:cubicBezTo>
                  <a:cubicBezTo>
                    <a:pt x="264" y="122"/>
                    <a:pt x="265" y="122"/>
                    <a:pt x="266" y="121"/>
                  </a:cubicBezTo>
                  <a:cubicBezTo>
                    <a:pt x="268" y="121"/>
                    <a:pt x="269" y="121"/>
                    <a:pt x="270" y="121"/>
                  </a:cubicBezTo>
                  <a:cubicBezTo>
                    <a:pt x="271" y="124"/>
                    <a:pt x="271" y="128"/>
                    <a:pt x="271" y="132"/>
                  </a:cubicBezTo>
                  <a:cubicBezTo>
                    <a:pt x="271" y="132"/>
                    <a:pt x="271" y="133"/>
                    <a:pt x="271" y="133"/>
                  </a:cubicBezTo>
                  <a:cubicBezTo>
                    <a:pt x="271" y="134"/>
                    <a:pt x="271" y="134"/>
                    <a:pt x="271" y="134"/>
                  </a:cubicBezTo>
                  <a:cubicBezTo>
                    <a:pt x="269" y="135"/>
                    <a:pt x="267" y="136"/>
                    <a:pt x="265" y="136"/>
                  </a:cubicBezTo>
                  <a:cubicBezTo>
                    <a:pt x="262" y="136"/>
                    <a:pt x="259" y="136"/>
                    <a:pt x="257" y="136"/>
                  </a:cubicBezTo>
                  <a:cubicBezTo>
                    <a:pt x="254" y="136"/>
                    <a:pt x="251" y="136"/>
                    <a:pt x="248" y="135"/>
                  </a:cubicBezTo>
                  <a:cubicBezTo>
                    <a:pt x="245" y="135"/>
                    <a:pt x="243" y="134"/>
                    <a:pt x="241" y="132"/>
                  </a:cubicBezTo>
                  <a:cubicBezTo>
                    <a:pt x="239" y="131"/>
                    <a:pt x="238" y="128"/>
                    <a:pt x="237" y="126"/>
                  </a:cubicBezTo>
                  <a:cubicBezTo>
                    <a:pt x="236" y="123"/>
                    <a:pt x="235" y="120"/>
                    <a:pt x="235" y="116"/>
                  </a:cubicBezTo>
                  <a:cubicBezTo>
                    <a:pt x="235" y="114"/>
                    <a:pt x="236" y="111"/>
                    <a:pt x="236" y="109"/>
                  </a:cubicBezTo>
                  <a:cubicBezTo>
                    <a:pt x="237" y="106"/>
                    <a:pt x="237" y="104"/>
                    <a:pt x="238" y="101"/>
                  </a:cubicBezTo>
                  <a:lnTo>
                    <a:pt x="249" y="39"/>
                  </a:lnTo>
                  <a:close/>
                  <a:moveTo>
                    <a:pt x="348" y="119"/>
                  </a:moveTo>
                  <a:cubicBezTo>
                    <a:pt x="349" y="120"/>
                    <a:pt x="349" y="122"/>
                    <a:pt x="350" y="125"/>
                  </a:cubicBezTo>
                  <a:cubicBezTo>
                    <a:pt x="351" y="127"/>
                    <a:pt x="351" y="130"/>
                    <a:pt x="351" y="133"/>
                  </a:cubicBezTo>
                  <a:cubicBezTo>
                    <a:pt x="347" y="134"/>
                    <a:pt x="343" y="135"/>
                    <a:pt x="339" y="136"/>
                  </a:cubicBezTo>
                  <a:cubicBezTo>
                    <a:pt x="334" y="137"/>
                    <a:pt x="330" y="137"/>
                    <a:pt x="326" y="137"/>
                  </a:cubicBezTo>
                  <a:cubicBezTo>
                    <a:pt x="312" y="137"/>
                    <a:pt x="303" y="134"/>
                    <a:pt x="296" y="127"/>
                  </a:cubicBezTo>
                  <a:cubicBezTo>
                    <a:pt x="290" y="121"/>
                    <a:pt x="287" y="112"/>
                    <a:pt x="287" y="100"/>
                  </a:cubicBezTo>
                  <a:cubicBezTo>
                    <a:pt x="287" y="92"/>
                    <a:pt x="288" y="85"/>
                    <a:pt x="290" y="78"/>
                  </a:cubicBezTo>
                  <a:cubicBezTo>
                    <a:pt x="293" y="71"/>
                    <a:pt x="296" y="64"/>
                    <a:pt x="301" y="58"/>
                  </a:cubicBezTo>
                  <a:cubicBezTo>
                    <a:pt x="306" y="52"/>
                    <a:pt x="311" y="48"/>
                    <a:pt x="318" y="44"/>
                  </a:cubicBezTo>
                  <a:cubicBezTo>
                    <a:pt x="325" y="41"/>
                    <a:pt x="333" y="39"/>
                    <a:pt x="341" y="39"/>
                  </a:cubicBezTo>
                  <a:cubicBezTo>
                    <a:pt x="345" y="39"/>
                    <a:pt x="349" y="39"/>
                    <a:pt x="353" y="40"/>
                  </a:cubicBezTo>
                  <a:cubicBezTo>
                    <a:pt x="357" y="41"/>
                    <a:pt x="360" y="42"/>
                    <a:pt x="363" y="43"/>
                  </a:cubicBezTo>
                  <a:cubicBezTo>
                    <a:pt x="362" y="45"/>
                    <a:pt x="362" y="47"/>
                    <a:pt x="361" y="50"/>
                  </a:cubicBezTo>
                  <a:cubicBezTo>
                    <a:pt x="360" y="53"/>
                    <a:pt x="359" y="55"/>
                    <a:pt x="358" y="57"/>
                  </a:cubicBezTo>
                  <a:cubicBezTo>
                    <a:pt x="355" y="56"/>
                    <a:pt x="353" y="56"/>
                    <a:pt x="350" y="55"/>
                  </a:cubicBezTo>
                  <a:cubicBezTo>
                    <a:pt x="347" y="54"/>
                    <a:pt x="344" y="54"/>
                    <a:pt x="341" y="54"/>
                  </a:cubicBezTo>
                  <a:cubicBezTo>
                    <a:pt x="335" y="54"/>
                    <a:pt x="330" y="55"/>
                    <a:pt x="325" y="58"/>
                  </a:cubicBezTo>
                  <a:cubicBezTo>
                    <a:pt x="321" y="60"/>
                    <a:pt x="317" y="64"/>
                    <a:pt x="314" y="68"/>
                  </a:cubicBezTo>
                  <a:cubicBezTo>
                    <a:pt x="311" y="72"/>
                    <a:pt x="309" y="77"/>
                    <a:pt x="308" y="82"/>
                  </a:cubicBezTo>
                  <a:cubicBezTo>
                    <a:pt x="306" y="88"/>
                    <a:pt x="306" y="93"/>
                    <a:pt x="306" y="98"/>
                  </a:cubicBezTo>
                  <a:cubicBezTo>
                    <a:pt x="306" y="106"/>
                    <a:pt x="308" y="112"/>
                    <a:pt x="312" y="116"/>
                  </a:cubicBezTo>
                  <a:cubicBezTo>
                    <a:pt x="316" y="120"/>
                    <a:pt x="321" y="122"/>
                    <a:pt x="329" y="122"/>
                  </a:cubicBezTo>
                  <a:cubicBezTo>
                    <a:pt x="332" y="122"/>
                    <a:pt x="335" y="122"/>
                    <a:pt x="338" y="121"/>
                  </a:cubicBezTo>
                  <a:cubicBezTo>
                    <a:pt x="341" y="121"/>
                    <a:pt x="344" y="120"/>
                    <a:pt x="348" y="119"/>
                  </a:cubicBezTo>
                  <a:close/>
                  <a:moveTo>
                    <a:pt x="402" y="137"/>
                  </a:moveTo>
                  <a:cubicBezTo>
                    <a:pt x="391" y="137"/>
                    <a:pt x="382" y="134"/>
                    <a:pt x="377" y="128"/>
                  </a:cubicBezTo>
                  <a:cubicBezTo>
                    <a:pt x="371" y="122"/>
                    <a:pt x="368" y="113"/>
                    <a:pt x="368" y="101"/>
                  </a:cubicBezTo>
                  <a:cubicBezTo>
                    <a:pt x="368" y="94"/>
                    <a:pt x="369" y="87"/>
                    <a:pt x="371" y="80"/>
                  </a:cubicBezTo>
                  <a:cubicBezTo>
                    <a:pt x="373" y="73"/>
                    <a:pt x="377" y="66"/>
                    <a:pt x="381" y="60"/>
                  </a:cubicBezTo>
                  <a:cubicBezTo>
                    <a:pt x="385" y="54"/>
                    <a:pt x="391" y="49"/>
                    <a:pt x="397" y="45"/>
                  </a:cubicBezTo>
                  <a:cubicBezTo>
                    <a:pt x="404" y="41"/>
                    <a:pt x="411" y="39"/>
                    <a:pt x="420" y="39"/>
                  </a:cubicBezTo>
                  <a:cubicBezTo>
                    <a:pt x="432" y="39"/>
                    <a:pt x="440" y="42"/>
                    <a:pt x="446" y="48"/>
                  </a:cubicBezTo>
                  <a:cubicBezTo>
                    <a:pt x="452" y="55"/>
                    <a:pt x="455" y="64"/>
                    <a:pt x="455" y="75"/>
                  </a:cubicBezTo>
                  <a:cubicBezTo>
                    <a:pt x="455" y="82"/>
                    <a:pt x="454" y="89"/>
                    <a:pt x="452" y="96"/>
                  </a:cubicBezTo>
                  <a:cubicBezTo>
                    <a:pt x="450" y="104"/>
                    <a:pt x="446" y="110"/>
                    <a:pt x="442" y="116"/>
                  </a:cubicBezTo>
                  <a:cubicBezTo>
                    <a:pt x="438" y="123"/>
                    <a:pt x="432" y="127"/>
                    <a:pt x="426" y="131"/>
                  </a:cubicBezTo>
                  <a:cubicBezTo>
                    <a:pt x="419" y="135"/>
                    <a:pt x="411" y="137"/>
                    <a:pt x="402" y="137"/>
                  </a:cubicBezTo>
                  <a:close/>
                  <a:moveTo>
                    <a:pt x="404" y="123"/>
                  </a:moveTo>
                  <a:cubicBezTo>
                    <a:pt x="410" y="123"/>
                    <a:pt x="415" y="121"/>
                    <a:pt x="419" y="118"/>
                  </a:cubicBezTo>
                  <a:cubicBezTo>
                    <a:pt x="423" y="115"/>
                    <a:pt x="426" y="111"/>
                    <a:pt x="429" y="106"/>
                  </a:cubicBezTo>
                  <a:cubicBezTo>
                    <a:pt x="431" y="102"/>
                    <a:pt x="433" y="96"/>
                    <a:pt x="435" y="91"/>
                  </a:cubicBezTo>
                  <a:cubicBezTo>
                    <a:pt x="436" y="85"/>
                    <a:pt x="436" y="80"/>
                    <a:pt x="436" y="75"/>
                  </a:cubicBezTo>
                  <a:cubicBezTo>
                    <a:pt x="436" y="68"/>
                    <a:pt x="435" y="63"/>
                    <a:pt x="432" y="59"/>
                  </a:cubicBezTo>
                  <a:cubicBezTo>
                    <a:pt x="429" y="56"/>
                    <a:pt x="424" y="54"/>
                    <a:pt x="418" y="54"/>
                  </a:cubicBezTo>
                  <a:cubicBezTo>
                    <a:pt x="413" y="54"/>
                    <a:pt x="408" y="55"/>
                    <a:pt x="404" y="58"/>
                  </a:cubicBezTo>
                  <a:cubicBezTo>
                    <a:pt x="400" y="62"/>
                    <a:pt x="397" y="66"/>
                    <a:pt x="394" y="70"/>
                  </a:cubicBezTo>
                  <a:cubicBezTo>
                    <a:pt x="391" y="75"/>
                    <a:pt x="390" y="80"/>
                    <a:pt x="388" y="86"/>
                  </a:cubicBezTo>
                  <a:cubicBezTo>
                    <a:pt x="387" y="91"/>
                    <a:pt x="387" y="97"/>
                    <a:pt x="387" y="101"/>
                  </a:cubicBezTo>
                  <a:cubicBezTo>
                    <a:pt x="387" y="108"/>
                    <a:pt x="388" y="114"/>
                    <a:pt x="391" y="117"/>
                  </a:cubicBezTo>
                  <a:cubicBezTo>
                    <a:pt x="394" y="121"/>
                    <a:pt x="398" y="123"/>
                    <a:pt x="404" y="123"/>
                  </a:cubicBezTo>
                  <a:close/>
                  <a:moveTo>
                    <a:pt x="476" y="81"/>
                  </a:moveTo>
                  <a:cubicBezTo>
                    <a:pt x="478" y="73"/>
                    <a:pt x="479" y="67"/>
                    <a:pt x="480" y="62"/>
                  </a:cubicBezTo>
                  <a:cubicBezTo>
                    <a:pt x="480" y="57"/>
                    <a:pt x="481" y="52"/>
                    <a:pt x="481" y="48"/>
                  </a:cubicBezTo>
                  <a:cubicBezTo>
                    <a:pt x="481" y="46"/>
                    <a:pt x="481" y="45"/>
                    <a:pt x="481" y="44"/>
                  </a:cubicBezTo>
                  <a:cubicBezTo>
                    <a:pt x="481" y="43"/>
                    <a:pt x="481" y="42"/>
                    <a:pt x="480" y="41"/>
                  </a:cubicBezTo>
                  <a:cubicBezTo>
                    <a:pt x="482" y="41"/>
                    <a:pt x="483" y="40"/>
                    <a:pt x="485" y="40"/>
                  </a:cubicBezTo>
                  <a:cubicBezTo>
                    <a:pt x="486" y="40"/>
                    <a:pt x="488" y="40"/>
                    <a:pt x="489" y="40"/>
                  </a:cubicBezTo>
                  <a:cubicBezTo>
                    <a:pt x="490" y="40"/>
                    <a:pt x="492" y="40"/>
                    <a:pt x="493" y="40"/>
                  </a:cubicBezTo>
                  <a:cubicBezTo>
                    <a:pt x="495" y="40"/>
                    <a:pt x="496" y="41"/>
                    <a:pt x="497" y="41"/>
                  </a:cubicBezTo>
                  <a:cubicBezTo>
                    <a:pt x="498" y="42"/>
                    <a:pt x="498" y="43"/>
                    <a:pt x="498" y="44"/>
                  </a:cubicBezTo>
                  <a:cubicBezTo>
                    <a:pt x="498" y="45"/>
                    <a:pt x="498" y="47"/>
                    <a:pt x="498" y="49"/>
                  </a:cubicBezTo>
                  <a:cubicBezTo>
                    <a:pt x="498" y="50"/>
                    <a:pt x="498" y="52"/>
                    <a:pt x="498" y="53"/>
                  </a:cubicBezTo>
                  <a:cubicBezTo>
                    <a:pt x="498" y="55"/>
                    <a:pt x="498" y="56"/>
                    <a:pt x="497" y="57"/>
                  </a:cubicBezTo>
                  <a:cubicBezTo>
                    <a:pt x="501" y="52"/>
                    <a:pt x="505" y="48"/>
                    <a:pt x="510" y="44"/>
                  </a:cubicBezTo>
                  <a:cubicBezTo>
                    <a:pt x="516" y="41"/>
                    <a:pt x="522" y="39"/>
                    <a:pt x="529" y="39"/>
                  </a:cubicBezTo>
                  <a:cubicBezTo>
                    <a:pt x="536" y="39"/>
                    <a:pt x="541" y="41"/>
                    <a:pt x="544" y="44"/>
                  </a:cubicBezTo>
                  <a:cubicBezTo>
                    <a:pt x="548" y="47"/>
                    <a:pt x="550" y="52"/>
                    <a:pt x="550" y="58"/>
                  </a:cubicBezTo>
                  <a:cubicBezTo>
                    <a:pt x="554" y="52"/>
                    <a:pt x="558" y="48"/>
                    <a:pt x="564" y="44"/>
                  </a:cubicBezTo>
                  <a:cubicBezTo>
                    <a:pt x="570" y="41"/>
                    <a:pt x="576" y="39"/>
                    <a:pt x="583" y="39"/>
                  </a:cubicBezTo>
                  <a:cubicBezTo>
                    <a:pt x="597" y="39"/>
                    <a:pt x="604" y="47"/>
                    <a:pt x="604" y="63"/>
                  </a:cubicBezTo>
                  <a:cubicBezTo>
                    <a:pt x="604" y="65"/>
                    <a:pt x="604" y="67"/>
                    <a:pt x="604" y="69"/>
                  </a:cubicBezTo>
                  <a:cubicBezTo>
                    <a:pt x="604" y="71"/>
                    <a:pt x="603" y="73"/>
                    <a:pt x="603" y="76"/>
                  </a:cubicBezTo>
                  <a:cubicBezTo>
                    <a:pt x="592" y="135"/>
                    <a:pt x="592" y="135"/>
                    <a:pt x="592" y="135"/>
                  </a:cubicBezTo>
                  <a:cubicBezTo>
                    <a:pt x="591" y="135"/>
                    <a:pt x="590" y="135"/>
                    <a:pt x="588" y="136"/>
                  </a:cubicBezTo>
                  <a:cubicBezTo>
                    <a:pt x="586" y="136"/>
                    <a:pt x="585" y="136"/>
                    <a:pt x="583" y="136"/>
                  </a:cubicBezTo>
                  <a:cubicBezTo>
                    <a:pt x="582" y="136"/>
                    <a:pt x="580" y="136"/>
                    <a:pt x="579" y="136"/>
                  </a:cubicBezTo>
                  <a:cubicBezTo>
                    <a:pt x="577" y="135"/>
                    <a:pt x="576" y="135"/>
                    <a:pt x="575" y="135"/>
                  </a:cubicBezTo>
                  <a:cubicBezTo>
                    <a:pt x="584" y="79"/>
                    <a:pt x="584" y="79"/>
                    <a:pt x="584" y="79"/>
                  </a:cubicBezTo>
                  <a:cubicBezTo>
                    <a:pt x="585" y="77"/>
                    <a:pt x="585" y="75"/>
                    <a:pt x="585" y="73"/>
                  </a:cubicBezTo>
                  <a:cubicBezTo>
                    <a:pt x="585" y="71"/>
                    <a:pt x="586" y="69"/>
                    <a:pt x="586" y="68"/>
                  </a:cubicBezTo>
                  <a:cubicBezTo>
                    <a:pt x="586" y="63"/>
                    <a:pt x="585" y="60"/>
                    <a:pt x="583" y="58"/>
                  </a:cubicBezTo>
                  <a:cubicBezTo>
                    <a:pt x="581" y="56"/>
                    <a:pt x="578" y="55"/>
                    <a:pt x="574" y="55"/>
                  </a:cubicBezTo>
                  <a:cubicBezTo>
                    <a:pt x="571" y="55"/>
                    <a:pt x="569" y="55"/>
                    <a:pt x="566" y="56"/>
                  </a:cubicBezTo>
                  <a:cubicBezTo>
                    <a:pt x="563" y="58"/>
                    <a:pt x="561" y="60"/>
                    <a:pt x="558" y="63"/>
                  </a:cubicBezTo>
                  <a:cubicBezTo>
                    <a:pt x="556" y="66"/>
                    <a:pt x="553" y="69"/>
                    <a:pt x="551" y="74"/>
                  </a:cubicBezTo>
                  <a:cubicBezTo>
                    <a:pt x="549" y="79"/>
                    <a:pt x="548" y="85"/>
                    <a:pt x="546" y="92"/>
                  </a:cubicBezTo>
                  <a:cubicBezTo>
                    <a:pt x="539" y="135"/>
                    <a:pt x="539" y="135"/>
                    <a:pt x="539" y="135"/>
                  </a:cubicBezTo>
                  <a:cubicBezTo>
                    <a:pt x="537" y="135"/>
                    <a:pt x="536" y="135"/>
                    <a:pt x="534" y="136"/>
                  </a:cubicBezTo>
                  <a:cubicBezTo>
                    <a:pt x="532" y="136"/>
                    <a:pt x="531" y="136"/>
                    <a:pt x="529" y="136"/>
                  </a:cubicBezTo>
                  <a:cubicBezTo>
                    <a:pt x="528" y="136"/>
                    <a:pt x="527" y="136"/>
                    <a:pt x="525" y="136"/>
                  </a:cubicBezTo>
                  <a:cubicBezTo>
                    <a:pt x="523" y="135"/>
                    <a:pt x="522" y="135"/>
                    <a:pt x="521" y="135"/>
                  </a:cubicBezTo>
                  <a:cubicBezTo>
                    <a:pt x="531" y="79"/>
                    <a:pt x="531" y="79"/>
                    <a:pt x="531" y="79"/>
                  </a:cubicBezTo>
                  <a:cubicBezTo>
                    <a:pt x="531" y="77"/>
                    <a:pt x="531" y="75"/>
                    <a:pt x="531" y="73"/>
                  </a:cubicBezTo>
                  <a:cubicBezTo>
                    <a:pt x="532" y="71"/>
                    <a:pt x="532" y="69"/>
                    <a:pt x="532" y="68"/>
                  </a:cubicBezTo>
                  <a:cubicBezTo>
                    <a:pt x="532" y="63"/>
                    <a:pt x="531" y="60"/>
                    <a:pt x="529" y="58"/>
                  </a:cubicBezTo>
                  <a:cubicBezTo>
                    <a:pt x="527" y="56"/>
                    <a:pt x="524" y="55"/>
                    <a:pt x="520" y="55"/>
                  </a:cubicBezTo>
                  <a:cubicBezTo>
                    <a:pt x="518" y="55"/>
                    <a:pt x="515" y="55"/>
                    <a:pt x="512" y="56"/>
                  </a:cubicBezTo>
                  <a:cubicBezTo>
                    <a:pt x="509" y="58"/>
                    <a:pt x="507" y="60"/>
                    <a:pt x="504" y="63"/>
                  </a:cubicBezTo>
                  <a:cubicBezTo>
                    <a:pt x="502" y="66"/>
                    <a:pt x="499" y="70"/>
                    <a:pt x="497" y="75"/>
                  </a:cubicBezTo>
                  <a:cubicBezTo>
                    <a:pt x="495" y="80"/>
                    <a:pt x="493" y="87"/>
                    <a:pt x="492" y="94"/>
                  </a:cubicBezTo>
                  <a:cubicBezTo>
                    <a:pt x="485" y="135"/>
                    <a:pt x="485" y="135"/>
                    <a:pt x="485" y="135"/>
                  </a:cubicBezTo>
                  <a:cubicBezTo>
                    <a:pt x="483" y="135"/>
                    <a:pt x="482" y="135"/>
                    <a:pt x="480" y="136"/>
                  </a:cubicBezTo>
                  <a:cubicBezTo>
                    <a:pt x="478" y="136"/>
                    <a:pt x="477" y="136"/>
                    <a:pt x="475" y="136"/>
                  </a:cubicBezTo>
                  <a:cubicBezTo>
                    <a:pt x="474" y="136"/>
                    <a:pt x="473" y="136"/>
                    <a:pt x="471" y="136"/>
                  </a:cubicBezTo>
                  <a:cubicBezTo>
                    <a:pt x="469" y="135"/>
                    <a:pt x="468" y="135"/>
                    <a:pt x="467" y="135"/>
                  </a:cubicBezTo>
                  <a:lnTo>
                    <a:pt x="476" y="81"/>
                  </a:lnTo>
                  <a:close/>
                  <a:moveTo>
                    <a:pt x="638" y="98"/>
                  </a:moveTo>
                  <a:cubicBezTo>
                    <a:pt x="639" y="106"/>
                    <a:pt x="641" y="112"/>
                    <a:pt x="644" y="116"/>
                  </a:cubicBezTo>
                  <a:cubicBezTo>
                    <a:pt x="648" y="120"/>
                    <a:pt x="654" y="122"/>
                    <a:pt x="662" y="122"/>
                  </a:cubicBezTo>
                  <a:cubicBezTo>
                    <a:pt x="667" y="122"/>
                    <a:pt x="672" y="122"/>
                    <a:pt x="676" y="121"/>
                  </a:cubicBezTo>
                  <a:cubicBezTo>
                    <a:pt x="680" y="120"/>
                    <a:pt x="684" y="118"/>
                    <a:pt x="688" y="117"/>
                  </a:cubicBezTo>
                  <a:cubicBezTo>
                    <a:pt x="689" y="119"/>
                    <a:pt x="690" y="121"/>
                    <a:pt x="690" y="124"/>
                  </a:cubicBezTo>
                  <a:cubicBezTo>
                    <a:pt x="691" y="126"/>
                    <a:pt x="691" y="129"/>
                    <a:pt x="691" y="131"/>
                  </a:cubicBezTo>
                  <a:cubicBezTo>
                    <a:pt x="689" y="132"/>
                    <a:pt x="687" y="133"/>
                    <a:pt x="684" y="134"/>
                  </a:cubicBezTo>
                  <a:cubicBezTo>
                    <a:pt x="682" y="134"/>
                    <a:pt x="679" y="135"/>
                    <a:pt x="676" y="135"/>
                  </a:cubicBezTo>
                  <a:cubicBezTo>
                    <a:pt x="673" y="136"/>
                    <a:pt x="670" y="136"/>
                    <a:pt x="667" y="137"/>
                  </a:cubicBezTo>
                  <a:cubicBezTo>
                    <a:pt x="664" y="137"/>
                    <a:pt x="662" y="137"/>
                    <a:pt x="659" y="137"/>
                  </a:cubicBezTo>
                  <a:cubicBezTo>
                    <a:pt x="652" y="137"/>
                    <a:pt x="646" y="136"/>
                    <a:pt x="641" y="134"/>
                  </a:cubicBezTo>
                  <a:cubicBezTo>
                    <a:pt x="636" y="132"/>
                    <a:pt x="632" y="130"/>
                    <a:pt x="629" y="127"/>
                  </a:cubicBezTo>
                  <a:cubicBezTo>
                    <a:pt x="626" y="123"/>
                    <a:pt x="624" y="119"/>
                    <a:pt x="622" y="115"/>
                  </a:cubicBezTo>
                  <a:cubicBezTo>
                    <a:pt x="621" y="110"/>
                    <a:pt x="620" y="105"/>
                    <a:pt x="620" y="100"/>
                  </a:cubicBezTo>
                  <a:cubicBezTo>
                    <a:pt x="620" y="92"/>
                    <a:pt x="621" y="85"/>
                    <a:pt x="624" y="78"/>
                  </a:cubicBezTo>
                  <a:cubicBezTo>
                    <a:pt x="626" y="70"/>
                    <a:pt x="630" y="64"/>
                    <a:pt x="635" y="58"/>
                  </a:cubicBezTo>
                  <a:cubicBezTo>
                    <a:pt x="639" y="52"/>
                    <a:pt x="645" y="48"/>
                    <a:pt x="652" y="44"/>
                  </a:cubicBezTo>
                  <a:cubicBezTo>
                    <a:pt x="658" y="41"/>
                    <a:pt x="665" y="39"/>
                    <a:pt x="673" y="39"/>
                  </a:cubicBezTo>
                  <a:cubicBezTo>
                    <a:pt x="681" y="39"/>
                    <a:pt x="688" y="41"/>
                    <a:pt x="693" y="45"/>
                  </a:cubicBezTo>
                  <a:cubicBezTo>
                    <a:pt x="697" y="49"/>
                    <a:pt x="700" y="54"/>
                    <a:pt x="700" y="61"/>
                  </a:cubicBezTo>
                  <a:cubicBezTo>
                    <a:pt x="700" y="66"/>
                    <a:pt x="698" y="71"/>
                    <a:pt x="696" y="75"/>
                  </a:cubicBezTo>
                  <a:cubicBezTo>
                    <a:pt x="693" y="79"/>
                    <a:pt x="689" y="82"/>
                    <a:pt x="685" y="85"/>
                  </a:cubicBezTo>
                  <a:cubicBezTo>
                    <a:pt x="680" y="88"/>
                    <a:pt x="675" y="90"/>
                    <a:pt x="668" y="92"/>
                  </a:cubicBezTo>
                  <a:cubicBezTo>
                    <a:pt x="662" y="94"/>
                    <a:pt x="655" y="95"/>
                    <a:pt x="648" y="96"/>
                  </a:cubicBezTo>
                  <a:lnTo>
                    <a:pt x="638" y="98"/>
                  </a:lnTo>
                  <a:close/>
                  <a:moveTo>
                    <a:pt x="650" y="82"/>
                  </a:moveTo>
                  <a:cubicBezTo>
                    <a:pt x="656" y="81"/>
                    <a:pt x="661" y="80"/>
                    <a:pt x="665" y="79"/>
                  </a:cubicBezTo>
                  <a:cubicBezTo>
                    <a:pt x="669" y="77"/>
                    <a:pt x="673" y="76"/>
                    <a:pt x="675" y="74"/>
                  </a:cubicBezTo>
                  <a:cubicBezTo>
                    <a:pt x="678" y="72"/>
                    <a:pt x="679" y="71"/>
                    <a:pt x="680" y="69"/>
                  </a:cubicBezTo>
                  <a:cubicBezTo>
                    <a:pt x="681" y="67"/>
                    <a:pt x="682" y="65"/>
                    <a:pt x="682" y="63"/>
                  </a:cubicBezTo>
                  <a:cubicBezTo>
                    <a:pt x="682" y="60"/>
                    <a:pt x="681" y="58"/>
                    <a:pt x="679" y="56"/>
                  </a:cubicBezTo>
                  <a:cubicBezTo>
                    <a:pt x="677" y="54"/>
                    <a:pt x="674" y="53"/>
                    <a:pt x="670" y="53"/>
                  </a:cubicBezTo>
                  <a:cubicBezTo>
                    <a:pt x="666" y="53"/>
                    <a:pt x="663" y="54"/>
                    <a:pt x="660" y="56"/>
                  </a:cubicBezTo>
                  <a:cubicBezTo>
                    <a:pt x="656" y="58"/>
                    <a:pt x="653" y="60"/>
                    <a:pt x="651" y="63"/>
                  </a:cubicBezTo>
                  <a:cubicBezTo>
                    <a:pt x="648" y="66"/>
                    <a:pt x="646" y="69"/>
                    <a:pt x="644" y="73"/>
                  </a:cubicBezTo>
                  <a:cubicBezTo>
                    <a:pt x="642" y="76"/>
                    <a:pt x="641" y="80"/>
                    <a:pt x="640" y="84"/>
                  </a:cubicBezTo>
                  <a:lnTo>
                    <a:pt x="650" y="82"/>
                  </a:lnTo>
                  <a:close/>
                  <a:moveTo>
                    <a:pt x="770" y="56"/>
                  </a:moveTo>
                  <a:cubicBezTo>
                    <a:pt x="755" y="56"/>
                    <a:pt x="755" y="56"/>
                    <a:pt x="755" y="56"/>
                  </a:cubicBezTo>
                  <a:cubicBezTo>
                    <a:pt x="755" y="53"/>
                    <a:pt x="755" y="51"/>
                    <a:pt x="755" y="49"/>
                  </a:cubicBezTo>
                  <a:cubicBezTo>
                    <a:pt x="756" y="46"/>
                    <a:pt x="756" y="44"/>
                    <a:pt x="757" y="41"/>
                  </a:cubicBezTo>
                  <a:cubicBezTo>
                    <a:pt x="772" y="41"/>
                    <a:pt x="772" y="41"/>
                    <a:pt x="772" y="41"/>
                  </a:cubicBezTo>
                  <a:cubicBezTo>
                    <a:pt x="773" y="38"/>
                    <a:pt x="773" y="35"/>
                    <a:pt x="774" y="31"/>
                  </a:cubicBezTo>
                  <a:cubicBezTo>
                    <a:pt x="774" y="28"/>
                    <a:pt x="774" y="25"/>
                    <a:pt x="774" y="21"/>
                  </a:cubicBezTo>
                  <a:cubicBezTo>
                    <a:pt x="774" y="18"/>
                    <a:pt x="774" y="18"/>
                    <a:pt x="774" y="18"/>
                  </a:cubicBezTo>
                  <a:cubicBezTo>
                    <a:pt x="777" y="17"/>
                    <a:pt x="780" y="16"/>
                    <a:pt x="783" y="15"/>
                  </a:cubicBezTo>
                  <a:cubicBezTo>
                    <a:pt x="787" y="15"/>
                    <a:pt x="789" y="15"/>
                    <a:pt x="792" y="15"/>
                  </a:cubicBezTo>
                  <a:cubicBezTo>
                    <a:pt x="792" y="16"/>
                    <a:pt x="792" y="17"/>
                    <a:pt x="792" y="18"/>
                  </a:cubicBezTo>
                  <a:cubicBezTo>
                    <a:pt x="792" y="19"/>
                    <a:pt x="792" y="20"/>
                    <a:pt x="792" y="21"/>
                  </a:cubicBezTo>
                  <a:cubicBezTo>
                    <a:pt x="792" y="25"/>
                    <a:pt x="792" y="30"/>
                    <a:pt x="791" y="35"/>
                  </a:cubicBezTo>
                  <a:cubicBezTo>
                    <a:pt x="790" y="41"/>
                    <a:pt x="790" y="41"/>
                    <a:pt x="790" y="41"/>
                  </a:cubicBezTo>
                  <a:cubicBezTo>
                    <a:pt x="813" y="41"/>
                    <a:pt x="813" y="41"/>
                    <a:pt x="813" y="41"/>
                  </a:cubicBezTo>
                  <a:cubicBezTo>
                    <a:pt x="813" y="44"/>
                    <a:pt x="813" y="46"/>
                    <a:pt x="813" y="49"/>
                  </a:cubicBezTo>
                  <a:cubicBezTo>
                    <a:pt x="812" y="51"/>
                    <a:pt x="812" y="53"/>
                    <a:pt x="811" y="56"/>
                  </a:cubicBezTo>
                  <a:cubicBezTo>
                    <a:pt x="787" y="56"/>
                    <a:pt x="787" y="56"/>
                    <a:pt x="787" y="56"/>
                  </a:cubicBezTo>
                  <a:cubicBezTo>
                    <a:pt x="780" y="95"/>
                    <a:pt x="780" y="95"/>
                    <a:pt x="780" y="95"/>
                  </a:cubicBezTo>
                  <a:cubicBezTo>
                    <a:pt x="780" y="98"/>
                    <a:pt x="779" y="101"/>
                    <a:pt x="779" y="104"/>
                  </a:cubicBezTo>
                  <a:cubicBezTo>
                    <a:pt x="778" y="107"/>
                    <a:pt x="778" y="110"/>
                    <a:pt x="778" y="112"/>
                  </a:cubicBezTo>
                  <a:cubicBezTo>
                    <a:pt x="778" y="116"/>
                    <a:pt x="779" y="118"/>
                    <a:pt x="781" y="120"/>
                  </a:cubicBezTo>
                  <a:cubicBezTo>
                    <a:pt x="783" y="121"/>
                    <a:pt x="785" y="122"/>
                    <a:pt x="788" y="122"/>
                  </a:cubicBezTo>
                  <a:cubicBezTo>
                    <a:pt x="790" y="122"/>
                    <a:pt x="792" y="122"/>
                    <a:pt x="794" y="121"/>
                  </a:cubicBezTo>
                  <a:cubicBezTo>
                    <a:pt x="796" y="121"/>
                    <a:pt x="797" y="121"/>
                    <a:pt x="799" y="120"/>
                  </a:cubicBezTo>
                  <a:cubicBezTo>
                    <a:pt x="800" y="121"/>
                    <a:pt x="800" y="123"/>
                    <a:pt x="800" y="124"/>
                  </a:cubicBezTo>
                  <a:cubicBezTo>
                    <a:pt x="800" y="126"/>
                    <a:pt x="800" y="127"/>
                    <a:pt x="800" y="129"/>
                  </a:cubicBezTo>
                  <a:cubicBezTo>
                    <a:pt x="800" y="130"/>
                    <a:pt x="800" y="131"/>
                    <a:pt x="800" y="132"/>
                  </a:cubicBezTo>
                  <a:cubicBezTo>
                    <a:pt x="800" y="133"/>
                    <a:pt x="800" y="134"/>
                    <a:pt x="800" y="134"/>
                  </a:cubicBezTo>
                  <a:cubicBezTo>
                    <a:pt x="799" y="135"/>
                    <a:pt x="797" y="135"/>
                    <a:pt x="794" y="136"/>
                  </a:cubicBezTo>
                  <a:cubicBezTo>
                    <a:pt x="792" y="136"/>
                    <a:pt x="789" y="137"/>
                    <a:pt x="786" y="137"/>
                  </a:cubicBezTo>
                  <a:cubicBezTo>
                    <a:pt x="782" y="137"/>
                    <a:pt x="778" y="136"/>
                    <a:pt x="775" y="136"/>
                  </a:cubicBezTo>
                  <a:cubicBezTo>
                    <a:pt x="772" y="135"/>
                    <a:pt x="769" y="134"/>
                    <a:pt x="767" y="133"/>
                  </a:cubicBezTo>
                  <a:cubicBezTo>
                    <a:pt x="764" y="131"/>
                    <a:pt x="763" y="129"/>
                    <a:pt x="761" y="126"/>
                  </a:cubicBezTo>
                  <a:cubicBezTo>
                    <a:pt x="760" y="124"/>
                    <a:pt x="759" y="120"/>
                    <a:pt x="759" y="116"/>
                  </a:cubicBezTo>
                  <a:cubicBezTo>
                    <a:pt x="759" y="114"/>
                    <a:pt x="760" y="111"/>
                    <a:pt x="760" y="109"/>
                  </a:cubicBezTo>
                  <a:cubicBezTo>
                    <a:pt x="761" y="106"/>
                    <a:pt x="761" y="103"/>
                    <a:pt x="761" y="100"/>
                  </a:cubicBezTo>
                  <a:lnTo>
                    <a:pt x="770" y="56"/>
                  </a:lnTo>
                  <a:close/>
                  <a:moveTo>
                    <a:pt x="851" y="137"/>
                  </a:moveTo>
                  <a:cubicBezTo>
                    <a:pt x="840" y="137"/>
                    <a:pt x="831" y="134"/>
                    <a:pt x="826" y="128"/>
                  </a:cubicBezTo>
                  <a:cubicBezTo>
                    <a:pt x="820" y="122"/>
                    <a:pt x="817" y="113"/>
                    <a:pt x="817" y="101"/>
                  </a:cubicBezTo>
                  <a:cubicBezTo>
                    <a:pt x="817" y="94"/>
                    <a:pt x="818" y="87"/>
                    <a:pt x="820" y="80"/>
                  </a:cubicBezTo>
                  <a:cubicBezTo>
                    <a:pt x="822" y="73"/>
                    <a:pt x="825" y="66"/>
                    <a:pt x="830" y="60"/>
                  </a:cubicBezTo>
                  <a:cubicBezTo>
                    <a:pt x="834" y="54"/>
                    <a:pt x="839" y="49"/>
                    <a:pt x="846" y="45"/>
                  </a:cubicBezTo>
                  <a:cubicBezTo>
                    <a:pt x="853" y="41"/>
                    <a:pt x="860" y="39"/>
                    <a:pt x="869" y="39"/>
                  </a:cubicBezTo>
                  <a:cubicBezTo>
                    <a:pt x="881" y="39"/>
                    <a:pt x="889" y="42"/>
                    <a:pt x="895" y="48"/>
                  </a:cubicBezTo>
                  <a:cubicBezTo>
                    <a:pt x="901" y="55"/>
                    <a:pt x="904" y="64"/>
                    <a:pt x="904" y="75"/>
                  </a:cubicBezTo>
                  <a:cubicBezTo>
                    <a:pt x="904" y="82"/>
                    <a:pt x="903" y="89"/>
                    <a:pt x="901" y="96"/>
                  </a:cubicBezTo>
                  <a:cubicBezTo>
                    <a:pt x="898" y="104"/>
                    <a:pt x="895" y="110"/>
                    <a:pt x="891" y="116"/>
                  </a:cubicBezTo>
                  <a:cubicBezTo>
                    <a:pt x="887" y="123"/>
                    <a:pt x="881" y="127"/>
                    <a:pt x="875" y="131"/>
                  </a:cubicBezTo>
                  <a:cubicBezTo>
                    <a:pt x="868" y="135"/>
                    <a:pt x="860" y="137"/>
                    <a:pt x="851" y="137"/>
                  </a:cubicBezTo>
                  <a:close/>
                  <a:moveTo>
                    <a:pt x="853" y="123"/>
                  </a:moveTo>
                  <a:cubicBezTo>
                    <a:pt x="859" y="123"/>
                    <a:pt x="864" y="121"/>
                    <a:pt x="868" y="118"/>
                  </a:cubicBezTo>
                  <a:cubicBezTo>
                    <a:pt x="872" y="115"/>
                    <a:pt x="875" y="111"/>
                    <a:pt x="878" y="106"/>
                  </a:cubicBezTo>
                  <a:cubicBezTo>
                    <a:pt x="880" y="102"/>
                    <a:pt x="882" y="96"/>
                    <a:pt x="883" y="91"/>
                  </a:cubicBezTo>
                  <a:cubicBezTo>
                    <a:pt x="885" y="85"/>
                    <a:pt x="885" y="80"/>
                    <a:pt x="885" y="75"/>
                  </a:cubicBezTo>
                  <a:cubicBezTo>
                    <a:pt x="885" y="68"/>
                    <a:pt x="884" y="63"/>
                    <a:pt x="881" y="59"/>
                  </a:cubicBezTo>
                  <a:cubicBezTo>
                    <a:pt x="878" y="56"/>
                    <a:pt x="873" y="54"/>
                    <a:pt x="867" y="54"/>
                  </a:cubicBezTo>
                  <a:cubicBezTo>
                    <a:pt x="862" y="54"/>
                    <a:pt x="857" y="55"/>
                    <a:pt x="853" y="58"/>
                  </a:cubicBezTo>
                  <a:cubicBezTo>
                    <a:pt x="849" y="62"/>
                    <a:pt x="845" y="66"/>
                    <a:pt x="843" y="70"/>
                  </a:cubicBezTo>
                  <a:cubicBezTo>
                    <a:pt x="840" y="75"/>
                    <a:pt x="838" y="80"/>
                    <a:pt x="837" y="86"/>
                  </a:cubicBezTo>
                  <a:cubicBezTo>
                    <a:pt x="836" y="91"/>
                    <a:pt x="836" y="97"/>
                    <a:pt x="836" y="101"/>
                  </a:cubicBezTo>
                  <a:cubicBezTo>
                    <a:pt x="836" y="108"/>
                    <a:pt x="837" y="114"/>
                    <a:pt x="840" y="117"/>
                  </a:cubicBezTo>
                  <a:cubicBezTo>
                    <a:pt x="843" y="121"/>
                    <a:pt x="847" y="123"/>
                    <a:pt x="853" y="123"/>
                  </a:cubicBezTo>
                  <a:close/>
                  <a:moveTo>
                    <a:pt x="955" y="81"/>
                  </a:moveTo>
                  <a:cubicBezTo>
                    <a:pt x="956" y="73"/>
                    <a:pt x="958" y="67"/>
                    <a:pt x="958" y="62"/>
                  </a:cubicBezTo>
                  <a:cubicBezTo>
                    <a:pt x="959" y="57"/>
                    <a:pt x="960" y="52"/>
                    <a:pt x="960" y="48"/>
                  </a:cubicBezTo>
                  <a:cubicBezTo>
                    <a:pt x="960" y="46"/>
                    <a:pt x="960" y="45"/>
                    <a:pt x="959" y="44"/>
                  </a:cubicBezTo>
                  <a:cubicBezTo>
                    <a:pt x="959" y="43"/>
                    <a:pt x="959" y="42"/>
                    <a:pt x="959" y="41"/>
                  </a:cubicBezTo>
                  <a:cubicBezTo>
                    <a:pt x="961" y="41"/>
                    <a:pt x="962" y="40"/>
                    <a:pt x="963" y="40"/>
                  </a:cubicBezTo>
                  <a:cubicBezTo>
                    <a:pt x="965" y="40"/>
                    <a:pt x="966" y="40"/>
                    <a:pt x="968" y="40"/>
                  </a:cubicBezTo>
                  <a:cubicBezTo>
                    <a:pt x="969" y="40"/>
                    <a:pt x="970" y="40"/>
                    <a:pt x="972" y="40"/>
                  </a:cubicBezTo>
                  <a:cubicBezTo>
                    <a:pt x="973" y="40"/>
                    <a:pt x="975" y="41"/>
                    <a:pt x="976" y="41"/>
                  </a:cubicBezTo>
                  <a:cubicBezTo>
                    <a:pt x="976" y="42"/>
                    <a:pt x="977" y="43"/>
                    <a:pt x="977" y="44"/>
                  </a:cubicBezTo>
                  <a:cubicBezTo>
                    <a:pt x="977" y="45"/>
                    <a:pt x="977" y="47"/>
                    <a:pt x="977" y="49"/>
                  </a:cubicBezTo>
                  <a:cubicBezTo>
                    <a:pt x="977" y="50"/>
                    <a:pt x="977" y="52"/>
                    <a:pt x="977" y="53"/>
                  </a:cubicBezTo>
                  <a:cubicBezTo>
                    <a:pt x="977" y="54"/>
                    <a:pt x="976" y="55"/>
                    <a:pt x="976" y="57"/>
                  </a:cubicBezTo>
                  <a:cubicBezTo>
                    <a:pt x="979" y="52"/>
                    <a:pt x="984" y="47"/>
                    <a:pt x="989" y="44"/>
                  </a:cubicBezTo>
                  <a:cubicBezTo>
                    <a:pt x="994" y="41"/>
                    <a:pt x="1001" y="39"/>
                    <a:pt x="1008" y="39"/>
                  </a:cubicBezTo>
                  <a:cubicBezTo>
                    <a:pt x="1017" y="39"/>
                    <a:pt x="1023" y="42"/>
                    <a:pt x="1028" y="48"/>
                  </a:cubicBezTo>
                  <a:cubicBezTo>
                    <a:pt x="1033" y="54"/>
                    <a:pt x="1035" y="62"/>
                    <a:pt x="1035" y="73"/>
                  </a:cubicBezTo>
                  <a:cubicBezTo>
                    <a:pt x="1035" y="81"/>
                    <a:pt x="1034" y="90"/>
                    <a:pt x="1031" y="97"/>
                  </a:cubicBezTo>
                  <a:cubicBezTo>
                    <a:pt x="1029" y="105"/>
                    <a:pt x="1025" y="112"/>
                    <a:pt x="1020" y="118"/>
                  </a:cubicBezTo>
                  <a:cubicBezTo>
                    <a:pt x="1014" y="124"/>
                    <a:pt x="1008" y="129"/>
                    <a:pt x="1000" y="132"/>
                  </a:cubicBezTo>
                  <a:cubicBezTo>
                    <a:pt x="992" y="135"/>
                    <a:pt x="983" y="137"/>
                    <a:pt x="973" y="137"/>
                  </a:cubicBezTo>
                  <a:cubicBezTo>
                    <a:pt x="971" y="137"/>
                    <a:pt x="969" y="137"/>
                    <a:pt x="968" y="137"/>
                  </a:cubicBezTo>
                  <a:cubicBezTo>
                    <a:pt x="966" y="137"/>
                    <a:pt x="965" y="137"/>
                    <a:pt x="963" y="137"/>
                  </a:cubicBezTo>
                  <a:cubicBezTo>
                    <a:pt x="956" y="178"/>
                    <a:pt x="956" y="178"/>
                    <a:pt x="956" y="178"/>
                  </a:cubicBezTo>
                  <a:cubicBezTo>
                    <a:pt x="955" y="179"/>
                    <a:pt x="953" y="179"/>
                    <a:pt x="951" y="179"/>
                  </a:cubicBezTo>
                  <a:cubicBezTo>
                    <a:pt x="950" y="179"/>
                    <a:pt x="948" y="179"/>
                    <a:pt x="947" y="179"/>
                  </a:cubicBezTo>
                  <a:cubicBezTo>
                    <a:pt x="946" y="179"/>
                    <a:pt x="944" y="179"/>
                    <a:pt x="942" y="179"/>
                  </a:cubicBezTo>
                  <a:cubicBezTo>
                    <a:pt x="941" y="179"/>
                    <a:pt x="939" y="179"/>
                    <a:pt x="938" y="178"/>
                  </a:cubicBezTo>
                  <a:lnTo>
                    <a:pt x="955" y="81"/>
                  </a:lnTo>
                  <a:close/>
                  <a:moveTo>
                    <a:pt x="966" y="121"/>
                  </a:moveTo>
                  <a:cubicBezTo>
                    <a:pt x="967" y="121"/>
                    <a:pt x="969" y="122"/>
                    <a:pt x="971" y="122"/>
                  </a:cubicBezTo>
                  <a:cubicBezTo>
                    <a:pt x="973" y="122"/>
                    <a:pt x="975" y="122"/>
                    <a:pt x="977" y="122"/>
                  </a:cubicBezTo>
                  <a:cubicBezTo>
                    <a:pt x="982" y="122"/>
                    <a:pt x="987" y="121"/>
                    <a:pt x="992" y="119"/>
                  </a:cubicBezTo>
                  <a:cubicBezTo>
                    <a:pt x="997" y="116"/>
                    <a:pt x="1001" y="113"/>
                    <a:pt x="1005" y="109"/>
                  </a:cubicBezTo>
                  <a:cubicBezTo>
                    <a:pt x="1008" y="105"/>
                    <a:pt x="1011" y="100"/>
                    <a:pt x="1013" y="94"/>
                  </a:cubicBezTo>
                  <a:cubicBezTo>
                    <a:pt x="1015" y="89"/>
                    <a:pt x="1016" y="83"/>
                    <a:pt x="1016" y="76"/>
                  </a:cubicBezTo>
                  <a:cubicBezTo>
                    <a:pt x="1016" y="69"/>
                    <a:pt x="1015" y="64"/>
                    <a:pt x="1012" y="60"/>
                  </a:cubicBezTo>
                  <a:cubicBezTo>
                    <a:pt x="1009" y="57"/>
                    <a:pt x="1005" y="55"/>
                    <a:pt x="1000" y="55"/>
                  </a:cubicBezTo>
                  <a:cubicBezTo>
                    <a:pt x="996" y="55"/>
                    <a:pt x="993" y="55"/>
                    <a:pt x="990" y="57"/>
                  </a:cubicBezTo>
                  <a:cubicBezTo>
                    <a:pt x="988" y="58"/>
                    <a:pt x="985" y="60"/>
                    <a:pt x="982" y="63"/>
                  </a:cubicBezTo>
                  <a:cubicBezTo>
                    <a:pt x="980" y="66"/>
                    <a:pt x="978" y="70"/>
                    <a:pt x="976" y="75"/>
                  </a:cubicBezTo>
                  <a:cubicBezTo>
                    <a:pt x="974" y="79"/>
                    <a:pt x="972" y="85"/>
                    <a:pt x="971" y="92"/>
                  </a:cubicBezTo>
                  <a:lnTo>
                    <a:pt x="966" y="121"/>
                  </a:lnTo>
                  <a:close/>
                  <a:moveTo>
                    <a:pt x="1084" y="137"/>
                  </a:moveTo>
                  <a:cubicBezTo>
                    <a:pt x="1072" y="137"/>
                    <a:pt x="1064" y="134"/>
                    <a:pt x="1058" y="128"/>
                  </a:cubicBezTo>
                  <a:cubicBezTo>
                    <a:pt x="1052" y="122"/>
                    <a:pt x="1049" y="113"/>
                    <a:pt x="1049" y="101"/>
                  </a:cubicBezTo>
                  <a:cubicBezTo>
                    <a:pt x="1049" y="94"/>
                    <a:pt x="1051" y="87"/>
                    <a:pt x="1053" y="80"/>
                  </a:cubicBezTo>
                  <a:cubicBezTo>
                    <a:pt x="1055" y="73"/>
                    <a:pt x="1058" y="66"/>
                    <a:pt x="1062" y="60"/>
                  </a:cubicBezTo>
                  <a:cubicBezTo>
                    <a:pt x="1067" y="54"/>
                    <a:pt x="1072" y="49"/>
                    <a:pt x="1079" y="45"/>
                  </a:cubicBezTo>
                  <a:cubicBezTo>
                    <a:pt x="1085" y="41"/>
                    <a:pt x="1093" y="39"/>
                    <a:pt x="1102" y="39"/>
                  </a:cubicBezTo>
                  <a:cubicBezTo>
                    <a:pt x="1113" y="39"/>
                    <a:pt x="1122" y="42"/>
                    <a:pt x="1127" y="48"/>
                  </a:cubicBezTo>
                  <a:cubicBezTo>
                    <a:pt x="1133" y="55"/>
                    <a:pt x="1136" y="64"/>
                    <a:pt x="1136" y="75"/>
                  </a:cubicBezTo>
                  <a:cubicBezTo>
                    <a:pt x="1136" y="82"/>
                    <a:pt x="1135" y="89"/>
                    <a:pt x="1133" y="96"/>
                  </a:cubicBezTo>
                  <a:cubicBezTo>
                    <a:pt x="1131" y="104"/>
                    <a:pt x="1128" y="110"/>
                    <a:pt x="1123" y="116"/>
                  </a:cubicBezTo>
                  <a:cubicBezTo>
                    <a:pt x="1119" y="123"/>
                    <a:pt x="1114" y="127"/>
                    <a:pt x="1107" y="131"/>
                  </a:cubicBezTo>
                  <a:cubicBezTo>
                    <a:pt x="1101" y="135"/>
                    <a:pt x="1093" y="137"/>
                    <a:pt x="1084" y="137"/>
                  </a:cubicBezTo>
                  <a:close/>
                  <a:moveTo>
                    <a:pt x="1086" y="123"/>
                  </a:moveTo>
                  <a:cubicBezTo>
                    <a:pt x="1091" y="123"/>
                    <a:pt x="1096" y="121"/>
                    <a:pt x="1100" y="118"/>
                  </a:cubicBezTo>
                  <a:cubicBezTo>
                    <a:pt x="1104" y="115"/>
                    <a:pt x="1108" y="111"/>
                    <a:pt x="1110" y="106"/>
                  </a:cubicBezTo>
                  <a:cubicBezTo>
                    <a:pt x="1113" y="102"/>
                    <a:pt x="1115" y="96"/>
                    <a:pt x="1116" y="91"/>
                  </a:cubicBezTo>
                  <a:cubicBezTo>
                    <a:pt x="1117" y="85"/>
                    <a:pt x="1118" y="80"/>
                    <a:pt x="1118" y="75"/>
                  </a:cubicBezTo>
                  <a:cubicBezTo>
                    <a:pt x="1118" y="68"/>
                    <a:pt x="1116" y="63"/>
                    <a:pt x="1113" y="59"/>
                  </a:cubicBezTo>
                  <a:cubicBezTo>
                    <a:pt x="1110" y="56"/>
                    <a:pt x="1106" y="54"/>
                    <a:pt x="1100" y="54"/>
                  </a:cubicBezTo>
                  <a:cubicBezTo>
                    <a:pt x="1094" y="54"/>
                    <a:pt x="1089" y="55"/>
                    <a:pt x="1085" y="58"/>
                  </a:cubicBezTo>
                  <a:cubicBezTo>
                    <a:pt x="1081" y="62"/>
                    <a:pt x="1078" y="66"/>
                    <a:pt x="1075" y="70"/>
                  </a:cubicBezTo>
                  <a:cubicBezTo>
                    <a:pt x="1073" y="75"/>
                    <a:pt x="1071" y="80"/>
                    <a:pt x="1070" y="86"/>
                  </a:cubicBezTo>
                  <a:cubicBezTo>
                    <a:pt x="1069" y="91"/>
                    <a:pt x="1068" y="97"/>
                    <a:pt x="1068" y="101"/>
                  </a:cubicBezTo>
                  <a:cubicBezTo>
                    <a:pt x="1068" y="108"/>
                    <a:pt x="1069" y="114"/>
                    <a:pt x="1072" y="117"/>
                  </a:cubicBezTo>
                  <a:cubicBezTo>
                    <a:pt x="1075" y="121"/>
                    <a:pt x="1080" y="123"/>
                    <a:pt x="1086" y="123"/>
                  </a:cubicBezTo>
                  <a:close/>
                  <a:moveTo>
                    <a:pt x="1174" y="91"/>
                  </a:moveTo>
                  <a:cubicBezTo>
                    <a:pt x="1172" y="90"/>
                    <a:pt x="1170" y="89"/>
                    <a:pt x="1168" y="88"/>
                  </a:cubicBezTo>
                  <a:cubicBezTo>
                    <a:pt x="1166" y="87"/>
                    <a:pt x="1164" y="86"/>
                    <a:pt x="1162" y="84"/>
                  </a:cubicBezTo>
                  <a:cubicBezTo>
                    <a:pt x="1160" y="82"/>
                    <a:pt x="1159" y="80"/>
                    <a:pt x="1158" y="77"/>
                  </a:cubicBezTo>
                  <a:cubicBezTo>
                    <a:pt x="1157" y="75"/>
                    <a:pt x="1156" y="72"/>
                    <a:pt x="1156" y="68"/>
                  </a:cubicBezTo>
                  <a:cubicBezTo>
                    <a:pt x="1156" y="63"/>
                    <a:pt x="1157" y="59"/>
                    <a:pt x="1159" y="56"/>
                  </a:cubicBezTo>
                  <a:cubicBezTo>
                    <a:pt x="1161" y="52"/>
                    <a:pt x="1163" y="49"/>
                    <a:pt x="1167" y="47"/>
                  </a:cubicBezTo>
                  <a:cubicBezTo>
                    <a:pt x="1170" y="44"/>
                    <a:pt x="1174" y="42"/>
                    <a:pt x="1178" y="41"/>
                  </a:cubicBezTo>
                  <a:cubicBezTo>
                    <a:pt x="1183" y="40"/>
                    <a:pt x="1188" y="39"/>
                    <a:pt x="1194" y="39"/>
                  </a:cubicBezTo>
                  <a:cubicBezTo>
                    <a:pt x="1199" y="39"/>
                    <a:pt x="1203" y="39"/>
                    <a:pt x="1208" y="41"/>
                  </a:cubicBezTo>
                  <a:cubicBezTo>
                    <a:pt x="1212" y="42"/>
                    <a:pt x="1216" y="43"/>
                    <a:pt x="1219" y="44"/>
                  </a:cubicBezTo>
                  <a:cubicBezTo>
                    <a:pt x="1218" y="49"/>
                    <a:pt x="1216" y="54"/>
                    <a:pt x="1213" y="58"/>
                  </a:cubicBezTo>
                  <a:cubicBezTo>
                    <a:pt x="1211" y="57"/>
                    <a:pt x="1208" y="56"/>
                    <a:pt x="1205" y="55"/>
                  </a:cubicBezTo>
                  <a:cubicBezTo>
                    <a:pt x="1201" y="54"/>
                    <a:pt x="1197" y="53"/>
                    <a:pt x="1193" y="53"/>
                  </a:cubicBezTo>
                  <a:cubicBezTo>
                    <a:pt x="1188" y="53"/>
                    <a:pt x="1183" y="54"/>
                    <a:pt x="1180" y="56"/>
                  </a:cubicBezTo>
                  <a:cubicBezTo>
                    <a:pt x="1176" y="58"/>
                    <a:pt x="1175" y="61"/>
                    <a:pt x="1175" y="66"/>
                  </a:cubicBezTo>
                  <a:cubicBezTo>
                    <a:pt x="1175" y="68"/>
                    <a:pt x="1175" y="71"/>
                    <a:pt x="1177" y="73"/>
                  </a:cubicBezTo>
                  <a:cubicBezTo>
                    <a:pt x="1179" y="75"/>
                    <a:pt x="1182" y="76"/>
                    <a:pt x="1186" y="78"/>
                  </a:cubicBezTo>
                  <a:cubicBezTo>
                    <a:pt x="1190" y="80"/>
                    <a:pt x="1190" y="80"/>
                    <a:pt x="1190" y="80"/>
                  </a:cubicBezTo>
                  <a:cubicBezTo>
                    <a:pt x="1192" y="81"/>
                    <a:pt x="1195" y="82"/>
                    <a:pt x="1197" y="83"/>
                  </a:cubicBezTo>
                  <a:cubicBezTo>
                    <a:pt x="1200" y="85"/>
                    <a:pt x="1202" y="86"/>
                    <a:pt x="1204" y="88"/>
                  </a:cubicBezTo>
                  <a:cubicBezTo>
                    <a:pt x="1206" y="90"/>
                    <a:pt x="1208" y="92"/>
                    <a:pt x="1209" y="94"/>
                  </a:cubicBezTo>
                  <a:cubicBezTo>
                    <a:pt x="1210" y="97"/>
                    <a:pt x="1211" y="100"/>
                    <a:pt x="1211" y="104"/>
                  </a:cubicBezTo>
                  <a:cubicBezTo>
                    <a:pt x="1211" y="109"/>
                    <a:pt x="1210" y="114"/>
                    <a:pt x="1208" y="119"/>
                  </a:cubicBezTo>
                  <a:cubicBezTo>
                    <a:pt x="1205" y="123"/>
                    <a:pt x="1202" y="126"/>
                    <a:pt x="1198" y="129"/>
                  </a:cubicBezTo>
                  <a:cubicBezTo>
                    <a:pt x="1195" y="132"/>
                    <a:pt x="1190" y="134"/>
                    <a:pt x="1185" y="135"/>
                  </a:cubicBezTo>
                  <a:cubicBezTo>
                    <a:pt x="1180" y="137"/>
                    <a:pt x="1175" y="137"/>
                    <a:pt x="1169" y="137"/>
                  </a:cubicBezTo>
                  <a:cubicBezTo>
                    <a:pt x="1164" y="137"/>
                    <a:pt x="1159" y="137"/>
                    <a:pt x="1154" y="136"/>
                  </a:cubicBezTo>
                  <a:cubicBezTo>
                    <a:pt x="1150" y="135"/>
                    <a:pt x="1146" y="134"/>
                    <a:pt x="1143" y="133"/>
                  </a:cubicBezTo>
                  <a:cubicBezTo>
                    <a:pt x="1143" y="130"/>
                    <a:pt x="1143" y="127"/>
                    <a:pt x="1144" y="125"/>
                  </a:cubicBezTo>
                  <a:cubicBezTo>
                    <a:pt x="1145" y="123"/>
                    <a:pt x="1146" y="120"/>
                    <a:pt x="1147" y="118"/>
                  </a:cubicBezTo>
                  <a:cubicBezTo>
                    <a:pt x="1150" y="119"/>
                    <a:pt x="1154" y="120"/>
                    <a:pt x="1158" y="121"/>
                  </a:cubicBezTo>
                  <a:cubicBezTo>
                    <a:pt x="1163" y="122"/>
                    <a:pt x="1167" y="122"/>
                    <a:pt x="1170" y="122"/>
                  </a:cubicBezTo>
                  <a:cubicBezTo>
                    <a:pt x="1173" y="122"/>
                    <a:pt x="1176" y="122"/>
                    <a:pt x="1179" y="122"/>
                  </a:cubicBezTo>
                  <a:cubicBezTo>
                    <a:pt x="1181" y="121"/>
                    <a:pt x="1184" y="120"/>
                    <a:pt x="1186" y="119"/>
                  </a:cubicBezTo>
                  <a:cubicBezTo>
                    <a:pt x="1188" y="118"/>
                    <a:pt x="1189" y="116"/>
                    <a:pt x="1190" y="114"/>
                  </a:cubicBezTo>
                  <a:cubicBezTo>
                    <a:pt x="1192" y="112"/>
                    <a:pt x="1192" y="110"/>
                    <a:pt x="1192" y="107"/>
                  </a:cubicBezTo>
                  <a:cubicBezTo>
                    <a:pt x="1192" y="103"/>
                    <a:pt x="1191" y="100"/>
                    <a:pt x="1189" y="99"/>
                  </a:cubicBezTo>
                  <a:cubicBezTo>
                    <a:pt x="1187" y="97"/>
                    <a:pt x="1184" y="95"/>
                    <a:pt x="1180" y="93"/>
                  </a:cubicBezTo>
                  <a:lnTo>
                    <a:pt x="1174" y="91"/>
                  </a:lnTo>
                  <a:close/>
                  <a:moveTo>
                    <a:pt x="1253" y="91"/>
                  </a:moveTo>
                  <a:cubicBezTo>
                    <a:pt x="1251" y="90"/>
                    <a:pt x="1249" y="89"/>
                    <a:pt x="1247" y="88"/>
                  </a:cubicBezTo>
                  <a:cubicBezTo>
                    <a:pt x="1245" y="87"/>
                    <a:pt x="1243" y="86"/>
                    <a:pt x="1242" y="84"/>
                  </a:cubicBezTo>
                  <a:cubicBezTo>
                    <a:pt x="1240" y="82"/>
                    <a:pt x="1238" y="80"/>
                    <a:pt x="1237" y="77"/>
                  </a:cubicBezTo>
                  <a:cubicBezTo>
                    <a:pt x="1236" y="75"/>
                    <a:pt x="1236" y="72"/>
                    <a:pt x="1236" y="68"/>
                  </a:cubicBezTo>
                  <a:cubicBezTo>
                    <a:pt x="1236" y="63"/>
                    <a:pt x="1236" y="59"/>
                    <a:pt x="1238" y="56"/>
                  </a:cubicBezTo>
                  <a:cubicBezTo>
                    <a:pt x="1240" y="52"/>
                    <a:pt x="1243" y="49"/>
                    <a:pt x="1246" y="47"/>
                  </a:cubicBezTo>
                  <a:cubicBezTo>
                    <a:pt x="1249" y="44"/>
                    <a:pt x="1253" y="42"/>
                    <a:pt x="1258" y="41"/>
                  </a:cubicBezTo>
                  <a:cubicBezTo>
                    <a:pt x="1262" y="40"/>
                    <a:pt x="1267" y="39"/>
                    <a:pt x="1273" y="39"/>
                  </a:cubicBezTo>
                  <a:cubicBezTo>
                    <a:pt x="1278" y="39"/>
                    <a:pt x="1283" y="39"/>
                    <a:pt x="1287" y="41"/>
                  </a:cubicBezTo>
                  <a:cubicBezTo>
                    <a:pt x="1292" y="42"/>
                    <a:pt x="1295" y="43"/>
                    <a:pt x="1298" y="44"/>
                  </a:cubicBezTo>
                  <a:cubicBezTo>
                    <a:pt x="1297" y="49"/>
                    <a:pt x="1295" y="54"/>
                    <a:pt x="1293" y="58"/>
                  </a:cubicBezTo>
                  <a:cubicBezTo>
                    <a:pt x="1291" y="57"/>
                    <a:pt x="1288" y="56"/>
                    <a:pt x="1284" y="55"/>
                  </a:cubicBezTo>
                  <a:cubicBezTo>
                    <a:pt x="1280" y="54"/>
                    <a:pt x="1276" y="53"/>
                    <a:pt x="1272" y="53"/>
                  </a:cubicBezTo>
                  <a:cubicBezTo>
                    <a:pt x="1267" y="53"/>
                    <a:pt x="1263" y="54"/>
                    <a:pt x="1259" y="56"/>
                  </a:cubicBezTo>
                  <a:cubicBezTo>
                    <a:pt x="1256" y="58"/>
                    <a:pt x="1254" y="61"/>
                    <a:pt x="1254" y="66"/>
                  </a:cubicBezTo>
                  <a:cubicBezTo>
                    <a:pt x="1254" y="68"/>
                    <a:pt x="1255" y="71"/>
                    <a:pt x="1257" y="73"/>
                  </a:cubicBezTo>
                  <a:cubicBezTo>
                    <a:pt x="1258" y="75"/>
                    <a:pt x="1261" y="76"/>
                    <a:pt x="1265" y="78"/>
                  </a:cubicBezTo>
                  <a:cubicBezTo>
                    <a:pt x="1269" y="80"/>
                    <a:pt x="1269" y="80"/>
                    <a:pt x="1269" y="80"/>
                  </a:cubicBezTo>
                  <a:cubicBezTo>
                    <a:pt x="1272" y="81"/>
                    <a:pt x="1274" y="82"/>
                    <a:pt x="1277" y="83"/>
                  </a:cubicBezTo>
                  <a:cubicBezTo>
                    <a:pt x="1279" y="85"/>
                    <a:pt x="1281" y="86"/>
                    <a:pt x="1283" y="88"/>
                  </a:cubicBezTo>
                  <a:cubicBezTo>
                    <a:pt x="1285" y="90"/>
                    <a:pt x="1287" y="92"/>
                    <a:pt x="1288" y="94"/>
                  </a:cubicBezTo>
                  <a:cubicBezTo>
                    <a:pt x="1290" y="97"/>
                    <a:pt x="1290" y="100"/>
                    <a:pt x="1290" y="104"/>
                  </a:cubicBezTo>
                  <a:cubicBezTo>
                    <a:pt x="1290" y="109"/>
                    <a:pt x="1289" y="114"/>
                    <a:pt x="1287" y="119"/>
                  </a:cubicBezTo>
                  <a:cubicBezTo>
                    <a:pt x="1285" y="123"/>
                    <a:pt x="1282" y="126"/>
                    <a:pt x="1278" y="129"/>
                  </a:cubicBezTo>
                  <a:cubicBezTo>
                    <a:pt x="1274" y="132"/>
                    <a:pt x="1270" y="134"/>
                    <a:pt x="1265" y="135"/>
                  </a:cubicBezTo>
                  <a:cubicBezTo>
                    <a:pt x="1259" y="137"/>
                    <a:pt x="1254" y="137"/>
                    <a:pt x="1248" y="137"/>
                  </a:cubicBezTo>
                  <a:cubicBezTo>
                    <a:pt x="1243" y="137"/>
                    <a:pt x="1238" y="137"/>
                    <a:pt x="1234" y="136"/>
                  </a:cubicBezTo>
                  <a:cubicBezTo>
                    <a:pt x="1229" y="135"/>
                    <a:pt x="1225" y="134"/>
                    <a:pt x="1222" y="133"/>
                  </a:cubicBezTo>
                  <a:cubicBezTo>
                    <a:pt x="1222" y="130"/>
                    <a:pt x="1223" y="127"/>
                    <a:pt x="1224" y="125"/>
                  </a:cubicBezTo>
                  <a:cubicBezTo>
                    <a:pt x="1224" y="123"/>
                    <a:pt x="1225" y="120"/>
                    <a:pt x="1227" y="118"/>
                  </a:cubicBezTo>
                  <a:cubicBezTo>
                    <a:pt x="1230" y="119"/>
                    <a:pt x="1233" y="120"/>
                    <a:pt x="1238" y="121"/>
                  </a:cubicBezTo>
                  <a:cubicBezTo>
                    <a:pt x="1242" y="122"/>
                    <a:pt x="1246" y="122"/>
                    <a:pt x="1250" y="122"/>
                  </a:cubicBezTo>
                  <a:cubicBezTo>
                    <a:pt x="1253" y="122"/>
                    <a:pt x="1256" y="122"/>
                    <a:pt x="1258" y="122"/>
                  </a:cubicBezTo>
                  <a:cubicBezTo>
                    <a:pt x="1261" y="121"/>
                    <a:pt x="1263" y="120"/>
                    <a:pt x="1265" y="119"/>
                  </a:cubicBezTo>
                  <a:cubicBezTo>
                    <a:pt x="1267" y="118"/>
                    <a:pt x="1269" y="116"/>
                    <a:pt x="1270" y="114"/>
                  </a:cubicBezTo>
                  <a:cubicBezTo>
                    <a:pt x="1271" y="112"/>
                    <a:pt x="1272" y="110"/>
                    <a:pt x="1272" y="107"/>
                  </a:cubicBezTo>
                  <a:cubicBezTo>
                    <a:pt x="1272" y="103"/>
                    <a:pt x="1271" y="100"/>
                    <a:pt x="1268" y="99"/>
                  </a:cubicBezTo>
                  <a:cubicBezTo>
                    <a:pt x="1266" y="97"/>
                    <a:pt x="1263" y="95"/>
                    <a:pt x="1259" y="93"/>
                  </a:cubicBezTo>
                  <a:lnTo>
                    <a:pt x="1253" y="91"/>
                  </a:lnTo>
                  <a:close/>
                  <a:moveTo>
                    <a:pt x="1326" y="56"/>
                  </a:moveTo>
                  <a:cubicBezTo>
                    <a:pt x="1315" y="56"/>
                    <a:pt x="1315" y="56"/>
                    <a:pt x="1315" y="56"/>
                  </a:cubicBezTo>
                  <a:cubicBezTo>
                    <a:pt x="1315" y="53"/>
                    <a:pt x="1315" y="51"/>
                    <a:pt x="1315" y="48"/>
                  </a:cubicBezTo>
                  <a:cubicBezTo>
                    <a:pt x="1316" y="46"/>
                    <a:pt x="1316" y="44"/>
                    <a:pt x="1317" y="41"/>
                  </a:cubicBezTo>
                  <a:cubicBezTo>
                    <a:pt x="1347" y="41"/>
                    <a:pt x="1347" y="41"/>
                    <a:pt x="1347" y="41"/>
                  </a:cubicBezTo>
                  <a:cubicBezTo>
                    <a:pt x="1330" y="135"/>
                    <a:pt x="1330" y="135"/>
                    <a:pt x="1330" y="135"/>
                  </a:cubicBezTo>
                  <a:cubicBezTo>
                    <a:pt x="1329" y="135"/>
                    <a:pt x="1327" y="135"/>
                    <a:pt x="1326" y="135"/>
                  </a:cubicBezTo>
                  <a:cubicBezTo>
                    <a:pt x="1324" y="136"/>
                    <a:pt x="1322" y="136"/>
                    <a:pt x="1321" y="136"/>
                  </a:cubicBezTo>
                  <a:cubicBezTo>
                    <a:pt x="1320" y="136"/>
                    <a:pt x="1318" y="136"/>
                    <a:pt x="1317" y="135"/>
                  </a:cubicBezTo>
                  <a:cubicBezTo>
                    <a:pt x="1315" y="135"/>
                    <a:pt x="1314" y="135"/>
                    <a:pt x="1312" y="135"/>
                  </a:cubicBezTo>
                  <a:lnTo>
                    <a:pt x="1326" y="56"/>
                  </a:lnTo>
                  <a:close/>
                  <a:moveTo>
                    <a:pt x="1326" y="22"/>
                  </a:moveTo>
                  <a:cubicBezTo>
                    <a:pt x="1326" y="18"/>
                    <a:pt x="1326" y="15"/>
                    <a:pt x="1327" y="12"/>
                  </a:cubicBezTo>
                  <a:cubicBezTo>
                    <a:pt x="1328" y="8"/>
                    <a:pt x="1328" y="5"/>
                    <a:pt x="1329" y="2"/>
                  </a:cubicBezTo>
                  <a:cubicBezTo>
                    <a:pt x="1331" y="2"/>
                    <a:pt x="1333" y="1"/>
                    <a:pt x="1335" y="1"/>
                  </a:cubicBezTo>
                  <a:cubicBezTo>
                    <a:pt x="1337" y="1"/>
                    <a:pt x="1339" y="1"/>
                    <a:pt x="1340" y="1"/>
                  </a:cubicBezTo>
                  <a:cubicBezTo>
                    <a:pt x="1342" y="1"/>
                    <a:pt x="1343" y="1"/>
                    <a:pt x="1345" y="1"/>
                  </a:cubicBezTo>
                  <a:cubicBezTo>
                    <a:pt x="1347" y="1"/>
                    <a:pt x="1349" y="2"/>
                    <a:pt x="1350" y="2"/>
                  </a:cubicBezTo>
                  <a:cubicBezTo>
                    <a:pt x="1350" y="5"/>
                    <a:pt x="1350" y="9"/>
                    <a:pt x="1349" y="12"/>
                  </a:cubicBezTo>
                  <a:cubicBezTo>
                    <a:pt x="1349" y="15"/>
                    <a:pt x="1348" y="19"/>
                    <a:pt x="1347" y="22"/>
                  </a:cubicBezTo>
                  <a:cubicBezTo>
                    <a:pt x="1345" y="22"/>
                    <a:pt x="1343" y="22"/>
                    <a:pt x="1341" y="22"/>
                  </a:cubicBezTo>
                  <a:cubicBezTo>
                    <a:pt x="1339" y="22"/>
                    <a:pt x="1338" y="22"/>
                    <a:pt x="1336" y="22"/>
                  </a:cubicBezTo>
                  <a:cubicBezTo>
                    <a:pt x="1335" y="22"/>
                    <a:pt x="1333" y="22"/>
                    <a:pt x="1331" y="22"/>
                  </a:cubicBezTo>
                  <a:cubicBezTo>
                    <a:pt x="1329" y="22"/>
                    <a:pt x="1328" y="22"/>
                    <a:pt x="1326" y="22"/>
                  </a:cubicBezTo>
                  <a:close/>
                  <a:moveTo>
                    <a:pt x="1378" y="38"/>
                  </a:moveTo>
                  <a:cubicBezTo>
                    <a:pt x="1379" y="32"/>
                    <a:pt x="1380" y="26"/>
                    <a:pt x="1380" y="21"/>
                  </a:cubicBezTo>
                  <a:cubicBezTo>
                    <a:pt x="1381" y="16"/>
                    <a:pt x="1381" y="11"/>
                    <a:pt x="1381" y="8"/>
                  </a:cubicBezTo>
                  <a:cubicBezTo>
                    <a:pt x="1381" y="6"/>
                    <a:pt x="1381" y="5"/>
                    <a:pt x="1381" y="4"/>
                  </a:cubicBezTo>
                  <a:cubicBezTo>
                    <a:pt x="1381" y="3"/>
                    <a:pt x="1381" y="2"/>
                    <a:pt x="1381" y="1"/>
                  </a:cubicBezTo>
                  <a:cubicBezTo>
                    <a:pt x="1383" y="1"/>
                    <a:pt x="1384" y="0"/>
                    <a:pt x="1386" y="0"/>
                  </a:cubicBezTo>
                  <a:cubicBezTo>
                    <a:pt x="1388" y="0"/>
                    <a:pt x="1390" y="0"/>
                    <a:pt x="1391" y="0"/>
                  </a:cubicBezTo>
                  <a:cubicBezTo>
                    <a:pt x="1392" y="0"/>
                    <a:pt x="1394" y="0"/>
                    <a:pt x="1395" y="0"/>
                  </a:cubicBezTo>
                  <a:cubicBezTo>
                    <a:pt x="1397" y="0"/>
                    <a:pt x="1398" y="0"/>
                    <a:pt x="1399" y="1"/>
                  </a:cubicBezTo>
                  <a:cubicBezTo>
                    <a:pt x="1400" y="2"/>
                    <a:pt x="1400" y="3"/>
                    <a:pt x="1400" y="4"/>
                  </a:cubicBezTo>
                  <a:cubicBezTo>
                    <a:pt x="1400" y="5"/>
                    <a:pt x="1400" y="6"/>
                    <a:pt x="1400" y="7"/>
                  </a:cubicBezTo>
                  <a:cubicBezTo>
                    <a:pt x="1400" y="10"/>
                    <a:pt x="1400" y="14"/>
                    <a:pt x="1399" y="18"/>
                  </a:cubicBezTo>
                  <a:cubicBezTo>
                    <a:pt x="1398" y="23"/>
                    <a:pt x="1398" y="27"/>
                    <a:pt x="1397" y="31"/>
                  </a:cubicBezTo>
                  <a:cubicBezTo>
                    <a:pt x="1393" y="55"/>
                    <a:pt x="1393" y="55"/>
                    <a:pt x="1393" y="55"/>
                  </a:cubicBezTo>
                  <a:cubicBezTo>
                    <a:pt x="1394" y="53"/>
                    <a:pt x="1396" y="51"/>
                    <a:pt x="1398" y="49"/>
                  </a:cubicBezTo>
                  <a:cubicBezTo>
                    <a:pt x="1400" y="47"/>
                    <a:pt x="1402" y="45"/>
                    <a:pt x="1404" y="44"/>
                  </a:cubicBezTo>
                  <a:cubicBezTo>
                    <a:pt x="1407" y="42"/>
                    <a:pt x="1410" y="41"/>
                    <a:pt x="1413" y="40"/>
                  </a:cubicBezTo>
                  <a:cubicBezTo>
                    <a:pt x="1416" y="39"/>
                    <a:pt x="1419" y="39"/>
                    <a:pt x="1423" y="39"/>
                  </a:cubicBezTo>
                  <a:cubicBezTo>
                    <a:pt x="1431" y="39"/>
                    <a:pt x="1438" y="42"/>
                    <a:pt x="1443" y="48"/>
                  </a:cubicBezTo>
                  <a:cubicBezTo>
                    <a:pt x="1448" y="54"/>
                    <a:pt x="1450" y="62"/>
                    <a:pt x="1450" y="73"/>
                  </a:cubicBezTo>
                  <a:cubicBezTo>
                    <a:pt x="1450" y="81"/>
                    <a:pt x="1449" y="90"/>
                    <a:pt x="1446" y="97"/>
                  </a:cubicBezTo>
                  <a:cubicBezTo>
                    <a:pt x="1444" y="105"/>
                    <a:pt x="1440" y="112"/>
                    <a:pt x="1435" y="118"/>
                  </a:cubicBezTo>
                  <a:cubicBezTo>
                    <a:pt x="1429" y="124"/>
                    <a:pt x="1423" y="129"/>
                    <a:pt x="1415" y="132"/>
                  </a:cubicBezTo>
                  <a:cubicBezTo>
                    <a:pt x="1407" y="135"/>
                    <a:pt x="1397" y="137"/>
                    <a:pt x="1386" y="137"/>
                  </a:cubicBezTo>
                  <a:cubicBezTo>
                    <a:pt x="1382" y="137"/>
                    <a:pt x="1377" y="137"/>
                    <a:pt x="1373" y="136"/>
                  </a:cubicBezTo>
                  <a:cubicBezTo>
                    <a:pt x="1368" y="135"/>
                    <a:pt x="1364" y="134"/>
                    <a:pt x="1361" y="133"/>
                  </a:cubicBezTo>
                  <a:lnTo>
                    <a:pt x="1378" y="38"/>
                  </a:lnTo>
                  <a:close/>
                  <a:moveTo>
                    <a:pt x="1381" y="121"/>
                  </a:moveTo>
                  <a:cubicBezTo>
                    <a:pt x="1382" y="121"/>
                    <a:pt x="1384" y="121"/>
                    <a:pt x="1386" y="122"/>
                  </a:cubicBezTo>
                  <a:cubicBezTo>
                    <a:pt x="1388" y="122"/>
                    <a:pt x="1390" y="122"/>
                    <a:pt x="1392" y="122"/>
                  </a:cubicBezTo>
                  <a:cubicBezTo>
                    <a:pt x="1397" y="122"/>
                    <a:pt x="1402" y="121"/>
                    <a:pt x="1407" y="119"/>
                  </a:cubicBezTo>
                  <a:cubicBezTo>
                    <a:pt x="1412" y="116"/>
                    <a:pt x="1416" y="113"/>
                    <a:pt x="1420" y="109"/>
                  </a:cubicBezTo>
                  <a:cubicBezTo>
                    <a:pt x="1423" y="105"/>
                    <a:pt x="1426" y="100"/>
                    <a:pt x="1428" y="94"/>
                  </a:cubicBezTo>
                  <a:cubicBezTo>
                    <a:pt x="1430" y="89"/>
                    <a:pt x="1431" y="83"/>
                    <a:pt x="1431" y="76"/>
                  </a:cubicBezTo>
                  <a:cubicBezTo>
                    <a:pt x="1431" y="69"/>
                    <a:pt x="1430" y="64"/>
                    <a:pt x="1427" y="60"/>
                  </a:cubicBezTo>
                  <a:cubicBezTo>
                    <a:pt x="1424" y="57"/>
                    <a:pt x="1420" y="55"/>
                    <a:pt x="1415" y="55"/>
                  </a:cubicBezTo>
                  <a:cubicBezTo>
                    <a:pt x="1411" y="55"/>
                    <a:pt x="1408" y="55"/>
                    <a:pt x="1405" y="57"/>
                  </a:cubicBezTo>
                  <a:cubicBezTo>
                    <a:pt x="1403" y="58"/>
                    <a:pt x="1400" y="60"/>
                    <a:pt x="1397" y="63"/>
                  </a:cubicBezTo>
                  <a:cubicBezTo>
                    <a:pt x="1395" y="66"/>
                    <a:pt x="1393" y="70"/>
                    <a:pt x="1391" y="75"/>
                  </a:cubicBezTo>
                  <a:cubicBezTo>
                    <a:pt x="1389" y="79"/>
                    <a:pt x="1387" y="85"/>
                    <a:pt x="1386" y="92"/>
                  </a:cubicBezTo>
                  <a:lnTo>
                    <a:pt x="1381" y="121"/>
                  </a:lnTo>
                  <a:close/>
                  <a:moveTo>
                    <a:pt x="1477" y="39"/>
                  </a:moveTo>
                  <a:cubicBezTo>
                    <a:pt x="1479" y="32"/>
                    <a:pt x="1480" y="26"/>
                    <a:pt x="1480" y="21"/>
                  </a:cubicBezTo>
                  <a:cubicBezTo>
                    <a:pt x="1481" y="16"/>
                    <a:pt x="1481" y="11"/>
                    <a:pt x="1481" y="8"/>
                  </a:cubicBezTo>
                  <a:cubicBezTo>
                    <a:pt x="1481" y="6"/>
                    <a:pt x="1481" y="5"/>
                    <a:pt x="1481" y="4"/>
                  </a:cubicBezTo>
                  <a:cubicBezTo>
                    <a:pt x="1481" y="3"/>
                    <a:pt x="1481" y="2"/>
                    <a:pt x="1481" y="1"/>
                  </a:cubicBezTo>
                  <a:cubicBezTo>
                    <a:pt x="1483" y="1"/>
                    <a:pt x="1484" y="0"/>
                    <a:pt x="1486" y="0"/>
                  </a:cubicBezTo>
                  <a:cubicBezTo>
                    <a:pt x="1488" y="0"/>
                    <a:pt x="1490" y="0"/>
                    <a:pt x="1491" y="0"/>
                  </a:cubicBezTo>
                  <a:cubicBezTo>
                    <a:pt x="1492" y="0"/>
                    <a:pt x="1494" y="0"/>
                    <a:pt x="1495" y="0"/>
                  </a:cubicBezTo>
                  <a:cubicBezTo>
                    <a:pt x="1497" y="0"/>
                    <a:pt x="1498" y="1"/>
                    <a:pt x="1499" y="1"/>
                  </a:cubicBezTo>
                  <a:cubicBezTo>
                    <a:pt x="1500" y="2"/>
                    <a:pt x="1500" y="3"/>
                    <a:pt x="1500" y="4"/>
                  </a:cubicBezTo>
                  <a:cubicBezTo>
                    <a:pt x="1500" y="5"/>
                    <a:pt x="1500" y="6"/>
                    <a:pt x="1500" y="8"/>
                  </a:cubicBezTo>
                  <a:cubicBezTo>
                    <a:pt x="1500" y="9"/>
                    <a:pt x="1500" y="11"/>
                    <a:pt x="1500" y="12"/>
                  </a:cubicBezTo>
                  <a:cubicBezTo>
                    <a:pt x="1499" y="14"/>
                    <a:pt x="1499" y="16"/>
                    <a:pt x="1499" y="18"/>
                  </a:cubicBezTo>
                  <a:cubicBezTo>
                    <a:pt x="1499" y="20"/>
                    <a:pt x="1498" y="23"/>
                    <a:pt x="1498" y="25"/>
                  </a:cubicBezTo>
                  <a:cubicBezTo>
                    <a:pt x="1498" y="27"/>
                    <a:pt x="1497" y="29"/>
                    <a:pt x="1497" y="31"/>
                  </a:cubicBezTo>
                  <a:cubicBezTo>
                    <a:pt x="1483" y="108"/>
                    <a:pt x="1483" y="108"/>
                    <a:pt x="1483" y="108"/>
                  </a:cubicBezTo>
                  <a:cubicBezTo>
                    <a:pt x="1482" y="110"/>
                    <a:pt x="1482" y="112"/>
                    <a:pt x="1482" y="113"/>
                  </a:cubicBezTo>
                  <a:cubicBezTo>
                    <a:pt x="1482" y="115"/>
                    <a:pt x="1482" y="117"/>
                    <a:pt x="1483" y="118"/>
                  </a:cubicBezTo>
                  <a:cubicBezTo>
                    <a:pt x="1483" y="119"/>
                    <a:pt x="1484" y="120"/>
                    <a:pt x="1485" y="120"/>
                  </a:cubicBezTo>
                  <a:cubicBezTo>
                    <a:pt x="1486" y="121"/>
                    <a:pt x="1487" y="121"/>
                    <a:pt x="1488" y="122"/>
                  </a:cubicBezTo>
                  <a:cubicBezTo>
                    <a:pt x="1489" y="122"/>
                    <a:pt x="1490" y="122"/>
                    <a:pt x="1491" y="122"/>
                  </a:cubicBezTo>
                  <a:cubicBezTo>
                    <a:pt x="1492" y="122"/>
                    <a:pt x="1493" y="122"/>
                    <a:pt x="1495" y="121"/>
                  </a:cubicBezTo>
                  <a:cubicBezTo>
                    <a:pt x="1496" y="121"/>
                    <a:pt x="1497" y="121"/>
                    <a:pt x="1498" y="121"/>
                  </a:cubicBezTo>
                  <a:cubicBezTo>
                    <a:pt x="1499" y="124"/>
                    <a:pt x="1500" y="128"/>
                    <a:pt x="1500" y="132"/>
                  </a:cubicBezTo>
                  <a:cubicBezTo>
                    <a:pt x="1500" y="132"/>
                    <a:pt x="1500" y="133"/>
                    <a:pt x="1500" y="133"/>
                  </a:cubicBezTo>
                  <a:cubicBezTo>
                    <a:pt x="1500" y="134"/>
                    <a:pt x="1500" y="134"/>
                    <a:pt x="1500" y="134"/>
                  </a:cubicBezTo>
                  <a:cubicBezTo>
                    <a:pt x="1498" y="135"/>
                    <a:pt x="1496" y="136"/>
                    <a:pt x="1493" y="136"/>
                  </a:cubicBezTo>
                  <a:cubicBezTo>
                    <a:pt x="1490" y="136"/>
                    <a:pt x="1488" y="136"/>
                    <a:pt x="1485" y="136"/>
                  </a:cubicBezTo>
                  <a:cubicBezTo>
                    <a:pt x="1482" y="136"/>
                    <a:pt x="1479" y="136"/>
                    <a:pt x="1476" y="135"/>
                  </a:cubicBezTo>
                  <a:cubicBezTo>
                    <a:pt x="1474" y="135"/>
                    <a:pt x="1472" y="134"/>
                    <a:pt x="1470" y="132"/>
                  </a:cubicBezTo>
                  <a:cubicBezTo>
                    <a:pt x="1468" y="131"/>
                    <a:pt x="1466" y="128"/>
                    <a:pt x="1465" y="126"/>
                  </a:cubicBezTo>
                  <a:cubicBezTo>
                    <a:pt x="1464" y="123"/>
                    <a:pt x="1464" y="120"/>
                    <a:pt x="1464" y="116"/>
                  </a:cubicBezTo>
                  <a:cubicBezTo>
                    <a:pt x="1464" y="114"/>
                    <a:pt x="1464" y="111"/>
                    <a:pt x="1464" y="109"/>
                  </a:cubicBezTo>
                  <a:cubicBezTo>
                    <a:pt x="1465" y="106"/>
                    <a:pt x="1465" y="104"/>
                    <a:pt x="1466" y="101"/>
                  </a:cubicBezTo>
                  <a:lnTo>
                    <a:pt x="1477" y="39"/>
                  </a:lnTo>
                  <a:close/>
                  <a:moveTo>
                    <a:pt x="1532" y="98"/>
                  </a:moveTo>
                  <a:cubicBezTo>
                    <a:pt x="1533" y="106"/>
                    <a:pt x="1535" y="112"/>
                    <a:pt x="1538" y="116"/>
                  </a:cubicBezTo>
                  <a:cubicBezTo>
                    <a:pt x="1542" y="120"/>
                    <a:pt x="1548" y="122"/>
                    <a:pt x="1556" y="122"/>
                  </a:cubicBezTo>
                  <a:cubicBezTo>
                    <a:pt x="1561" y="122"/>
                    <a:pt x="1566" y="122"/>
                    <a:pt x="1570" y="121"/>
                  </a:cubicBezTo>
                  <a:cubicBezTo>
                    <a:pt x="1574" y="120"/>
                    <a:pt x="1578" y="118"/>
                    <a:pt x="1582" y="117"/>
                  </a:cubicBezTo>
                  <a:cubicBezTo>
                    <a:pt x="1583" y="119"/>
                    <a:pt x="1584" y="121"/>
                    <a:pt x="1584" y="124"/>
                  </a:cubicBezTo>
                  <a:cubicBezTo>
                    <a:pt x="1585" y="126"/>
                    <a:pt x="1585" y="129"/>
                    <a:pt x="1585" y="131"/>
                  </a:cubicBezTo>
                  <a:cubicBezTo>
                    <a:pt x="1583" y="132"/>
                    <a:pt x="1581" y="133"/>
                    <a:pt x="1578" y="134"/>
                  </a:cubicBezTo>
                  <a:cubicBezTo>
                    <a:pt x="1576" y="134"/>
                    <a:pt x="1573" y="135"/>
                    <a:pt x="1570" y="135"/>
                  </a:cubicBezTo>
                  <a:cubicBezTo>
                    <a:pt x="1567" y="136"/>
                    <a:pt x="1564" y="136"/>
                    <a:pt x="1561" y="137"/>
                  </a:cubicBezTo>
                  <a:cubicBezTo>
                    <a:pt x="1558" y="137"/>
                    <a:pt x="1556" y="137"/>
                    <a:pt x="1553" y="137"/>
                  </a:cubicBezTo>
                  <a:cubicBezTo>
                    <a:pt x="1546" y="137"/>
                    <a:pt x="1540" y="136"/>
                    <a:pt x="1535" y="134"/>
                  </a:cubicBezTo>
                  <a:cubicBezTo>
                    <a:pt x="1530" y="132"/>
                    <a:pt x="1526" y="130"/>
                    <a:pt x="1523" y="127"/>
                  </a:cubicBezTo>
                  <a:cubicBezTo>
                    <a:pt x="1520" y="123"/>
                    <a:pt x="1518" y="119"/>
                    <a:pt x="1516" y="115"/>
                  </a:cubicBezTo>
                  <a:cubicBezTo>
                    <a:pt x="1515" y="110"/>
                    <a:pt x="1514" y="105"/>
                    <a:pt x="1514" y="100"/>
                  </a:cubicBezTo>
                  <a:cubicBezTo>
                    <a:pt x="1514" y="92"/>
                    <a:pt x="1515" y="85"/>
                    <a:pt x="1518" y="78"/>
                  </a:cubicBezTo>
                  <a:cubicBezTo>
                    <a:pt x="1520" y="70"/>
                    <a:pt x="1524" y="64"/>
                    <a:pt x="1529" y="58"/>
                  </a:cubicBezTo>
                  <a:cubicBezTo>
                    <a:pt x="1533" y="52"/>
                    <a:pt x="1539" y="48"/>
                    <a:pt x="1545" y="44"/>
                  </a:cubicBezTo>
                  <a:cubicBezTo>
                    <a:pt x="1552" y="41"/>
                    <a:pt x="1559" y="39"/>
                    <a:pt x="1567" y="39"/>
                  </a:cubicBezTo>
                  <a:cubicBezTo>
                    <a:pt x="1575" y="39"/>
                    <a:pt x="1582" y="41"/>
                    <a:pt x="1586" y="45"/>
                  </a:cubicBezTo>
                  <a:cubicBezTo>
                    <a:pt x="1591" y="49"/>
                    <a:pt x="1594" y="54"/>
                    <a:pt x="1594" y="61"/>
                  </a:cubicBezTo>
                  <a:cubicBezTo>
                    <a:pt x="1594" y="66"/>
                    <a:pt x="1592" y="71"/>
                    <a:pt x="1590" y="75"/>
                  </a:cubicBezTo>
                  <a:cubicBezTo>
                    <a:pt x="1587" y="79"/>
                    <a:pt x="1583" y="82"/>
                    <a:pt x="1579" y="85"/>
                  </a:cubicBezTo>
                  <a:cubicBezTo>
                    <a:pt x="1574" y="88"/>
                    <a:pt x="1569" y="90"/>
                    <a:pt x="1562" y="92"/>
                  </a:cubicBezTo>
                  <a:cubicBezTo>
                    <a:pt x="1556" y="94"/>
                    <a:pt x="1549" y="95"/>
                    <a:pt x="1542" y="96"/>
                  </a:cubicBezTo>
                  <a:lnTo>
                    <a:pt x="1532" y="98"/>
                  </a:lnTo>
                  <a:close/>
                  <a:moveTo>
                    <a:pt x="1544" y="82"/>
                  </a:moveTo>
                  <a:cubicBezTo>
                    <a:pt x="1550" y="81"/>
                    <a:pt x="1555" y="80"/>
                    <a:pt x="1559" y="79"/>
                  </a:cubicBezTo>
                  <a:cubicBezTo>
                    <a:pt x="1563" y="77"/>
                    <a:pt x="1567" y="76"/>
                    <a:pt x="1569" y="74"/>
                  </a:cubicBezTo>
                  <a:cubicBezTo>
                    <a:pt x="1571" y="72"/>
                    <a:pt x="1573" y="71"/>
                    <a:pt x="1574" y="69"/>
                  </a:cubicBezTo>
                  <a:cubicBezTo>
                    <a:pt x="1575" y="67"/>
                    <a:pt x="1576" y="65"/>
                    <a:pt x="1576" y="63"/>
                  </a:cubicBezTo>
                  <a:cubicBezTo>
                    <a:pt x="1576" y="60"/>
                    <a:pt x="1575" y="58"/>
                    <a:pt x="1573" y="56"/>
                  </a:cubicBezTo>
                  <a:cubicBezTo>
                    <a:pt x="1571" y="54"/>
                    <a:pt x="1568" y="53"/>
                    <a:pt x="1564" y="53"/>
                  </a:cubicBezTo>
                  <a:cubicBezTo>
                    <a:pt x="1560" y="53"/>
                    <a:pt x="1557" y="54"/>
                    <a:pt x="1553" y="56"/>
                  </a:cubicBezTo>
                  <a:cubicBezTo>
                    <a:pt x="1550" y="58"/>
                    <a:pt x="1547" y="60"/>
                    <a:pt x="1545" y="63"/>
                  </a:cubicBezTo>
                  <a:cubicBezTo>
                    <a:pt x="1542" y="66"/>
                    <a:pt x="1540" y="69"/>
                    <a:pt x="1538" y="73"/>
                  </a:cubicBezTo>
                  <a:cubicBezTo>
                    <a:pt x="1536" y="76"/>
                    <a:pt x="1535" y="80"/>
                    <a:pt x="1534" y="84"/>
                  </a:cubicBezTo>
                  <a:lnTo>
                    <a:pt x="1544" y="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4">
                <a:latin typeface="Arial" charset="0"/>
                <a:ea typeface="Arial" charset="0"/>
                <a:cs typeface="Arial" charset="0"/>
              </a:endParaRPr>
            </a:p>
          </p:txBody>
        </p:sp>
      </p:grpSp>
      <p:sp>
        <p:nvSpPr>
          <p:cNvPr id="3" name="Text Placeholder 2"/>
          <p:cNvSpPr>
            <a:spLocks noGrp="1"/>
          </p:cNvSpPr>
          <p:nvPr>
            <p:ph type="body" sz="quarter" idx="10" hasCustomPrompt="1"/>
          </p:nvPr>
        </p:nvSpPr>
        <p:spPr>
          <a:xfrm>
            <a:off x="533400" y="685800"/>
            <a:ext cx="4953000" cy="1284454"/>
          </a:xfrm>
        </p:spPr>
        <p:txBody>
          <a:bodyPr/>
          <a:lstStyle>
            <a:lvl1pPr algn="r">
              <a:defRPr sz="3200">
                <a:solidFill>
                  <a:schemeClr val="bg1"/>
                </a:solidFill>
                <a:latin typeface="Arial" charset="0"/>
                <a:ea typeface="Arial" charset="0"/>
                <a:cs typeface="Arial" charset="0"/>
              </a:defRPr>
            </a:lvl1pPr>
          </a:lstStyle>
          <a:p>
            <a:pPr lvl="0"/>
            <a:r>
              <a:rPr lang="en-US" dirty="0"/>
              <a:t>Title</a:t>
            </a:r>
          </a:p>
          <a:p>
            <a:pPr lvl="0"/>
            <a:endParaRPr lang="en-US" dirty="0"/>
          </a:p>
        </p:txBody>
      </p:sp>
      <p:sp>
        <p:nvSpPr>
          <p:cNvPr id="5" name="Text Placeholder 4"/>
          <p:cNvSpPr>
            <a:spLocks noGrp="1"/>
          </p:cNvSpPr>
          <p:nvPr>
            <p:ph type="body" sz="quarter" idx="11" hasCustomPrompt="1"/>
          </p:nvPr>
        </p:nvSpPr>
        <p:spPr>
          <a:xfrm>
            <a:off x="533400" y="2106002"/>
            <a:ext cx="4953000" cy="332399"/>
          </a:xfrm>
        </p:spPr>
        <p:txBody>
          <a:bodyPr/>
          <a:lstStyle>
            <a:lvl1pPr algn="r">
              <a:defRPr>
                <a:solidFill>
                  <a:schemeClr val="bg1"/>
                </a:solidFill>
                <a:latin typeface="Arial" charset="0"/>
                <a:ea typeface="Arial" charset="0"/>
                <a:cs typeface="Arial" charset="0"/>
              </a:defRPr>
            </a:lvl1pPr>
          </a:lstStyle>
          <a:p>
            <a:pPr lvl="0"/>
            <a:r>
              <a:rPr lang="en-US" dirty="0"/>
              <a:t>Date</a:t>
            </a:r>
          </a:p>
        </p:txBody>
      </p:sp>
      <p:sp>
        <p:nvSpPr>
          <p:cNvPr id="19" name="Rectangle 18"/>
          <p:cNvSpPr/>
          <p:nvPr userDrawn="1"/>
        </p:nvSpPr>
        <p:spPr>
          <a:xfrm>
            <a:off x="7772810" y="6402144"/>
            <a:ext cx="4208204" cy="379656"/>
          </a:xfrm>
          <a:prstGeom prst="rect">
            <a:avLst/>
          </a:prstGeom>
        </p:spPr>
        <p:txBody>
          <a:bodyPr wrap="none">
            <a:spAutoFit/>
          </a:bodyPr>
          <a:lstStyle/>
          <a:p>
            <a:pPr algn="r"/>
            <a:r>
              <a:rPr lang="en-US" sz="1867" b="1" dirty="0">
                <a:solidFill>
                  <a:schemeClr val="bg1"/>
                </a:solidFill>
                <a:effectLst>
                  <a:outerShdw blurRad="50800" dist="76200" dir="2700000" algn="ctr" rotWithShape="0">
                    <a:schemeClr val="tx1">
                      <a:alpha val="40000"/>
                    </a:schemeClr>
                  </a:outerShdw>
                </a:effectLst>
                <a:latin typeface="Arial" charset="0"/>
                <a:ea typeface="Arial" charset="0"/>
                <a:cs typeface="Arial" charset="0"/>
              </a:rPr>
              <a:t>Make Digital Real  |   Execute Smart</a:t>
            </a:r>
          </a:p>
        </p:txBody>
      </p:sp>
    </p:spTree>
    <p:extLst>
      <p:ext uri="{BB962C8B-B14F-4D97-AF65-F5344CB8AC3E}">
        <p14:creationId xmlns:p14="http://schemas.microsoft.com/office/powerpoint/2010/main" val="6137313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indent="0">
              <a:defRPr/>
            </a:lvl1pPr>
          </a:lstStyle>
          <a:p>
            <a:r>
              <a:rPr lang="en-US"/>
              <a:t>Click to edit Master title style</a:t>
            </a:r>
            <a:endParaRPr lang="en-US" dirty="0"/>
          </a:p>
        </p:txBody>
      </p:sp>
      <p:sp>
        <p:nvSpPr>
          <p:cNvPr id="3" name="Content Placeholder 2"/>
          <p:cNvSpPr>
            <a:spLocks noGrp="1"/>
          </p:cNvSpPr>
          <p:nvPr>
            <p:ph idx="1"/>
          </p:nvPr>
        </p:nvSpPr>
        <p:spPr>
          <a:xfrm>
            <a:off x="572085" y="1121523"/>
            <a:ext cx="10972800" cy="1415772"/>
          </a:xfrm>
        </p:spPr>
        <p:txBody>
          <a:bodyPr wrap="square">
            <a:spAutoFit/>
          </a:bodyPr>
          <a:lstStyle>
            <a:lvl1pPr>
              <a:lnSpc>
                <a:spcPct val="100000"/>
              </a:lnSpc>
              <a:spcBef>
                <a:spcPts val="600"/>
              </a:spcBef>
              <a:defRPr sz="1800"/>
            </a:lvl1pPr>
            <a:lvl2pPr>
              <a:lnSpc>
                <a:spcPct val="100000"/>
              </a:lnSpc>
              <a:spcBef>
                <a:spcPts val="600"/>
              </a:spcBef>
              <a:defRPr sz="1600"/>
            </a:lvl2pPr>
            <a:lvl3pPr marL="457189" indent="-228594">
              <a:lnSpc>
                <a:spcPct val="100000"/>
              </a:lnSpc>
              <a:spcBef>
                <a:spcPts val="600"/>
              </a:spcBef>
              <a:buSzPct val="80000"/>
              <a:buFont typeface="Arial" panose="020B0604020202020204" pitchFamily="34" charset="0"/>
              <a:buChar char="–"/>
              <a:defRPr sz="1400"/>
            </a:lvl3pPr>
            <a:lvl4pPr>
              <a:lnSpc>
                <a:spcPct val="100000"/>
              </a:lnSpc>
              <a:spcBef>
                <a:spcPts val="600"/>
              </a:spcBef>
              <a:defRPr sz="1400"/>
            </a:lvl4pPr>
            <a:lvl5pPr>
              <a:lnSpc>
                <a:spcPct val="120000"/>
              </a:lnSpc>
              <a:spcBef>
                <a:spcPts val="840"/>
              </a:spcBef>
              <a:defRPr sz="18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Slide Number Placeholder 5"/>
          <p:cNvSpPr>
            <a:spLocks noGrp="1"/>
          </p:cNvSpPr>
          <p:nvPr>
            <p:ph type="sldNum" sz="quarter" idx="4"/>
          </p:nvPr>
        </p:nvSpPr>
        <p:spPr>
          <a:xfrm>
            <a:off x="11064552" y="6359879"/>
            <a:ext cx="517848" cy="365125"/>
          </a:xfrm>
          <a:prstGeom prst="rect">
            <a:avLst/>
          </a:prstGeom>
        </p:spPr>
        <p:txBody>
          <a:bodyPr vert="horz" lIns="0" tIns="45720" rIns="0" bIns="45720" rtlCol="0" anchor="ctr"/>
          <a:lstStyle>
            <a:lvl1pPr algn="r">
              <a:defRPr sz="900">
                <a:solidFill>
                  <a:srgbClr val="000000"/>
                </a:solidFill>
                <a:latin typeface="Arial" pitchFamily="34" charset="0"/>
                <a:cs typeface="Arial" pitchFamily="34" charset="0"/>
              </a:defRPr>
            </a:lvl1pPr>
          </a:lstStyle>
          <a:p>
            <a:fld id="{FA9773FF-5CF5-4EAA-B8E3-FC44DF1C3F5F}" type="slidenum">
              <a:rPr lang="en-US" smtClean="0"/>
              <a:t>‹#›</a:t>
            </a:fld>
            <a:endParaRPr lang="en-US"/>
          </a:p>
        </p:txBody>
      </p:sp>
    </p:spTree>
    <p:extLst>
      <p:ext uri="{BB962C8B-B14F-4D97-AF65-F5344CB8AC3E}">
        <p14:creationId xmlns:p14="http://schemas.microsoft.com/office/powerpoint/2010/main" val="2673872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indent="0">
              <a:defRPr/>
            </a:lvl1pPr>
          </a:lstStyle>
          <a:p>
            <a:r>
              <a:rPr lang="en-US"/>
              <a:t>Click to edit Master title style</a:t>
            </a:r>
            <a:endParaRPr lang="en-US" dirty="0"/>
          </a:p>
        </p:txBody>
      </p:sp>
      <p:sp>
        <p:nvSpPr>
          <p:cNvPr id="9" name="Slide Number Placeholder 5"/>
          <p:cNvSpPr>
            <a:spLocks noGrp="1"/>
          </p:cNvSpPr>
          <p:nvPr>
            <p:ph type="sldNum" sz="quarter" idx="4"/>
          </p:nvPr>
        </p:nvSpPr>
        <p:spPr>
          <a:xfrm>
            <a:off x="11064552" y="6359879"/>
            <a:ext cx="517848" cy="365125"/>
          </a:xfrm>
          <a:prstGeom prst="rect">
            <a:avLst/>
          </a:prstGeom>
        </p:spPr>
        <p:txBody>
          <a:bodyPr vert="horz" lIns="0" tIns="45720" rIns="0" bIns="45720" rtlCol="0" anchor="ctr"/>
          <a:lstStyle>
            <a:lvl1pPr algn="r">
              <a:defRPr sz="900">
                <a:solidFill>
                  <a:srgbClr val="000000"/>
                </a:solidFill>
                <a:latin typeface="Arial" pitchFamily="34" charset="0"/>
                <a:cs typeface="Arial" pitchFamily="34" charset="0"/>
              </a:defRPr>
            </a:lvl1pPr>
          </a:lstStyle>
          <a:p>
            <a:fld id="{FA9773FF-5CF5-4EAA-B8E3-FC44DF1C3F5F}" type="slidenum">
              <a:rPr lang="en-US" smtClean="0"/>
              <a:t>‹#›</a:t>
            </a:fld>
            <a:endParaRPr lang="en-US"/>
          </a:p>
        </p:txBody>
      </p:sp>
    </p:spTree>
    <p:extLst>
      <p:ext uri="{BB962C8B-B14F-4D97-AF65-F5344CB8AC3E}">
        <p14:creationId xmlns:p14="http://schemas.microsoft.com/office/powerpoint/2010/main" val="1795385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Parallelogram 6"/>
          <p:cNvSpPr/>
          <p:nvPr userDrawn="1"/>
        </p:nvSpPr>
        <p:spPr>
          <a:xfrm>
            <a:off x="-2" y="4114800"/>
            <a:ext cx="12192002" cy="1876597"/>
          </a:xfrm>
          <a:prstGeom prst="rect">
            <a:avLst/>
          </a:prstGeom>
          <a:solidFill>
            <a:srgbClr val="00335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45718" rIns="91414" bIns="45718" numCol="1" spcCol="0" rtlCol="0" fromWordArt="0" anchor="ctr" anchorCtr="0" forceAA="0" compatLnSpc="1">
            <a:prstTxWarp prst="textNoShape">
              <a:avLst/>
            </a:prstTxWarp>
            <a:noAutofit/>
          </a:bodyPr>
          <a:lstStyle/>
          <a:p>
            <a:pPr algn="ctr">
              <a:defRPr/>
            </a:pPr>
            <a:endParaRPr lang="en-US" sz="2800" dirty="0">
              <a:solidFill>
                <a:prstClr val="white"/>
              </a:solidFill>
              <a:latin typeface="Arial" pitchFamily="34" charset="0"/>
              <a:cs typeface="Arial" pitchFamily="34" charset="0"/>
            </a:endParaRPr>
          </a:p>
        </p:txBody>
      </p:sp>
      <p:grpSp>
        <p:nvGrpSpPr>
          <p:cNvPr id="8" name="Group 7"/>
          <p:cNvGrpSpPr/>
          <p:nvPr userDrawn="1"/>
        </p:nvGrpSpPr>
        <p:grpSpPr>
          <a:xfrm>
            <a:off x="457200" y="6319532"/>
            <a:ext cx="1600200" cy="379281"/>
            <a:chOff x="1452563" y="5010050"/>
            <a:chExt cx="7246937" cy="1717675"/>
          </a:xfrm>
        </p:grpSpPr>
        <p:sp>
          <p:nvSpPr>
            <p:cNvPr id="9" name="Freeform 5"/>
            <p:cNvSpPr>
              <a:spLocks noEditPoints="1"/>
            </p:cNvSpPr>
            <p:nvPr/>
          </p:nvSpPr>
          <p:spPr bwMode="auto">
            <a:xfrm>
              <a:off x="3711575" y="5357713"/>
              <a:ext cx="4987925" cy="1025525"/>
            </a:xfrm>
            <a:custGeom>
              <a:avLst/>
              <a:gdLst>
                <a:gd name="T0" fmla="*/ 1039 w 1328"/>
                <a:gd name="T1" fmla="*/ 188 h 272"/>
                <a:gd name="T2" fmla="*/ 1125 w 1328"/>
                <a:gd name="T3" fmla="*/ 235 h 272"/>
                <a:gd name="T4" fmla="*/ 1136 w 1328"/>
                <a:gd name="T5" fmla="*/ 259 h 272"/>
                <a:gd name="T6" fmla="*/ 1007 w 1328"/>
                <a:gd name="T7" fmla="*/ 164 h 272"/>
                <a:gd name="T8" fmla="*/ 1150 w 1328"/>
                <a:gd name="T9" fmla="*/ 175 h 272"/>
                <a:gd name="T10" fmla="*/ 1039 w 1328"/>
                <a:gd name="T11" fmla="*/ 159 h 272"/>
                <a:gd name="T12" fmla="*/ 1119 w 1328"/>
                <a:gd name="T13" fmla="*/ 156 h 272"/>
                <a:gd name="T14" fmla="*/ 1217 w 1328"/>
                <a:gd name="T15" fmla="*/ 188 h 272"/>
                <a:gd name="T16" fmla="*/ 1303 w 1328"/>
                <a:gd name="T17" fmla="*/ 235 h 272"/>
                <a:gd name="T18" fmla="*/ 1314 w 1328"/>
                <a:gd name="T19" fmla="*/ 259 h 272"/>
                <a:gd name="T20" fmla="*/ 1185 w 1328"/>
                <a:gd name="T21" fmla="*/ 164 h 272"/>
                <a:gd name="T22" fmla="*/ 1328 w 1328"/>
                <a:gd name="T23" fmla="*/ 175 h 272"/>
                <a:gd name="T24" fmla="*/ 1217 w 1328"/>
                <a:gd name="T25" fmla="*/ 159 h 272"/>
                <a:gd name="T26" fmla="*/ 1297 w 1328"/>
                <a:gd name="T27" fmla="*/ 156 h 272"/>
                <a:gd name="T28" fmla="*/ 195 w 1328"/>
                <a:gd name="T29" fmla="*/ 9 h 272"/>
                <a:gd name="T30" fmla="*/ 16 w 1328"/>
                <a:gd name="T31" fmla="*/ 0 h 272"/>
                <a:gd name="T32" fmla="*/ 15 w 1328"/>
                <a:gd name="T33" fmla="*/ 272 h 272"/>
                <a:gd name="T34" fmla="*/ 98 w 1328"/>
                <a:gd name="T35" fmla="*/ 217 h 272"/>
                <a:gd name="T36" fmla="*/ 195 w 1328"/>
                <a:gd name="T37" fmla="*/ 73 h 272"/>
                <a:gd name="T38" fmla="*/ 226 w 1328"/>
                <a:gd name="T39" fmla="*/ 257 h 272"/>
                <a:gd name="T40" fmla="*/ 297 w 1328"/>
                <a:gd name="T41" fmla="*/ 7 h 272"/>
                <a:gd name="T42" fmla="*/ 316 w 1328"/>
                <a:gd name="T43" fmla="*/ 26 h 272"/>
                <a:gd name="T44" fmla="*/ 297 w 1328"/>
                <a:gd name="T45" fmla="*/ 84 h 272"/>
                <a:gd name="T46" fmla="*/ 297 w 1328"/>
                <a:gd name="T47" fmla="*/ 272 h 272"/>
                <a:gd name="T48" fmla="*/ 513 w 1328"/>
                <a:gd name="T49" fmla="*/ 150 h 272"/>
                <a:gd name="T50" fmla="*/ 368 w 1328"/>
                <a:gd name="T51" fmla="*/ 86 h 272"/>
                <a:gd name="T52" fmla="*/ 370 w 1328"/>
                <a:gd name="T53" fmla="*/ 133 h 272"/>
                <a:gd name="T54" fmla="*/ 402 w 1328"/>
                <a:gd name="T55" fmla="*/ 256 h 272"/>
                <a:gd name="T56" fmla="*/ 481 w 1328"/>
                <a:gd name="T57" fmla="*/ 153 h 272"/>
                <a:gd name="T58" fmla="*/ 513 w 1328"/>
                <a:gd name="T59" fmla="*/ 256 h 272"/>
                <a:gd name="T60" fmla="*/ 625 w 1328"/>
                <a:gd name="T61" fmla="*/ 272 h 272"/>
                <a:gd name="T62" fmla="*/ 623 w 1328"/>
                <a:gd name="T63" fmla="*/ 84 h 272"/>
                <a:gd name="T64" fmla="*/ 683 w 1328"/>
                <a:gd name="T65" fmla="*/ 6 h 272"/>
                <a:gd name="T66" fmla="*/ 715 w 1328"/>
                <a:gd name="T67" fmla="*/ 258 h 272"/>
                <a:gd name="T68" fmla="*/ 629 w 1328"/>
                <a:gd name="T69" fmla="*/ 111 h 272"/>
                <a:gd name="T70" fmla="*/ 630 w 1328"/>
                <a:gd name="T71" fmla="*/ 244 h 272"/>
                <a:gd name="T72" fmla="*/ 837 w 1328"/>
                <a:gd name="T73" fmla="*/ 270 h 272"/>
                <a:gd name="T74" fmla="*/ 830 w 1328"/>
                <a:gd name="T75" fmla="*/ 241 h 272"/>
                <a:gd name="T76" fmla="*/ 837 w 1328"/>
                <a:gd name="T77" fmla="*/ 113 h 272"/>
                <a:gd name="T78" fmla="*/ 795 w 1328"/>
                <a:gd name="T79" fmla="*/ 86 h 272"/>
                <a:gd name="T80" fmla="*/ 763 w 1328"/>
                <a:gd name="T81" fmla="*/ 48 h 272"/>
                <a:gd name="T82" fmla="*/ 734 w 1328"/>
                <a:gd name="T83" fmla="*/ 100 h 272"/>
                <a:gd name="T84" fmla="*/ 763 w 1328"/>
                <a:gd name="T85" fmla="*/ 191 h 272"/>
                <a:gd name="T86" fmla="*/ 887 w 1328"/>
                <a:gd name="T87" fmla="*/ 86 h 272"/>
                <a:gd name="T88" fmla="*/ 889 w 1328"/>
                <a:gd name="T89" fmla="*/ 133 h 272"/>
                <a:gd name="T90" fmla="*/ 921 w 1328"/>
                <a:gd name="T91" fmla="*/ 256 h 272"/>
                <a:gd name="T92" fmla="*/ 962 w 1328"/>
                <a:gd name="T93" fmla="*/ 114 h 272"/>
                <a:gd name="T94" fmla="*/ 999 w 1328"/>
                <a:gd name="T95" fmla="*/ 101 h 272"/>
                <a:gd name="T96" fmla="*/ 887 w 1328"/>
                <a:gd name="T97" fmla="*/ 8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28" h="272">
                  <a:moveTo>
                    <a:pt x="1150" y="175"/>
                  </a:moveTo>
                  <a:cubicBezTo>
                    <a:pt x="1150" y="182"/>
                    <a:pt x="1145" y="188"/>
                    <a:pt x="1138" y="188"/>
                  </a:cubicBezTo>
                  <a:cubicBezTo>
                    <a:pt x="1039" y="188"/>
                    <a:pt x="1039" y="188"/>
                    <a:pt x="1039" y="188"/>
                  </a:cubicBezTo>
                  <a:cubicBezTo>
                    <a:pt x="1039" y="193"/>
                    <a:pt x="1039" y="193"/>
                    <a:pt x="1039" y="193"/>
                  </a:cubicBezTo>
                  <a:cubicBezTo>
                    <a:pt x="1039" y="222"/>
                    <a:pt x="1050" y="245"/>
                    <a:pt x="1080" y="245"/>
                  </a:cubicBezTo>
                  <a:cubicBezTo>
                    <a:pt x="1097" y="245"/>
                    <a:pt x="1109" y="242"/>
                    <a:pt x="1125" y="235"/>
                  </a:cubicBezTo>
                  <a:cubicBezTo>
                    <a:pt x="1127" y="234"/>
                    <a:pt x="1129" y="233"/>
                    <a:pt x="1131" y="233"/>
                  </a:cubicBezTo>
                  <a:cubicBezTo>
                    <a:pt x="1138" y="233"/>
                    <a:pt x="1143" y="240"/>
                    <a:pt x="1143" y="247"/>
                  </a:cubicBezTo>
                  <a:cubicBezTo>
                    <a:pt x="1143" y="253"/>
                    <a:pt x="1141" y="256"/>
                    <a:pt x="1136" y="259"/>
                  </a:cubicBezTo>
                  <a:cubicBezTo>
                    <a:pt x="1120" y="269"/>
                    <a:pt x="1097" y="272"/>
                    <a:pt x="1079" y="272"/>
                  </a:cubicBezTo>
                  <a:cubicBezTo>
                    <a:pt x="1030" y="272"/>
                    <a:pt x="1007" y="238"/>
                    <a:pt x="1007" y="192"/>
                  </a:cubicBezTo>
                  <a:cubicBezTo>
                    <a:pt x="1007" y="164"/>
                    <a:pt x="1007" y="164"/>
                    <a:pt x="1007" y="164"/>
                  </a:cubicBezTo>
                  <a:cubicBezTo>
                    <a:pt x="1007" y="118"/>
                    <a:pt x="1031" y="84"/>
                    <a:pt x="1079" y="84"/>
                  </a:cubicBezTo>
                  <a:cubicBezTo>
                    <a:pt x="1127" y="84"/>
                    <a:pt x="1150" y="114"/>
                    <a:pt x="1150" y="160"/>
                  </a:cubicBezTo>
                  <a:lnTo>
                    <a:pt x="1150" y="175"/>
                  </a:lnTo>
                  <a:close/>
                  <a:moveTo>
                    <a:pt x="1119" y="156"/>
                  </a:moveTo>
                  <a:cubicBezTo>
                    <a:pt x="1119" y="129"/>
                    <a:pt x="1110" y="110"/>
                    <a:pt x="1079" y="110"/>
                  </a:cubicBezTo>
                  <a:cubicBezTo>
                    <a:pt x="1051" y="110"/>
                    <a:pt x="1039" y="132"/>
                    <a:pt x="1039" y="159"/>
                  </a:cubicBezTo>
                  <a:cubicBezTo>
                    <a:pt x="1039" y="162"/>
                    <a:pt x="1039" y="162"/>
                    <a:pt x="1039" y="162"/>
                  </a:cubicBezTo>
                  <a:cubicBezTo>
                    <a:pt x="1119" y="162"/>
                    <a:pt x="1119" y="162"/>
                    <a:pt x="1119" y="162"/>
                  </a:cubicBezTo>
                  <a:lnTo>
                    <a:pt x="1119" y="156"/>
                  </a:lnTo>
                  <a:close/>
                  <a:moveTo>
                    <a:pt x="1328" y="175"/>
                  </a:moveTo>
                  <a:cubicBezTo>
                    <a:pt x="1328" y="182"/>
                    <a:pt x="1323" y="188"/>
                    <a:pt x="1316" y="188"/>
                  </a:cubicBezTo>
                  <a:cubicBezTo>
                    <a:pt x="1217" y="188"/>
                    <a:pt x="1217" y="188"/>
                    <a:pt x="1217" y="188"/>
                  </a:cubicBezTo>
                  <a:cubicBezTo>
                    <a:pt x="1217" y="193"/>
                    <a:pt x="1217" y="193"/>
                    <a:pt x="1217" y="193"/>
                  </a:cubicBezTo>
                  <a:cubicBezTo>
                    <a:pt x="1217" y="222"/>
                    <a:pt x="1228" y="245"/>
                    <a:pt x="1258" y="245"/>
                  </a:cubicBezTo>
                  <a:cubicBezTo>
                    <a:pt x="1276" y="245"/>
                    <a:pt x="1287" y="242"/>
                    <a:pt x="1303" y="235"/>
                  </a:cubicBezTo>
                  <a:cubicBezTo>
                    <a:pt x="1305" y="234"/>
                    <a:pt x="1307" y="233"/>
                    <a:pt x="1309" y="233"/>
                  </a:cubicBezTo>
                  <a:cubicBezTo>
                    <a:pt x="1316" y="233"/>
                    <a:pt x="1322" y="240"/>
                    <a:pt x="1322" y="247"/>
                  </a:cubicBezTo>
                  <a:cubicBezTo>
                    <a:pt x="1322" y="253"/>
                    <a:pt x="1319" y="256"/>
                    <a:pt x="1314" y="259"/>
                  </a:cubicBezTo>
                  <a:cubicBezTo>
                    <a:pt x="1298" y="269"/>
                    <a:pt x="1275" y="272"/>
                    <a:pt x="1257" y="272"/>
                  </a:cubicBezTo>
                  <a:cubicBezTo>
                    <a:pt x="1208" y="272"/>
                    <a:pt x="1185" y="238"/>
                    <a:pt x="1185" y="192"/>
                  </a:cubicBezTo>
                  <a:cubicBezTo>
                    <a:pt x="1185" y="164"/>
                    <a:pt x="1185" y="164"/>
                    <a:pt x="1185" y="164"/>
                  </a:cubicBezTo>
                  <a:cubicBezTo>
                    <a:pt x="1185" y="118"/>
                    <a:pt x="1209" y="84"/>
                    <a:pt x="1257" y="84"/>
                  </a:cubicBezTo>
                  <a:cubicBezTo>
                    <a:pt x="1305" y="84"/>
                    <a:pt x="1328" y="114"/>
                    <a:pt x="1328" y="160"/>
                  </a:cubicBezTo>
                  <a:lnTo>
                    <a:pt x="1328" y="175"/>
                  </a:lnTo>
                  <a:close/>
                  <a:moveTo>
                    <a:pt x="1297" y="156"/>
                  </a:moveTo>
                  <a:cubicBezTo>
                    <a:pt x="1297" y="129"/>
                    <a:pt x="1288" y="110"/>
                    <a:pt x="1257" y="110"/>
                  </a:cubicBezTo>
                  <a:cubicBezTo>
                    <a:pt x="1230" y="110"/>
                    <a:pt x="1217" y="132"/>
                    <a:pt x="1217" y="159"/>
                  </a:cubicBezTo>
                  <a:cubicBezTo>
                    <a:pt x="1217" y="162"/>
                    <a:pt x="1217" y="162"/>
                    <a:pt x="1217" y="162"/>
                  </a:cubicBezTo>
                  <a:cubicBezTo>
                    <a:pt x="1297" y="162"/>
                    <a:pt x="1297" y="162"/>
                    <a:pt x="1297" y="162"/>
                  </a:cubicBezTo>
                  <a:lnTo>
                    <a:pt x="1297" y="156"/>
                  </a:lnTo>
                  <a:close/>
                  <a:moveTo>
                    <a:pt x="226" y="15"/>
                  </a:moveTo>
                  <a:cubicBezTo>
                    <a:pt x="226" y="6"/>
                    <a:pt x="219" y="0"/>
                    <a:pt x="210" y="0"/>
                  </a:cubicBezTo>
                  <a:cubicBezTo>
                    <a:pt x="203" y="0"/>
                    <a:pt x="198" y="3"/>
                    <a:pt x="195" y="9"/>
                  </a:cubicBezTo>
                  <a:cubicBezTo>
                    <a:pt x="113" y="180"/>
                    <a:pt x="113" y="180"/>
                    <a:pt x="113" y="180"/>
                  </a:cubicBezTo>
                  <a:cubicBezTo>
                    <a:pt x="32" y="10"/>
                    <a:pt x="32" y="10"/>
                    <a:pt x="32" y="10"/>
                  </a:cubicBezTo>
                  <a:cubicBezTo>
                    <a:pt x="29" y="3"/>
                    <a:pt x="23" y="0"/>
                    <a:pt x="16" y="0"/>
                  </a:cubicBezTo>
                  <a:cubicBezTo>
                    <a:pt x="7" y="0"/>
                    <a:pt x="0" y="6"/>
                    <a:pt x="0" y="15"/>
                  </a:cubicBezTo>
                  <a:cubicBezTo>
                    <a:pt x="0" y="257"/>
                    <a:pt x="0" y="257"/>
                    <a:pt x="0" y="257"/>
                  </a:cubicBezTo>
                  <a:cubicBezTo>
                    <a:pt x="0" y="265"/>
                    <a:pt x="7" y="272"/>
                    <a:pt x="15" y="272"/>
                  </a:cubicBezTo>
                  <a:cubicBezTo>
                    <a:pt x="23" y="272"/>
                    <a:pt x="30" y="265"/>
                    <a:pt x="30" y="257"/>
                  </a:cubicBezTo>
                  <a:cubicBezTo>
                    <a:pt x="30" y="74"/>
                    <a:pt x="30" y="74"/>
                    <a:pt x="30" y="74"/>
                  </a:cubicBezTo>
                  <a:cubicBezTo>
                    <a:pt x="98" y="217"/>
                    <a:pt x="98" y="217"/>
                    <a:pt x="98" y="217"/>
                  </a:cubicBezTo>
                  <a:cubicBezTo>
                    <a:pt x="101" y="223"/>
                    <a:pt x="106" y="226"/>
                    <a:pt x="113" y="226"/>
                  </a:cubicBezTo>
                  <a:cubicBezTo>
                    <a:pt x="119" y="226"/>
                    <a:pt x="125" y="223"/>
                    <a:pt x="128" y="217"/>
                  </a:cubicBezTo>
                  <a:cubicBezTo>
                    <a:pt x="195" y="73"/>
                    <a:pt x="195" y="73"/>
                    <a:pt x="195" y="73"/>
                  </a:cubicBezTo>
                  <a:cubicBezTo>
                    <a:pt x="195" y="257"/>
                    <a:pt x="195" y="257"/>
                    <a:pt x="195" y="257"/>
                  </a:cubicBezTo>
                  <a:cubicBezTo>
                    <a:pt x="195" y="265"/>
                    <a:pt x="202" y="272"/>
                    <a:pt x="210" y="272"/>
                  </a:cubicBezTo>
                  <a:cubicBezTo>
                    <a:pt x="219" y="272"/>
                    <a:pt x="226" y="265"/>
                    <a:pt x="226" y="257"/>
                  </a:cubicBezTo>
                  <a:lnTo>
                    <a:pt x="226" y="15"/>
                  </a:lnTo>
                  <a:close/>
                  <a:moveTo>
                    <a:pt x="316" y="26"/>
                  </a:moveTo>
                  <a:cubicBezTo>
                    <a:pt x="316" y="15"/>
                    <a:pt x="308" y="7"/>
                    <a:pt x="297" y="7"/>
                  </a:cubicBezTo>
                  <a:cubicBezTo>
                    <a:pt x="287" y="7"/>
                    <a:pt x="279" y="16"/>
                    <a:pt x="279" y="26"/>
                  </a:cubicBezTo>
                  <a:cubicBezTo>
                    <a:pt x="279" y="36"/>
                    <a:pt x="287" y="44"/>
                    <a:pt x="297" y="44"/>
                  </a:cubicBezTo>
                  <a:cubicBezTo>
                    <a:pt x="308" y="44"/>
                    <a:pt x="316" y="36"/>
                    <a:pt x="316" y="26"/>
                  </a:cubicBezTo>
                  <a:close/>
                  <a:moveTo>
                    <a:pt x="313" y="256"/>
                  </a:moveTo>
                  <a:cubicBezTo>
                    <a:pt x="313" y="100"/>
                    <a:pt x="313" y="100"/>
                    <a:pt x="313" y="100"/>
                  </a:cubicBezTo>
                  <a:cubicBezTo>
                    <a:pt x="313" y="91"/>
                    <a:pt x="306" y="84"/>
                    <a:pt x="297" y="84"/>
                  </a:cubicBezTo>
                  <a:cubicBezTo>
                    <a:pt x="289" y="84"/>
                    <a:pt x="282" y="91"/>
                    <a:pt x="282" y="100"/>
                  </a:cubicBezTo>
                  <a:cubicBezTo>
                    <a:pt x="282" y="256"/>
                    <a:pt x="282" y="256"/>
                    <a:pt x="282" y="256"/>
                  </a:cubicBezTo>
                  <a:cubicBezTo>
                    <a:pt x="282" y="265"/>
                    <a:pt x="288" y="272"/>
                    <a:pt x="297" y="272"/>
                  </a:cubicBezTo>
                  <a:cubicBezTo>
                    <a:pt x="306" y="272"/>
                    <a:pt x="313" y="265"/>
                    <a:pt x="313" y="256"/>
                  </a:cubicBezTo>
                  <a:close/>
                  <a:moveTo>
                    <a:pt x="513" y="256"/>
                  </a:moveTo>
                  <a:cubicBezTo>
                    <a:pt x="513" y="150"/>
                    <a:pt x="513" y="150"/>
                    <a:pt x="513" y="150"/>
                  </a:cubicBezTo>
                  <a:cubicBezTo>
                    <a:pt x="513" y="110"/>
                    <a:pt x="497" y="84"/>
                    <a:pt x="453" y="84"/>
                  </a:cubicBezTo>
                  <a:cubicBezTo>
                    <a:pt x="432" y="84"/>
                    <a:pt x="411" y="89"/>
                    <a:pt x="396" y="106"/>
                  </a:cubicBezTo>
                  <a:cubicBezTo>
                    <a:pt x="391" y="94"/>
                    <a:pt x="381" y="86"/>
                    <a:pt x="368" y="86"/>
                  </a:cubicBezTo>
                  <a:cubicBezTo>
                    <a:pt x="360" y="86"/>
                    <a:pt x="353" y="90"/>
                    <a:pt x="353" y="98"/>
                  </a:cubicBezTo>
                  <a:cubicBezTo>
                    <a:pt x="352" y="105"/>
                    <a:pt x="355" y="108"/>
                    <a:pt x="362" y="112"/>
                  </a:cubicBezTo>
                  <a:cubicBezTo>
                    <a:pt x="367" y="115"/>
                    <a:pt x="370" y="123"/>
                    <a:pt x="370" y="133"/>
                  </a:cubicBezTo>
                  <a:cubicBezTo>
                    <a:pt x="370" y="256"/>
                    <a:pt x="370" y="256"/>
                    <a:pt x="370" y="256"/>
                  </a:cubicBezTo>
                  <a:cubicBezTo>
                    <a:pt x="370" y="265"/>
                    <a:pt x="378" y="272"/>
                    <a:pt x="386" y="272"/>
                  </a:cubicBezTo>
                  <a:cubicBezTo>
                    <a:pt x="395" y="272"/>
                    <a:pt x="402" y="265"/>
                    <a:pt x="402" y="256"/>
                  </a:cubicBezTo>
                  <a:cubicBezTo>
                    <a:pt x="402" y="137"/>
                    <a:pt x="402" y="137"/>
                    <a:pt x="402" y="137"/>
                  </a:cubicBezTo>
                  <a:cubicBezTo>
                    <a:pt x="411" y="121"/>
                    <a:pt x="428" y="114"/>
                    <a:pt x="446" y="114"/>
                  </a:cubicBezTo>
                  <a:cubicBezTo>
                    <a:pt x="473" y="114"/>
                    <a:pt x="481" y="129"/>
                    <a:pt x="481" y="153"/>
                  </a:cubicBezTo>
                  <a:cubicBezTo>
                    <a:pt x="481" y="256"/>
                    <a:pt x="481" y="256"/>
                    <a:pt x="481" y="256"/>
                  </a:cubicBezTo>
                  <a:cubicBezTo>
                    <a:pt x="481" y="265"/>
                    <a:pt x="488" y="272"/>
                    <a:pt x="497" y="272"/>
                  </a:cubicBezTo>
                  <a:cubicBezTo>
                    <a:pt x="506" y="272"/>
                    <a:pt x="513" y="265"/>
                    <a:pt x="513" y="256"/>
                  </a:cubicBezTo>
                  <a:close/>
                  <a:moveTo>
                    <a:pt x="699" y="272"/>
                  </a:moveTo>
                  <a:cubicBezTo>
                    <a:pt x="689" y="272"/>
                    <a:pt x="678" y="265"/>
                    <a:pt x="673" y="256"/>
                  </a:cubicBezTo>
                  <a:cubicBezTo>
                    <a:pt x="659" y="266"/>
                    <a:pt x="642" y="272"/>
                    <a:pt x="625" y="272"/>
                  </a:cubicBezTo>
                  <a:cubicBezTo>
                    <a:pt x="577" y="272"/>
                    <a:pt x="558" y="244"/>
                    <a:pt x="558" y="198"/>
                  </a:cubicBezTo>
                  <a:cubicBezTo>
                    <a:pt x="558" y="165"/>
                    <a:pt x="558" y="165"/>
                    <a:pt x="558" y="165"/>
                  </a:cubicBezTo>
                  <a:cubicBezTo>
                    <a:pt x="558" y="121"/>
                    <a:pt x="572" y="84"/>
                    <a:pt x="623" y="84"/>
                  </a:cubicBezTo>
                  <a:cubicBezTo>
                    <a:pt x="638" y="84"/>
                    <a:pt x="654" y="89"/>
                    <a:pt x="667" y="98"/>
                  </a:cubicBezTo>
                  <a:cubicBezTo>
                    <a:pt x="667" y="22"/>
                    <a:pt x="667" y="22"/>
                    <a:pt x="667" y="22"/>
                  </a:cubicBezTo>
                  <a:cubicBezTo>
                    <a:pt x="667" y="13"/>
                    <a:pt x="674" y="6"/>
                    <a:pt x="683" y="6"/>
                  </a:cubicBezTo>
                  <a:cubicBezTo>
                    <a:pt x="691" y="6"/>
                    <a:pt x="698" y="13"/>
                    <a:pt x="698" y="22"/>
                  </a:cubicBezTo>
                  <a:cubicBezTo>
                    <a:pt x="698" y="225"/>
                    <a:pt x="698" y="225"/>
                    <a:pt x="698" y="225"/>
                  </a:cubicBezTo>
                  <a:cubicBezTo>
                    <a:pt x="698" y="254"/>
                    <a:pt x="715" y="242"/>
                    <a:pt x="715" y="258"/>
                  </a:cubicBezTo>
                  <a:cubicBezTo>
                    <a:pt x="715" y="268"/>
                    <a:pt x="708" y="272"/>
                    <a:pt x="699" y="272"/>
                  </a:cubicBezTo>
                  <a:close/>
                  <a:moveTo>
                    <a:pt x="667" y="128"/>
                  </a:moveTo>
                  <a:cubicBezTo>
                    <a:pt x="657" y="118"/>
                    <a:pt x="643" y="111"/>
                    <a:pt x="629" y="111"/>
                  </a:cubicBezTo>
                  <a:cubicBezTo>
                    <a:pt x="598" y="111"/>
                    <a:pt x="590" y="134"/>
                    <a:pt x="590" y="161"/>
                  </a:cubicBezTo>
                  <a:cubicBezTo>
                    <a:pt x="590" y="200"/>
                    <a:pt x="590" y="200"/>
                    <a:pt x="590" y="200"/>
                  </a:cubicBezTo>
                  <a:cubicBezTo>
                    <a:pt x="590" y="228"/>
                    <a:pt x="600" y="244"/>
                    <a:pt x="630" y="244"/>
                  </a:cubicBezTo>
                  <a:cubicBezTo>
                    <a:pt x="643" y="244"/>
                    <a:pt x="657" y="238"/>
                    <a:pt x="667" y="229"/>
                  </a:cubicBezTo>
                  <a:lnTo>
                    <a:pt x="667" y="128"/>
                  </a:lnTo>
                  <a:close/>
                  <a:moveTo>
                    <a:pt x="837" y="270"/>
                  </a:moveTo>
                  <a:cubicBezTo>
                    <a:pt x="845" y="270"/>
                    <a:pt x="852" y="263"/>
                    <a:pt x="852" y="255"/>
                  </a:cubicBezTo>
                  <a:cubicBezTo>
                    <a:pt x="852" y="247"/>
                    <a:pt x="845" y="241"/>
                    <a:pt x="837" y="241"/>
                  </a:cubicBezTo>
                  <a:cubicBezTo>
                    <a:pt x="830" y="241"/>
                    <a:pt x="830" y="241"/>
                    <a:pt x="830" y="241"/>
                  </a:cubicBezTo>
                  <a:cubicBezTo>
                    <a:pt x="796" y="241"/>
                    <a:pt x="795" y="219"/>
                    <a:pt x="795" y="191"/>
                  </a:cubicBezTo>
                  <a:cubicBezTo>
                    <a:pt x="795" y="113"/>
                    <a:pt x="795" y="113"/>
                    <a:pt x="795" y="113"/>
                  </a:cubicBezTo>
                  <a:cubicBezTo>
                    <a:pt x="837" y="113"/>
                    <a:pt x="837" y="113"/>
                    <a:pt x="837" y="113"/>
                  </a:cubicBezTo>
                  <a:cubicBezTo>
                    <a:pt x="845" y="113"/>
                    <a:pt x="851" y="107"/>
                    <a:pt x="851" y="100"/>
                  </a:cubicBezTo>
                  <a:cubicBezTo>
                    <a:pt x="851" y="92"/>
                    <a:pt x="845" y="86"/>
                    <a:pt x="837" y="86"/>
                  </a:cubicBezTo>
                  <a:cubicBezTo>
                    <a:pt x="795" y="86"/>
                    <a:pt x="795" y="86"/>
                    <a:pt x="795" y="86"/>
                  </a:cubicBezTo>
                  <a:cubicBezTo>
                    <a:pt x="795" y="48"/>
                    <a:pt x="795" y="48"/>
                    <a:pt x="795" y="48"/>
                  </a:cubicBezTo>
                  <a:cubicBezTo>
                    <a:pt x="795" y="40"/>
                    <a:pt x="788" y="32"/>
                    <a:pt x="779" y="32"/>
                  </a:cubicBezTo>
                  <a:cubicBezTo>
                    <a:pt x="770" y="32"/>
                    <a:pt x="763" y="40"/>
                    <a:pt x="763" y="48"/>
                  </a:cubicBezTo>
                  <a:cubicBezTo>
                    <a:pt x="763" y="86"/>
                    <a:pt x="763" y="86"/>
                    <a:pt x="763" y="86"/>
                  </a:cubicBezTo>
                  <a:cubicBezTo>
                    <a:pt x="748" y="86"/>
                    <a:pt x="748" y="86"/>
                    <a:pt x="748" y="86"/>
                  </a:cubicBezTo>
                  <a:cubicBezTo>
                    <a:pt x="740" y="86"/>
                    <a:pt x="734" y="92"/>
                    <a:pt x="734" y="100"/>
                  </a:cubicBezTo>
                  <a:cubicBezTo>
                    <a:pt x="734" y="107"/>
                    <a:pt x="741" y="113"/>
                    <a:pt x="748" y="113"/>
                  </a:cubicBezTo>
                  <a:cubicBezTo>
                    <a:pt x="763" y="113"/>
                    <a:pt x="763" y="113"/>
                    <a:pt x="763" y="113"/>
                  </a:cubicBezTo>
                  <a:cubicBezTo>
                    <a:pt x="763" y="191"/>
                    <a:pt x="763" y="191"/>
                    <a:pt x="763" y="191"/>
                  </a:cubicBezTo>
                  <a:cubicBezTo>
                    <a:pt x="763" y="237"/>
                    <a:pt x="775" y="270"/>
                    <a:pt x="826" y="270"/>
                  </a:cubicBezTo>
                  <a:lnTo>
                    <a:pt x="837" y="270"/>
                  </a:lnTo>
                  <a:close/>
                  <a:moveTo>
                    <a:pt x="887" y="86"/>
                  </a:moveTo>
                  <a:cubicBezTo>
                    <a:pt x="879" y="86"/>
                    <a:pt x="872" y="90"/>
                    <a:pt x="872" y="98"/>
                  </a:cubicBezTo>
                  <a:cubicBezTo>
                    <a:pt x="871" y="105"/>
                    <a:pt x="875" y="108"/>
                    <a:pt x="881" y="112"/>
                  </a:cubicBezTo>
                  <a:cubicBezTo>
                    <a:pt x="886" y="115"/>
                    <a:pt x="889" y="123"/>
                    <a:pt x="889" y="133"/>
                  </a:cubicBezTo>
                  <a:cubicBezTo>
                    <a:pt x="889" y="256"/>
                    <a:pt x="889" y="256"/>
                    <a:pt x="889" y="256"/>
                  </a:cubicBezTo>
                  <a:cubicBezTo>
                    <a:pt x="889" y="265"/>
                    <a:pt x="897" y="272"/>
                    <a:pt x="905" y="272"/>
                  </a:cubicBezTo>
                  <a:cubicBezTo>
                    <a:pt x="914" y="272"/>
                    <a:pt x="921" y="265"/>
                    <a:pt x="921" y="256"/>
                  </a:cubicBezTo>
                  <a:cubicBezTo>
                    <a:pt x="921" y="220"/>
                    <a:pt x="921" y="184"/>
                    <a:pt x="921" y="147"/>
                  </a:cubicBezTo>
                  <a:cubicBezTo>
                    <a:pt x="921" y="146"/>
                    <a:pt x="924" y="139"/>
                    <a:pt x="924" y="138"/>
                  </a:cubicBezTo>
                  <a:cubicBezTo>
                    <a:pt x="931" y="121"/>
                    <a:pt x="944" y="114"/>
                    <a:pt x="962" y="114"/>
                  </a:cubicBezTo>
                  <a:cubicBezTo>
                    <a:pt x="968" y="114"/>
                    <a:pt x="974" y="115"/>
                    <a:pt x="980" y="117"/>
                  </a:cubicBezTo>
                  <a:cubicBezTo>
                    <a:pt x="981" y="117"/>
                    <a:pt x="983" y="117"/>
                    <a:pt x="984" y="117"/>
                  </a:cubicBezTo>
                  <a:cubicBezTo>
                    <a:pt x="993" y="117"/>
                    <a:pt x="999" y="109"/>
                    <a:pt x="999" y="101"/>
                  </a:cubicBezTo>
                  <a:cubicBezTo>
                    <a:pt x="999" y="85"/>
                    <a:pt x="979" y="84"/>
                    <a:pt x="967" y="84"/>
                  </a:cubicBezTo>
                  <a:cubicBezTo>
                    <a:pt x="946" y="84"/>
                    <a:pt x="929" y="92"/>
                    <a:pt x="917" y="109"/>
                  </a:cubicBezTo>
                  <a:cubicBezTo>
                    <a:pt x="912" y="96"/>
                    <a:pt x="902" y="86"/>
                    <a:pt x="887" y="8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4D4F53"/>
                </a:solidFill>
                <a:latin typeface="Arial"/>
              </a:endParaRPr>
            </a:p>
          </p:txBody>
        </p:sp>
        <p:sp>
          <p:nvSpPr>
            <p:cNvPr id="10" name="Freeform 6"/>
            <p:cNvSpPr>
              <a:spLocks noEditPoints="1"/>
            </p:cNvSpPr>
            <p:nvPr/>
          </p:nvSpPr>
          <p:spPr bwMode="auto">
            <a:xfrm>
              <a:off x="1452563" y="5010050"/>
              <a:ext cx="1749425" cy="1717675"/>
            </a:xfrm>
            <a:custGeom>
              <a:avLst/>
              <a:gdLst>
                <a:gd name="T0" fmla="*/ 227 w 466"/>
                <a:gd name="T1" fmla="*/ 162 h 455"/>
                <a:gd name="T2" fmla="*/ 111 w 466"/>
                <a:gd name="T3" fmla="*/ 33 h 455"/>
                <a:gd name="T4" fmla="*/ 138 w 466"/>
                <a:gd name="T5" fmla="*/ 23 h 455"/>
                <a:gd name="T6" fmla="*/ 367 w 466"/>
                <a:gd name="T7" fmla="*/ 40 h 455"/>
                <a:gd name="T8" fmla="*/ 229 w 466"/>
                <a:gd name="T9" fmla="*/ 335 h 455"/>
                <a:gd name="T10" fmla="*/ 359 w 466"/>
                <a:gd name="T11" fmla="*/ 265 h 455"/>
                <a:gd name="T12" fmla="*/ 234 w 466"/>
                <a:gd name="T13" fmla="*/ 382 h 455"/>
                <a:gd name="T14" fmla="*/ 248 w 466"/>
                <a:gd name="T15" fmla="*/ 397 h 455"/>
                <a:gd name="T16" fmla="*/ 345 w 466"/>
                <a:gd name="T17" fmla="*/ 361 h 455"/>
                <a:gd name="T18" fmla="*/ 452 w 466"/>
                <a:gd name="T19" fmla="*/ 201 h 455"/>
                <a:gd name="T20" fmla="*/ 323 w 466"/>
                <a:gd name="T21" fmla="*/ 433 h 455"/>
                <a:gd name="T22" fmla="*/ 253 w 466"/>
                <a:gd name="T23" fmla="*/ 1 h 455"/>
                <a:gd name="T24" fmla="*/ 253 w 466"/>
                <a:gd name="T25" fmla="*/ 1 h 455"/>
                <a:gd name="T26" fmla="*/ 333 w 466"/>
                <a:gd name="T27" fmla="*/ 22 h 455"/>
                <a:gd name="T28" fmla="*/ 227 w 466"/>
                <a:gd name="T29" fmla="*/ 119 h 455"/>
                <a:gd name="T30" fmla="*/ 265 w 466"/>
                <a:gd name="T31" fmla="*/ 87 h 455"/>
                <a:gd name="T32" fmla="*/ 354 w 466"/>
                <a:gd name="T33" fmla="*/ 176 h 455"/>
                <a:gd name="T34" fmla="*/ 354 w 466"/>
                <a:gd name="T35" fmla="*/ 176 h 455"/>
                <a:gd name="T36" fmla="*/ 332 w 466"/>
                <a:gd name="T37" fmla="*/ 61 h 455"/>
                <a:gd name="T38" fmla="*/ 340 w 466"/>
                <a:gd name="T39" fmla="*/ 120 h 455"/>
                <a:gd name="T40" fmla="*/ 315 w 466"/>
                <a:gd name="T41" fmla="*/ 214 h 455"/>
                <a:gd name="T42" fmla="*/ 329 w 466"/>
                <a:gd name="T43" fmla="*/ 227 h 455"/>
                <a:gd name="T44" fmla="*/ 318 w 466"/>
                <a:gd name="T45" fmla="*/ 135 h 455"/>
                <a:gd name="T46" fmla="*/ 323 w 466"/>
                <a:gd name="T47" fmla="*/ 153 h 455"/>
                <a:gd name="T48" fmla="*/ 331 w 466"/>
                <a:gd name="T49" fmla="*/ 128 h 455"/>
                <a:gd name="T50" fmla="*/ 172 w 466"/>
                <a:gd name="T51" fmla="*/ 418 h 455"/>
                <a:gd name="T52" fmla="*/ 201 w 466"/>
                <a:gd name="T53" fmla="*/ 401 h 455"/>
                <a:gd name="T54" fmla="*/ 186 w 466"/>
                <a:gd name="T55" fmla="*/ 371 h 455"/>
                <a:gd name="T56" fmla="*/ 309 w 466"/>
                <a:gd name="T57" fmla="*/ 393 h 455"/>
                <a:gd name="T58" fmla="*/ 315 w 466"/>
                <a:gd name="T59" fmla="*/ 404 h 455"/>
                <a:gd name="T60" fmla="*/ 238 w 466"/>
                <a:gd name="T61" fmla="*/ 430 h 455"/>
                <a:gd name="T62" fmla="*/ 266 w 466"/>
                <a:gd name="T63" fmla="*/ 424 h 455"/>
                <a:gd name="T64" fmla="*/ 131 w 466"/>
                <a:gd name="T65" fmla="*/ 429 h 455"/>
                <a:gd name="T66" fmla="*/ 149 w 466"/>
                <a:gd name="T67" fmla="*/ 419 h 455"/>
                <a:gd name="T68" fmla="*/ 197 w 466"/>
                <a:gd name="T69" fmla="*/ 455 h 455"/>
                <a:gd name="T70" fmla="*/ 257 w 466"/>
                <a:gd name="T71" fmla="*/ 144 h 455"/>
                <a:gd name="T72" fmla="*/ 247 w 466"/>
                <a:gd name="T73" fmla="*/ 161 h 455"/>
                <a:gd name="T74" fmla="*/ 284 w 466"/>
                <a:gd name="T75" fmla="*/ 441 h 455"/>
                <a:gd name="T76" fmla="*/ 308 w 466"/>
                <a:gd name="T77" fmla="*/ 441 h 455"/>
                <a:gd name="T78" fmla="*/ 110 w 466"/>
                <a:gd name="T79" fmla="*/ 423 h 455"/>
                <a:gd name="T80" fmla="*/ 163 w 466"/>
                <a:gd name="T81" fmla="*/ 342 h 455"/>
                <a:gd name="T82" fmla="*/ 295 w 466"/>
                <a:gd name="T83" fmla="*/ 237 h 455"/>
                <a:gd name="T84" fmla="*/ 93 w 466"/>
                <a:gd name="T85" fmla="*/ 394 h 455"/>
                <a:gd name="T86" fmla="*/ 298 w 466"/>
                <a:gd name="T87" fmla="*/ 160 h 455"/>
                <a:gd name="T88" fmla="*/ 80 w 466"/>
                <a:gd name="T89" fmla="*/ 382 h 455"/>
                <a:gd name="T90" fmla="*/ 184 w 466"/>
                <a:gd name="T91" fmla="*/ 192 h 455"/>
                <a:gd name="T92" fmla="*/ 66 w 466"/>
                <a:gd name="T93" fmla="*/ 367 h 455"/>
                <a:gd name="T94" fmla="*/ 197 w 466"/>
                <a:gd name="T95" fmla="*/ 122 h 455"/>
                <a:gd name="T96" fmla="*/ 54 w 466"/>
                <a:gd name="T97" fmla="*/ 351 h 455"/>
                <a:gd name="T98" fmla="*/ 271 w 466"/>
                <a:gd name="T99" fmla="*/ 48 h 455"/>
                <a:gd name="T100" fmla="*/ 95 w 466"/>
                <a:gd name="T101" fmla="*/ 161 h 455"/>
                <a:gd name="T102" fmla="*/ 190 w 466"/>
                <a:gd name="T103" fmla="*/ 45 h 455"/>
                <a:gd name="T104" fmla="*/ 58 w 466"/>
                <a:gd name="T105" fmla="*/ 145 h 455"/>
                <a:gd name="T106" fmla="*/ 29 w 466"/>
                <a:gd name="T107" fmla="*/ 159 h 455"/>
                <a:gd name="T108" fmla="*/ 100 w 466"/>
                <a:gd name="T109" fmla="*/ 43 h 455"/>
                <a:gd name="T110" fmla="*/ 168 w 466"/>
                <a:gd name="T111" fmla="*/ 9 h 455"/>
                <a:gd name="T112" fmla="*/ 151 w 466"/>
                <a:gd name="T113" fmla="*/ 20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66" h="455">
                  <a:moveTo>
                    <a:pt x="235" y="168"/>
                  </a:moveTo>
                  <a:cubicBezTo>
                    <a:pt x="235" y="178"/>
                    <a:pt x="216" y="189"/>
                    <a:pt x="207" y="189"/>
                  </a:cubicBezTo>
                  <a:cubicBezTo>
                    <a:pt x="203" y="189"/>
                    <a:pt x="199" y="188"/>
                    <a:pt x="199" y="183"/>
                  </a:cubicBezTo>
                  <a:cubicBezTo>
                    <a:pt x="199" y="174"/>
                    <a:pt x="218" y="162"/>
                    <a:pt x="227" y="162"/>
                  </a:cubicBezTo>
                  <a:cubicBezTo>
                    <a:pt x="231" y="162"/>
                    <a:pt x="235" y="163"/>
                    <a:pt x="235" y="168"/>
                  </a:cubicBezTo>
                  <a:close/>
                  <a:moveTo>
                    <a:pt x="138" y="23"/>
                  </a:moveTo>
                  <a:cubicBezTo>
                    <a:pt x="137" y="21"/>
                    <a:pt x="135" y="20"/>
                    <a:pt x="131" y="20"/>
                  </a:cubicBezTo>
                  <a:cubicBezTo>
                    <a:pt x="122" y="21"/>
                    <a:pt x="113" y="27"/>
                    <a:pt x="111" y="33"/>
                  </a:cubicBezTo>
                  <a:cubicBezTo>
                    <a:pt x="111" y="35"/>
                    <a:pt x="110" y="37"/>
                    <a:pt x="112" y="39"/>
                  </a:cubicBezTo>
                  <a:cubicBezTo>
                    <a:pt x="113" y="40"/>
                    <a:pt x="114" y="41"/>
                    <a:pt x="116" y="41"/>
                  </a:cubicBezTo>
                  <a:cubicBezTo>
                    <a:pt x="123" y="41"/>
                    <a:pt x="134" y="36"/>
                    <a:pt x="138" y="29"/>
                  </a:cubicBezTo>
                  <a:cubicBezTo>
                    <a:pt x="139" y="27"/>
                    <a:pt x="139" y="25"/>
                    <a:pt x="138" y="23"/>
                  </a:cubicBezTo>
                  <a:close/>
                  <a:moveTo>
                    <a:pt x="466" y="226"/>
                  </a:moveTo>
                  <a:cubicBezTo>
                    <a:pt x="466" y="161"/>
                    <a:pt x="438" y="92"/>
                    <a:pt x="375" y="42"/>
                  </a:cubicBezTo>
                  <a:cubicBezTo>
                    <a:pt x="373" y="41"/>
                    <a:pt x="371" y="40"/>
                    <a:pt x="369" y="39"/>
                  </a:cubicBezTo>
                  <a:cubicBezTo>
                    <a:pt x="368" y="39"/>
                    <a:pt x="368" y="39"/>
                    <a:pt x="367" y="40"/>
                  </a:cubicBezTo>
                  <a:cubicBezTo>
                    <a:pt x="367" y="40"/>
                    <a:pt x="367" y="41"/>
                    <a:pt x="367" y="42"/>
                  </a:cubicBezTo>
                  <a:cubicBezTo>
                    <a:pt x="422" y="103"/>
                    <a:pt x="400" y="192"/>
                    <a:pt x="360" y="238"/>
                  </a:cubicBezTo>
                  <a:cubicBezTo>
                    <a:pt x="325" y="278"/>
                    <a:pt x="280" y="307"/>
                    <a:pt x="239" y="329"/>
                  </a:cubicBezTo>
                  <a:cubicBezTo>
                    <a:pt x="236" y="331"/>
                    <a:pt x="231" y="333"/>
                    <a:pt x="229" y="335"/>
                  </a:cubicBezTo>
                  <a:cubicBezTo>
                    <a:pt x="225" y="339"/>
                    <a:pt x="224" y="343"/>
                    <a:pt x="225" y="346"/>
                  </a:cubicBezTo>
                  <a:cubicBezTo>
                    <a:pt x="227" y="350"/>
                    <a:pt x="230" y="351"/>
                    <a:pt x="236" y="351"/>
                  </a:cubicBezTo>
                  <a:cubicBezTo>
                    <a:pt x="239" y="350"/>
                    <a:pt x="246" y="348"/>
                    <a:pt x="250" y="346"/>
                  </a:cubicBezTo>
                  <a:cubicBezTo>
                    <a:pt x="288" y="326"/>
                    <a:pt x="328" y="299"/>
                    <a:pt x="359" y="265"/>
                  </a:cubicBezTo>
                  <a:cubicBezTo>
                    <a:pt x="397" y="223"/>
                    <a:pt x="421" y="169"/>
                    <a:pt x="412" y="104"/>
                  </a:cubicBezTo>
                  <a:cubicBezTo>
                    <a:pt x="412" y="105"/>
                    <a:pt x="413" y="106"/>
                    <a:pt x="413" y="107"/>
                  </a:cubicBezTo>
                  <a:cubicBezTo>
                    <a:pt x="434" y="158"/>
                    <a:pt x="417" y="222"/>
                    <a:pt x="371" y="279"/>
                  </a:cubicBezTo>
                  <a:cubicBezTo>
                    <a:pt x="339" y="320"/>
                    <a:pt x="292" y="356"/>
                    <a:pt x="234" y="382"/>
                  </a:cubicBezTo>
                  <a:cubicBezTo>
                    <a:pt x="230" y="384"/>
                    <a:pt x="224" y="387"/>
                    <a:pt x="221" y="392"/>
                  </a:cubicBezTo>
                  <a:cubicBezTo>
                    <a:pt x="220" y="395"/>
                    <a:pt x="220" y="398"/>
                    <a:pt x="221" y="400"/>
                  </a:cubicBezTo>
                  <a:cubicBezTo>
                    <a:pt x="222" y="402"/>
                    <a:pt x="224" y="403"/>
                    <a:pt x="227" y="404"/>
                  </a:cubicBezTo>
                  <a:cubicBezTo>
                    <a:pt x="234" y="404"/>
                    <a:pt x="241" y="400"/>
                    <a:pt x="248" y="397"/>
                  </a:cubicBezTo>
                  <a:cubicBezTo>
                    <a:pt x="340" y="352"/>
                    <a:pt x="440" y="268"/>
                    <a:pt x="435" y="145"/>
                  </a:cubicBezTo>
                  <a:cubicBezTo>
                    <a:pt x="435" y="147"/>
                    <a:pt x="436" y="148"/>
                    <a:pt x="436" y="149"/>
                  </a:cubicBezTo>
                  <a:cubicBezTo>
                    <a:pt x="446" y="199"/>
                    <a:pt x="435" y="244"/>
                    <a:pt x="413" y="282"/>
                  </a:cubicBezTo>
                  <a:cubicBezTo>
                    <a:pt x="395" y="314"/>
                    <a:pt x="370" y="340"/>
                    <a:pt x="345" y="361"/>
                  </a:cubicBezTo>
                  <a:cubicBezTo>
                    <a:pt x="332" y="372"/>
                    <a:pt x="326" y="379"/>
                    <a:pt x="330" y="384"/>
                  </a:cubicBezTo>
                  <a:cubicBezTo>
                    <a:pt x="333" y="390"/>
                    <a:pt x="342" y="387"/>
                    <a:pt x="347" y="384"/>
                  </a:cubicBezTo>
                  <a:cubicBezTo>
                    <a:pt x="357" y="378"/>
                    <a:pt x="366" y="369"/>
                    <a:pt x="373" y="363"/>
                  </a:cubicBezTo>
                  <a:cubicBezTo>
                    <a:pt x="414" y="321"/>
                    <a:pt x="445" y="276"/>
                    <a:pt x="452" y="201"/>
                  </a:cubicBezTo>
                  <a:cubicBezTo>
                    <a:pt x="452" y="205"/>
                    <a:pt x="453" y="209"/>
                    <a:pt x="453" y="211"/>
                  </a:cubicBezTo>
                  <a:cubicBezTo>
                    <a:pt x="454" y="249"/>
                    <a:pt x="447" y="284"/>
                    <a:pt x="433" y="314"/>
                  </a:cubicBezTo>
                  <a:cubicBezTo>
                    <a:pt x="412" y="359"/>
                    <a:pt x="376" y="395"/>
                    <a:pt x="333" y="417"/>
                  </a:cubicBezTo>
                  <a:cubicBezTo>
                    <a:pt x="324" y="422"/>
                    <a:pt x="321" y="427"/>
                    <a:pt x="323" y="433"/>
                  </a:cubicBezTo>
                  <a:cubicBezTo>
                    <a:pt x="324" y="436"/>
                    <a:pt x="327" y="437"/>
                    <a:pt x="330" y="437"/>
                  </a:cubicBezTo>
                  <a:cubicBezTo>
                    <a:pt x="334" y="438"/>
                    <a:pt x="337" y="436"/>
                    <a:pt x="341" y="435"/>
                  </a:cubicBezTo>
                  <a:cubicBezTo>
                    <a:pt x="418" y="393"/>
                    <a:pt x="466" y="315"/>
                    <a:pt x="466" y="226"/>
                  </a:cubicBezTo>
                  <a:close/>
                  <a:moveTo>
                    <a:pt x="253" y="1"/>
                  </a:moveTo>
                  <a:cubicBezTo>
                    <a:pt x="245" y="0"/>
                    <a:pt x="227" y="6"/>
                    <a:pt x="228" y="13"/>
                  </a:cubicBezTo>
                  <a:cubicBezTo>
                    <a:pt x="228" y="17"/>
                    <a:pt x="231" y="18"/>
                    <a:pt x="234" y="19"/>
                  </a:cubicBezTo>
                  <a:cubicBezTo>
                    <a:pt x="242" y="19"/>
                    <a:pt x="260" y="15"/>
                    <a:pt x="260" y="7"/>
                  </a:cubicBezTo>
                  <a:cubicBezTo>
                    <a:pt x="260" y="3"/>
                    <a:pt x="256" y="2"/>
                    <a:pt x="253" y="1"/>
                  </a:cubicBezTo>
                  <a:close/>
                  <a:moveTo>
                    <a:pt x="325" y="17"/>
                  </a:moveTo>
                  <a:cubicBezTo>
                    <a:pt x="319" y="16"/>
                    <a:pt x="306" y="20"/>
                    <a:pt x="305" y="27"/>
                  </a:cubicBezTo>
                  <a:cubicBezTo>
                    <a:pt x="305" y="31"/>
                    <a:pt x="310" y="33"/>
                    <a:pt x="313" y="33"/>
                  </a:cubicBezTo>
                  <a:cubicBezTo>
                    <a:pt x="319" y="33"/>
                    <a:pt x="333" y="30"/>
                    <a:pt x="333" y="22"/>
                  </a:cubicBezTo>
                  <a:cubicBezTo>
                    <a:pt x="334" y="18"/>
                    <a:pt x="328" y="17"/>
                    <a:pt x="325" y="17"/>
                  </a:cubicBezTo>
                  <a:close/>
                  <a:moveTo>
                    <a:pt x="250" y="92"/>
                  </a:moveTo>
                  <a:cubicBezTo>
                    <a:pt x="240" y="91"/>
                    <a:pt x="220" y="103"/>
                    <a:pt x="220" y="113"/>
                  </a:cubicBezTo>
                  <a:cubicBezTo>
                    <a:pt x="220" y="117"/>
                    <a:pt x="223" y="119"/>
                    <a:pt x="227" y="119"/>
                  </a:cubicBezTo>
                  <a:cubicBezTo>
                    <a:pt x="236" y="119"/>
                    <a:pt x="256" y="108"/>
                    <a:pt x="257" y="97"/>
                  </a:cubicBezTo>
                  <a:cubicBezTo>
                    <a:pt x="257" y="93"/>
                    <a:pt x="253" y="92"/>
                    <a:pt x="250" y="92"/>
                  </a:cubicBezTo>
                  <a:close/>
                  <a:moveTo>
                    <a:pt x="290" y="71"/>
                  </a:moveTo>
                  <a:cubicBezTo>
                    <a:pt x="282" y="71"/>
                    <a:pt x="266" y="78"/>
                    <a:pt x="265" y="87"/>
                  </a:cubicBezTo>
                  <a:cubicBezTo>
                    <a:pt x="265" y="90"/>
                    <a:pt x="268" y="92"/>
                    <a:pt x="271" y="92"/>
                  </a:cubicBezTo>
                  <a:cubicBezTo>
                    <a:pt x="279" y="93"/>
                    <a:pt x="295" y="86"/>
                    <a:pt x="296" y="77"/>
                  </a:cubicBezTo>
                  <a:cubicBezTo>
                    <a:pt x="296" y="73"/>
                    <a:pt x="293" y="71"/>
                    <a:pt x="290" y="71"/>
                  </a:cubicBezTo>
                  <a:close/>
                  <a:moveTo>
                    <a:pt x="354" y="176"/>
                  </a:moveTo>
                  <a:cubicBezTo>
                    <a:pt x="347" y="176"/>
                    <a:pt x="341" y="184"/>
                    <a:pt x="341" y="190"/>
                  </a:cubicBezTo>
                  <a:cubicBezTo>
                    <a:pt x="341" y="194"/>
                    <a:pt x="343" y="197"/>
                    <a:pt x="347" y="197"/>
                  </a:cubicBezTo>
                  <a:cubicBezTo>
                    <a:pt x="353" y="197"/>
                    <a:pt x="360" y="188"/>
                    <a:pt x="360" y="182"/>
                  </a:cubicBezTo>
                  <a:cubicBezTo>
                    <a:pt x="360" y="178"/>
                    <a:pt x="358" y="176"/>
                    <a:pt x="354" y="176"/>
                  </a:cubicBezTo>
                  <a:close/>
                  <a:moveTo>
                    <a:pt x="327" y="56"/>
                  </a:moveTo>
                  <a:cubicBezTo>
                    <a:pt x="321" y="55"/>
                    <a:pt x="310" y="60"/>
                    <a:pt x="309" y="67"/>
                  </a:cubicBezTo>
                  <a:cubicBezTo>
                    <a:pt x="309" y="70"/>
                    <a:pt x="312" y="71"/>
                    <a:pt x="314" y="72"/>
                  </a:cubicBezTo>
                  <a:cubicBezTo>
                    <a:pt x="320" y="72"/>
                    <a:pt x="332" y="68"/>
                    <a:pt x="332" y="61"/>
                  </a:cubicBezTo>
                  <a:cubicBezTo>
                    <a:pt x="333" y="58"/>
                    <a:pt x="330" y="56"/>
                    <a:pt x="327" y="56"/>
                  </a:cubicBezTo>
                  <a:close/>
                  <a:moveTo>
                    <a:pt x="348" y="99"/>
                  </a:moveTo>
                  <a:cubicBezTo>
                    <a:pt x="342" y="99"/>
                    <a:pt x="335" y="109"/>
                    <a:pt x="335" y="115"/>
                  </a:cubicBezTo>
                  <a:cubicBezTo>
                    <a:pt x="335" y="117"/>
                    <a:pt x="337" y="120"/>
                    <a:pt x="340" y="120"/>
                  </a:cubicBezTo>
                  <a:cubicBezTo>
                    <a:pt x="346" y="120"/>
                    <a:pt x="353" y="110"/>
                    <a:pt x="353" y="105"/>
                  </a:cubicBezTo>
                  <a:cubicBezTo>
                    <a:pt x="353" y="102"/>
                    <a:pt x="351" y="99"/>
                    <a:pt x="348" y="99"/>
                  </a:cubicBezTo>
                  <a:close/>
                  <a:moveTo>
                    <a:pt x="325" y="206"/>
                  </a:moveTo>
                  <a:cubicBezTo>
                    <a:pt x="322" y="208"/>
                    <a:pt x="318" y="210"/>
                    <a:pt x="315" y="214"/>
                  </a:cubicBezTo>
                  <a:cubicBezTo>
                    <a:pt x="312" y="217"/>
                    <a:pt x="309" y="221"/>
                    <a:pt x="308" y="224"/>
                  </a:cubicBezTo>
                  <a:cubicBezTo>
                    <a:pt x="307" y="227"/>
                    <a:pt x="308" y="230"/>
                    <a:pt x="309" y="232"/>
                  </a:cubicBezTo>
                  <a:cubicBezTo>
                    <a:pt x="311" y="234"/>
                    <a:pt x="314" y="235"/>
                    <a:pt x="316" y="234"/>
                  </a:cubicBezTo>
                  <a:cubicBezTo>
                    <a:pt x="320" y="234"/>
                    <a:pt x="325" y="231"/>
                    <a:pt x="329" y="227"/>
                  </a:cubicBezTo>
                  <a:cubicBezTo>
                    <a:pt x="333" y="223"/>
                    <a:pt x="336" y="218"/>
                    <a:pt x="337" y="213"/>
                  </a:cubicBezTo>
                  <a:cubicBezTo>
                    <a:pt x="337" y="209"/>
                    <a:pt x="336" y="207"/>
                    <a:pt x="335" y="206"/>
                  </a:cubicBezTo>
                  <a:cubicBezTo>
                    <a:pt x="333" y="204"/>
                    <a:pt x="330" y="204"/>
                    <a:pt x="325" y="206"/>
                  </a:cubicBezTo>
                  <a:close/>
                  <a:moveTo>
                    <a:pt x="318" y="135"/>
                  </a:moveTo>
                  <a:cubicBezTo>
                    <a:pt x="317" y="137"/>
                    <a:pt x="315" y="140"/>
                    <a:pt x="314" y="142"/>
                  </a:cubicBezTo>
                  <a:cubicBezTo>
                    <a:pt x="312" y="144"/>
                    <a:pt x="312" y="147"/>
                    <a:pt x="311" y="149"/>
                  </a:cubicBezTo>
                  <a:cubicBezTo>
                    <a:pt x="311" y="152"/>
                    <a:pt x="313" y="155"/>
                    <a:pt x="317" y="155"/>
                  </a:cubicBezTo>
                  <a:cubicBezTo>
                    <a:pt x="319" y="155"/>
                    <a:pt x="321" y="154"/>
                    <a:pt x="323" y="153"/>
                  </a:cubicBezTo>
                  <a:cubicBezTo>
                    <a:pt x="325" y="151"/>
                    <a:pt x="328" y="149"/>
                    <a:pt x="330" y="147"/>
                  </a:cubicBezTo>
                  <a:cubicBezTo>
                    <a:pt x="332" y="145"/>
                    <a:pt x="333" y="142"/>
                    <a:pt x="335" y="140"/>
                  </a:cubicBezTo>
                  <a:cubicBezTo>
                    <a:pt x="336" y="138"/>
                    <a:pt x="337" y="135"/>
                    <a:pt x="337" y="133"/>
                  </a:cubicBezTo>
                  <a:cubicBezTo>
                    <a:pt x="337" y="130"/>
                    <a:pt x="335" y="128"/>
                    <a:pt x="331" y="128"/>
                  </a:cubicBezTo>
                  <a:cubicBezTo>
                    <a:pt x="327" y="128"/>
                    <a:pt x="322" y="131"/>
                    <a:pt x="318" y="135"/>
                  </a:cubicBezTo>
                  <a:close/>
                  <a:moveTo>
                    <a:pt x="201" y="401"/>
                  </a:moveTo>
                  <a:cubicBezTo>
                    <a:pt x="195" y="401"/>
                    <a:pt x="182" y="405"/>
                    <a:pt x="176" y="410"/>
                  </a:cubicBezTo>
                  <a:cubicBezTo>
                    <a:pt x="173" y="412"/>
                    <a:pt x="172" y="416"/>
                    <a:pt x="172" y="418"/>
                  </a:cubicBezTo>
                  <a:cubicBezTo>
                    <a:pt x="174" y="422"/>
                    <a:pt x="176" y="422"/>
                    <a:pt x="179" y="422"/>
                  </a:cubicBezTo>
                  <a:cubicBezTo>
                    <a:pt x="185" y="423"/>
                    <a:pt x="198" y="419"/>
                    <a:pt x="205" y="413"/>
                  </a:cubicBezTo>
                  <a:cubicBezTo>
                    <a:pt x="207" y="412"/>
                    <a:pt x="208" y="409"/>
                    <a:pt x="208" y="406"/>
                  </a:cubicBezTo>
                  <a:cubicBezTo>
                    <a:pt x="207" y="403"/>
                    <a:pt x="204" y="402"/>
                    <a:pt x="201" y="401"/>
                  </a:cubicBezTo>
                  <a:close/>
                  <a:moveTo>
                    <a:pt x="207" y="348"/>
                  </a:moveTo>
                  <a:cubicBezTo>
                    <a:pt x="201" y="348"/>
                    <a:pt x="187" y="353"/>
                    <a:pt x="182" y="358"/>
                  </a:cubicBezTo>
                  <a:cubicBezTo>
                    <a:pt x="179" y="361"/>
                    <a:pt x="177" y="364"/>
                    <a:pt x="178" y="367"/>
                  </a:cubicBezTo>
                  <a:cubicBezTo>
                    <a:pt x="180" y="371"/>
                    <a:pt x="183" y="371"/>
                    <a:pt x="186" y="371"/>
                  </a:cubicBezTo>
                  <a:cubicBezTo>
                    <a:pt x="192" y="371"/>
                    <a:pt x="206" y="367"/>
                    <a:pt x="212" y="360"/>
                  </a:cubicBezTo>
                  <a:cubicBezTo>
                    <a:pt x="214" y="358"/>
                    <a:pt x="215" y="355"/>
                    <a:pt x="215" y="352"/>
                  </a:cubicBezTo>
                  <a:cubicBezTo>
                    <a:pt x="214" y="349"/>
                    <a:pt x="210" y="348"/>
                    <a:pt x="207" y="348"/>
                  </a:cubicBezTo>
                  <a:close/>
                  <a:moveTo>
                    <a:pt x="309" y="393"/>
                  </a:moveTo>
                  <a:cubicBezTo>
                    <a:pt x="303" y="393"/>
                    <a:pt x="291" y="400"/>
                    <a:pt x="286" y="406"/>
                  </a:cubicBezTo>
                  <a:cubicBezTo>
                    <a:pt x="283" y="409"/>
                    <a:pt x="283" y="412"/>
                    <a:pt x="284" y="414"/>
                  </a:cubicBezTo>
                  <a:cubicBezTo>
                    <a:pt x="286" y="418"/>
                    <a:pt x="289" y="418"/>
                    <a:pt x="291" y="417"/>
                  </a:cubicBezTo>
                  <a:cubicBezTo>
                    <a:pt x="297" y="416"/>
                    <a:pt x="310" y="411"/>
                    <a:pt x="315" y="404"/>
                  </a:cubicBezTo>
                  <a:cubicBezTo>
                    <a:pt x="317" y="401"/>
                    <a:pt x="317" y="398"/>
                    <a:pt x="316" y="396"/>
                  </a:cubicBezTo>
                  <a:cubicBezTo>
                    <a:pt x="315" y="393"/>
                    <a:pt x="312" y="392"/>
                    <a:pt x="309" y="393"/>
                  </a:cubicBezTo>
                  <a:close/>
                  <a:moveTo>
                    <a:pt x="260" y="421"/>
                  </a:moveTo>
                  <a:cubicBezTo>
                    <a:pt x="255" y="421"/>
                    <a:pt x="243" y="425"/>
                    <a:pt x="238" y="430"/>
                  </a:cubicBezTo>
                  <a:cubicBezTo>
                    <a:pt x="235" y="432"/>
                    <a:pt x="234" y="435"/>
                    <a:pt x="235" y="437"/>
                  </a:cubicBezTo>
                  <a:cubicBezTo>
                    <a:pt x="236" y="440"/>
                    <a:pt x="239" y="440"/>
                    <a:pt x="241" y="440"/>
                  </a:cubicBezTo>
                  <a:cubicBezTo>
                    <a:pt x="247" y="440"/>
                    <a:pt x="259" y="437"/>
                    <a:pt x="264" y="431"/>
                  </a:cubicBezTo>
                  <a:cubicBezTo>
                    <a:pt x="266" y="429"/>
                    <a:pt x="267" y="427"/>
                    <a:pt x="266" y="424"/>
                  </a:cubicBezTo>
                  <a:cubicBezTo>
                    <a:pt x="266" y="422"/>
                    <a:pt x="263" y="421"/>
                    <a:pt x="260" y="421"/>
                  </a:cubicBezTo>
                  <a:close/>
                  <a:moveTo>
                    <a:pt x="149" y="419"/>
                  </a:moveTo>
                  <a:cubicBezTo>
                    <a:pt x="146" y="419"/>
                    <a:pt x="140" y="420"/>
                    <a:pt x="135" y="423"/>
                  </a:cubicBezTo>
                  <a:cubicBezTo>
                    <a:pt x="133" y="424"/>
                    <a:pt x="131" y="426"/>
                    <a:pt x="131" y="429"/>
                  </a:cubicBezTo>
                  <a:cubicBezTo>
                    <a:pt x="132" y="432"/>
                    <a:pt x="134" y="433"/>
                    <a:pt x="137" y="434"/>
                  </a:cubicBezTo>
                  <a:cubicBezTo>
                    <a:pt x="142" y="434"/>
                    <a:pt x="147" y="433"/>
                    <a:pt x="152" y="431"/>
                  </a:cubicBezTo>
                  <a:cubicBezTo>
                    <a:pt x="154" y="429"/>
                    <a:pt x="156" y="427"/>
                    <a:pt x="156" y="424"/>
                  </a:cubicBezTo>
                  <a:cubicBezTo>
                    <a:pt x="156" y="420"/>
                    <a:pt x="153" y="419"/>
                    <a:pt x="149" y="419"/>
                  </a:cubicBezTo>
                  <a:close/>
                  <a:moveTo>
                    <a:pt x="207" y="440"/>
                  </a:moveTo>
                  <a:cubicBezTo>
                    <a:pt x="204" y="440"/>
                    <a:pt x="199" y="441"/>
                    <a:pt x="194" y="444"/>
                  </a:cubicBezTo>
                  <a:cubicBezTo>
                    <a:pt x="192" y="446"/>
                    <a:pt x="191" y="448"/>
                    <a:pt x="191" y="450"/>
                  </a:cubicBezTo>
                  <a:cubicBezTo>
                    <a:pt x="192" y="453"/>
                    <a:pt x="194" y="455"/>
                    <a:pt x="197" y="455"/>
                  </a:cubicBezTo>
                  <a:cubicBezTo>
                    <a:pt x="201" y="455"/>
                    <a:pt x="206" y="454"/>
                    <a:pt x="210" y="451"/>
                  </a:cubicBezTo>
                  <a:cubicBezTo>
                    <a:pt x="212" y="450"/>
                    <a:pt x="214" y="447"/>
                    <a:pt x="214" y="445"/>
                  </a:cubicBezTo>
                  <a:cubicBezTo>
                    <a:pt x="213" y="441"/>
                    <a:pt x="210" y="440"/>
                    <a:pt x="207" y="440"/>
                  </a:cubicBezTo>
                  <a:close/>
                  <a:moveTo>
                    <a:pt x="257" y="144"/>
                  </a:moveTo>
                  <a:cubicBezTo>
                    <a:pt x="255" y="144"/>
                    <a:pt x="253" y="145"/>
                    <a:pt x="251" y="146"/>
                  </a:cubicBezTo>
                  <a:cubicBezTo>
                    <a:pt x="251" y="146"/>
                    <a:pt x="251" y="146"/>
                    <a:pt x="251" y="146"/>
                  </a:cubicBezTo>
                  <a:cubicBezTo>
                    <a:pt x="247" y="147"/>
                    <a:pt x="241" y="152"/>
                    <a:pt x="241" y="157"/>
                  </a:cubicBezTo>
                  <a:cubicBezTo>
                    <a:pt x="241" y="160"/>
                    <a:pt x="244" y="161"/>
                    <a:pt x="247" y="161"/>
                  </a:cubicBezTo>
                  <a:cubicBezTo>
                    <a:pt x="253" y="161"/>
                    <a:pt x="262" y="156"/>
                    <a:pt x="262" y="149"/>
                  </a:cubicBezTo>
                  <a:cubicBezTo>
                    <a:pt x="262" y="146"/>
                    <a:pt x="260" y="144"/>
                    <a:pt x="257" y="144"/>
                  </a:cubicBezTo>
                  <a:close/>
                  <a:moveTo>
                    <a:pt x="300" y="436"/>
                  </a:moveTo>
                  <a:cubicBezTo>
                    <a:pt x="296" y="436"/>
                    <a:pt x="289" y="437"/>
                    <a:pt x="284" y="441"/>
                  </a:cubicBezTo>
                  <a:cubicBezTo>
                    <a:pt x="281" y="443"/>
                    <a:pt x="279" y="446"/>
                    <a:pt x="280" y="449"/>
                  </a:cubicBezTo>
                  <a:cubicBezTo>
                    <a:pt x="281" y="452"/>
                    <a:pt x="284" y="453"/>
                    <a:pt x="288" y="453"/>
                  </a:cubicBezTo>
                  <a:cubicBezTo>
                    <a:pt x="293" y="453"/>
                    <a:pt x="300" y="451"/>
                    <a:pt x="304" y="449"/>
                  </a:cubicBezTo>
                  <a:cubicBezTo>
                    <a:pt x="307" y="447"/>
                    <a:pt x="309" y="444"/>
                    <a:pt x="308" y="441"/>
                  </a:cubicBezTo>
                  <a:cubicBezTo>
                    <a:pt x="307" y="437"/>
                    <a:pt x="303" y="436"/>
                    <a:pt x="300" y="436"/>
                  </a:cubicBezTo>
                  <a:close/>
                  <a:moveTo>
                    <a:pt x="96" y="416"/>
                  </a:moveTo>
                  <a:cubicBezTo>
                    <a:pt x="99" y="419"/>
                    <a:pt x="104" y="422"/>
                    <a:pt x="108" y="423"/>
                  </a:cubicBezTo>
                  <a:cubicBezTo>
                    <a:pt x="109" y="424"/>
                    <a:pt x="110" y="423"/>
                    <a:pt x="110" y="423"/>
                  </a:cubicBezTo>
                  <a:cubicBezTo>
                    <a:pt x="110" y="422"/>
                    <a:pt x="110" y="421"/>
                    <a:pt x="110" y="421"/>
                  </a:cubicBezTo>
                  <a:cubicBezTo>
                    <a:pt x="107" y="417"/>
                    <a:pt x="105" y="415"/>
                    <a:pt x="104" y="412"/>
                  </a:cubicBezTo>
                  <a:cubicBezTo>
                    <a:pt x="103" y="409"/>
                    <a:pt x="103" y="406"/>
                    <a:pt x="104" y="405"/>
                  </a:cubicBezTo>
                  <a:cubicBezTo>
                    <a:pt x="109" y="378"/>
                    <a:pt x="135" y="361"/>
                    <a:pt x="163" y="342"/>
                  </a:cubicBezTo>
                  <a:cubicBezTo>
                    <a:pt x="180" y="330"/>
                    <a:pt x="253" y="290"/>
                    <a:pt x="286" y="263"/>
                  </a:cubicBezTo>
                  <a:cubicBezTo>
                    <a:pt x="297" y="255"/>
                    <a:pt x="301" y="250"/>
                    <a:pt x="301" y="245"/>
                  </a:cubicBezTo>
                  <a:cubicBezTo>
                    <a:pt x="302" y="243"/>
                    <a:pt x="301" y="240"/>
                    <a:pt x="299" y="239"/>
                  </a:cubicBezTo>
                  <a:cubicBezTo>
                    <a:pt x="298" y="238"/>
                    <a:pt x="297" y="237"/>
                    <a:pt x="295" y="237"/>
                  </a:cubicBezTo>
                  <a:cubicBezTo>
                    <a:pt x="290" y="236"/>
                    <a:pt x="283" y="238"/>
                    <a:pt x="276" y="244"/>
                  </a:cubicBezTo>
                  <a:cubicBezTo>
                    <a:pt x="238" y="275"/>
                    <a:pt x="180" y="305"/>
                    <a:pt x="140" y="337"/>
                  </a:cubicBezTo>
                  <a:cubicBezTo>
                    <a:pt x="116" y="355"/>
                    <a:pt x="99" y="375"/>
                    <a:pt x="94" y="395"/>
                  </a:cubicBezTo>
                  <a:cubicBezTo>
                    <a:pt x="94" y="395"/>
                    <a:pt x="93" y="394"/>
                    <a:pt x="93" y="394"/>
                  </a:cubicBezTo>
                  <a:cubicBezTo>
                    <a:pt x="99" y="319"/>
                    <a:pt x="198" y="269"/>
                    <a:pt x="250" y="227"/>
                  </a:cubicBezTo>
                  <a:cubicBezTo>
                    <a:pt x="262" y="216"/>
                    <a:pt x="301" y="186"/>
                    <a:pt x="307" y="172"/>
                  </a:cubicBezTo>
                  <a:cubicBezTo>
                    <a:pt x="309" y="168"/>
                    <a:pt x="308" y="163"/>
                    <a:pt x="306" y="162"/>
                  </a:cubicBezTo>
                  <a:cubicBezTo>
                    <a:pt x="303" y="160"/>
                    <a:pt x="301" y="160"/>
                    <a:pt x="298" y="160"/>
                  </a:cubicBezTo>
                  <a:cubicBezTo>
                    <a:pt x="292" y="162"/>
                    <a:pt x="285" y="167"/>
                    <a:pt x="277" y="175"/>
                  </a:cubicBezTo>
                  <a:cubicBezTo>
                    <a:pt x="213" y="235"/>
                    <a:pt x="161" y="262"/>
                    <a:pt x="125" y="300"/>
                  </a:cubicBezTo>
                  <a:cubicBezTo>
                    <a:pt x="105" y="322"/>
                    <a:pt x="90" y="347"/>
                    <a:pt x="81" y="383"/>
                  </a:cubicBezTo>
                  <a:cubicBezTo>
                    <a:pt x="81" y="383"/>
                    <a:pt x="80" y="382"/>
                    <a:pt x="80" y="382"/>
                  </a:cubicBezTo>
                  <a:cubicBezTo>
                    <a:pt x="83" y="327"/>
                    <a:pt x="118" y="273"/>
                    <a:pt x="160" y="235"/>
                  </a:cubicBezTo>
                  <a:cubicBezTo>
                    <a:pt x="175" y="222"/>
                    <a:pt x="185" y="214"/>
                    <a:pt x="191" y="209"/>
                  </a:cubicBezTo>
                  <a:cubicBezTo>
                    <a:pt x="195" y="205"/>
                    <a:pt x="197" y="200"/>
                    <a:pt x="194" y="195"/>
                  </a:cubicBezTo>
                  <a:cubicBezTo>
                    <a:pt x="192" y="192"/>
                    <a:pt x="188" y="191"/>
                    <a:pt x="184" y="192"/>
                  </a:cubicBezTo>
                  <a:cubicBezTo>
                    <a:pt x="178" y="193"/>
                    <a:pt x="174" y="196"/>
                    <a:pt x="170" y="199"/>
                  </a:cubicBezTo>
                  <a:cubicBezTo>
                    <a:pt x="140" y="223"/>
                    <a:pt x="115" y="252"/>
                    <a:pt x="97" y="285"/>
                  </a:cubicBezTo>
                  <a:cubicBezTo>
                    <a:pt x="83" y="311"/>
                    <a:pt x="72" y="339"/>
                    <a:pt x="68" y="369"/>
                  </a:cubicBezTo>
                  <a:cubicBezTo>
                    <a:pt x="67" y="369"/>
                    <a:pt x="67" y="368"/>
                    <a:pt x="66" y="367"/>
                  </a:cubicBezTo>
                  <a:cubicBezTo>
                    <a:pt x="70" y="284"/>
                    <a:pt x="108" y="222"/>
                    <a:pt x="162" y="174"/>
                  </a:cubicBezTo>
                  <a:cubicBezTo>
                    <a:pt x="175" y="162"/>
                    <a:pt x="186" y="155"/>
                    <a:pt x="200" y="144"/>
                  </a:cubicBezTo>
                  <a:cubicBezTo>
                    <a:pt x="210" y="136"/>
                    <a:pt x="212" y="129"/>
                    <a:pt x="210" y="124"/>
                  </a:cubicBezTo>
                  <a:cubicBezTo>
                    <a:pt x="207" y="120"/>
                    <a:pt x="202" y="120"/>
                    <a:pt x="197" y="122"/>
                  </a:cubicBezTo>
                  <a:cubicBezTo>
                    <a:pt x="185" y="125"/>
                    <a:pt x="174" y="136"/>
                    <a:pt x="159" y="149"/>
                  </a:cubicBezTo>
                  <a:cubicBezTo>
                    <a:pt x="126" y="179"/>
                    <a:pt x="99" y="211"/>
                    <a:pt x="80" y="250"/>
                  </a:cubicBezTo>
                  <a:cubicBezTo>
                    <a:pt x="66" y="279"/>
                    <a:pt x="58" y="313"/>
                    <a:pt x="55" y="353"/>
                  </a:cubicBezTo>
                  <a:cubicBezTo>
                    <a:pt x="55" y="352"/>
                    <a:pt x="54" y="351"/>
                    <a:pt x="54" y="351"/>
                  </a:cubicBezTo>
                  <a:cubicBezTo>
                    <a:pt x="53" y="341"/>
                    <a:pt x="53" y="328"/>
                    <a:pt x="54" y="318"/>
                  </a:cubicBezTo>
                  <a:cubicBezTo>
                    <a:pt x="57" y="279"/>
                    <a:pt x="63" y="197"/>
                    <a:pt x="174" y="106"/>
                  </a:cubicBezTo>
                  <a:cubicBezTo>
                    <a:pt x="194" y="90"/>
                    <a:pt x="227" y="71"/>
                    <a:pt x="251" y="59"/>
                  </a:cubicBezTo>
                  <a:cubicBezTo>
                    <a:pt x="258" y="55"/>
                    <a:pt x="265" y="52"/>
                    <a:pt x="271" y="48"/>
                  </a:cubicBezTo>
                  <a:cubicBezTo>
                    <a:pt x="275" y="45"/>
                    <a:pt x="278" y="41"/>
                    <a:pt x="276" y="37"/>
                  </a:cubicBezTo>
                  <a:cubicBezTo>
                    <a:pt x="275" y="33"/>
                    <a:pt x="272" y="33"/>
                    <a:pt x="268" y="33"/>
                  </a:cubicBezTo>
                  <a:cubicBezTo>
                    <a:pt x="260" y="33"/>
                    <a:pt x="254" y="36"/>
                    <a:pt x="248" y="39"/>
                  </a:cubicBezTo>
                  <a:cubicBezTo>
                    <a:pt x="196" y="65"/>
                    <a:pt x="136" y="103"/>
                    <a:pt x="95" y="161"/>
                  </a:cubicBezTo>
                  <a:cubicBezTo>
                    <a:pt x="63" y="205"/>
                    <a:pt x="41" y="260"/>
                    <a:pt x="40" y="329"/>
                  </a:cubicBezTo>
                  <a:cubicBezTo>
                    <a:pt x="40" y="328"/>
                    <a:pt x="40" y="328"/>
                    <a:pt x="39" y="327"/>
                  </a:cubicBezTo>
                  <a:cubicBezTo>
                    <a:pt x="37" y="310"/>
                    <a:pt x="36" y="293"/>
                    <a:pt x="36" y="281"/>
                  </a:cubicBezTo>
                  <a:cubicBezTo>
                    <a:pt x="38" y="172"/>
                    <a:pt x="102" y="97"/>
                    <a:pt x="190" y="45"/>
                  </a:cubicBezTo>
                  <a:cubicBezTo>
                    <a:pt x="198" y="41"/>
                    <a:pt x="205" y="36"/>
                    <a:pt x="205" y="29"/>
                  </a:cubicBezTo>
                  <a:cubicBezTo>
                    <a:pt x="205" y="25"/>
                    <a:pt x="202" y="23"/>
                    <a:pt x="198" y="23"/>
                  </a:cubicBezTo>
                  <a:cubicBezTo>
                    <a:pt x="194" y="23"/>
                    <a:pt x="191" y="24"/>
                    <a:pt x="184" y="27"/>
                  </a:cubicBezTo>
                  <a:cubicBezTo>
                    <a:pt x="131" y="56"/>
                    <a:pt x="87" y="96"/>
                    <a:pt x="58" y="145"/>
                  </a:cubicBezTo>
                  <a:cubicBezTo>
                    <a:pt x="35" y="186"/>
                    <a:pt x="22" y="234"/>
                    <a:pt x="24" y="287"/>
                  </a:cubicBezTo>
                  <a:cubicBezTo>
                    <a:pt x="24" y="286"/>
                    <a:pt x="23" y="285"/>
                    <a:pt x="23" y="283"/>
                  </a:cubicBezTo>
                  <a:cubicBezTo>
                    <a:pt x="18" y="266"/>
                    <a:pt x="16" y="248"/>
                    <a:pt x="16" y="230"/>
                  </a:cubicBezTo>
                  <a:cubicBezTo>
                    <a:pt x="16" y="205"/>
                    <a:pt x="21" y="181"/>
                    <a:pt x="29" y="159"/>
                  </a:cubicBezTo>
                  <a:cubicBezTo>
                    <a:pt x="40" y="130"/>
                    <a:pt x="57" y="103"/>
                    <a:pt x="78" y="80"/>
                  </a:cubicBezTo>
                  <a:cubicBezTo>
                    <a:pt x="85" y="73"/>
                    <a:pt x="99" y="61"/>
                    <a:pt x="103" y="57"/>
                  </a:cubicBezTo>
                  <a:cubicBezTo>
                    <a:pt x="106" y="53"/>
                    <a:pt x="108" y="49"/>
                    <a:pt x="106" y="46"/>
                  </a:cubicBezTo>
                  <a:cubicBezTo>
                    <a:pt x="105" y="44"/>
                    <a:pt x="103" y="43"/>
                    <a:pt x="100" y="43"/>
                  </a:cubicBezTo>
                  <a:cubicBezTo>
                    <a:pt x="88" y="43"/>
                    <a:pt x="70" y="61"/>
                    <a:pt x="62" y="69"/>
                  </a:cubicBezTo>
                  <a:cubicBezTo>
                    <a:pt x="23" y="112"/>
                    <a:pt x="0" y="168"/>
                    <a:pt x="0" y="226"/>
                  </a:cubicBezTo>
                  <a:cubicBezTo>
                    <a:pt x="0" y="295"/>
                    <a:pt x="29" y="367"/>
                    <a:pt x="96" y="416"/>
                  </a:cubicBezTo>
                  <a:close/>
                  <a:moveTo>
                    <a:pt x="168" y="9"/>
                  </a:moveTo>
                  <a:cubicBezTo>
                    <a:pt x="167" y="8"/>
                    <a:pt x="166" y="7"/>
                    <a:pt x="163" y="7"/>
                  </a:cubicBezTo>
                  <a:cubicBezTo>
                    <a:pt x="157" y="7"/>
                    <a:pt x="150" y="10"/>
                    <a:pt x="148" y="14"/>
                  </a:cubicBezTo>
                  <a:cubicBezTo>
                    <a:pt x="148" y="15"/>
                    <a:pt x="147" y="17"/>
                    <a:pt x="148" y="18"/>
                  </a:cubicBezTo>
                  <a:cubicBezTo>
                    <a:pt x="148" y="20"/>
                    <a:pt x="149" y="20"/>
                    <a:pt x="151" y="20"/>
                  </a:cubicBezTo>
                  <a:cubicBezTo>
                    <a:pt x="156" y="21"/>
                    <a:pt x="164" y="18"/>
                    <a:pt x="167" y="14"/>
                  </a:cubicBezTo>
                  <a:cubicBezTo>
                    <a:pt x="168" y="13"/>
                    <a:pt x="169" y="11"/>
                    <a:pt x="168" y="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4D4F53"/>
                </a:solidFill>
                <a:latin typeface="Arial"/>
              </a:endParaRPr>
            </a:p>
          </p:txBody>
        </p:sp>
      </p:grpSp>
      <p:sp>
        <p:nvSpPr>
          <p:cNvPr id="2" name="Title 1"/>
          <p:cNvSpPr>
            <a:spLocks noGrp="1"/>
          </p:cNvSpPr>
          <p:nvPr>
            <p:ph type="title" hasCustomPrompt="1"/>
          </p:nvPr>
        </p:nvSpPr>
        <p:spPr>
          <a:xfrm>
            <a:off x="4038600" y="4733217"/>
            <a:ext cx="7543800" cy="639762"/>
          </a:xfrm>
        </p:spPr>
        <p:txBody>
          <a:bodyPr/>
          <a:lstStyle>
            <a:lvl1pPr algn="r">
              <a:defRPr>
                <a:solidFill>
                  <a:schemeClr val="bg1"/>
                </a:solidFill>
              </a:defRPr>
            </a:lvl1pPr>
          </a:lstStyle>
          <a:p>
            <a:r>
              <a:rPr lang="en-US" dirty="0"/>
              <a:t>Section header </a:t>
            </a:r>
          </a:p>
        </p:txBody>
      </p:sp>
    </p:spTree>
    <p:extLst>
      <p:ext uri="{BB962C8B-B14F-4D97-AF65-F5344CB8AC3E}">
        <p14:creationId xmlns:p14="http://schemas.microsoft.com/office/powerpoint/2010/main" val="31778882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3_Section Header">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7" name="Parallelogram 6"/>
          <p:cNvSpPr/>
          <p:nvPr userDrawn="1"/>
        </p:nvSpPr>
        <p:spPr>
          <a:xfrm>
            <a:off x="-2" y="4114800"/>
            <a:ext cx="12192002" cy="1876597"/>
          </a:xfrm>
          <a:prstGeom prst="rect">
            <a:avLst/>
          </a:prstGeom>
          <a:solidFill>
            <a:srgbClr val="00335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45718" rIns="91414" bIns="45718" numCol="1" spcCol="0" rtlCol="0" fromWordArt="0" anchor="ctr" anchorCtr="0" forceAA="0" compatLnSpc="1">
            <a:prstTxWarp prst="textNoShape">
              <a:avLst/>
            </a:prstTxWarp>
            <a:noAutofit/>
          </a:bodyPr>
          <a:lstStyle/>
          <a:p>
            <a:pPr algn="ctr">
              <a:defRPr/>
            </a:pPr>
            <a:endParaRPr lang="en-US" sz="2800" dirty="0">
              <a:solidFill>
                <a:prstClr val="white"/>
              </a:solidFill>
              <a:latin typeface="Arial" pitchFamily="34" charset="0"/>
              <a:cs typeface="Arial" pitchFamily="34" charset="0"/>
            </a:endParaRPr>
          </a:p>
        </p:txBody>
      </p:sp>
      <p:grpSp>
        <p:nvGrpSpPr>
          <p:cNvPr id="8" name="Group 7"/>
          <p:cNvGrpSpPr/>
          <p:nvPr userDrawn="1"/>
        </p:nvGrpSpPr>
        <p:grpSpPr>
          <a:xfrm>
            <a:off x="457200" y="6319532"/>
            <a:ext cx="1600200" cy="379281"/>
            <a:chOff x="1452563" y="5010050"/>
            <a:chExt cx="7246937" cy="1717675"/>
          </a:xfrm>
        </p:grpSpPr>
        <p:sp>
          <p:nvSpPr>
            <p:cNvPr id="9" name="Freeform 5"/>
            <p:cNvSpPr>
              <a:spLocks noEditPoints="1"/>
            </p:cNvSpPr>
            <p:nvPr/>
          </p:nvSpPr>
          <p:spPr bwMode="auto">
            <a:xfrm>
              <a:off x="3711575" y="5357713"/>
              <a:ext cx="4987925" cy="1025525"/>
            </a:xfrm>
            <a:custGeom>
              <a:avLst/>
              <a:gdLst>
                <a:gd name="T0" fmla="*/ 1039 w 1328"/>
                <a:gd name="T1" fmla="*/ 188 h 272"/>
                <a:gd name="T2" fmla="*/ 1125 w 1328"/>
                <a:gd name="T3" fmla="*/ 235 h 272"/>
                <a:gd name="T4" fmla="*/ 1136 w 1328"/>
                <a:gd name="T5" fmla="*/ 259 h 272"/>
                <a:gd name="T6" fmla="*/ 1007 w 1328"/>
                <a:gd name="T7" fmla="*/ 164 h 272"/>
                <a:gd name="T8" fmla="*/ 1150 w 1328"/>
                <a:gd name="T9" fmla="*/ 175 h 272"/>
                <a:gd name="T10" fmla="*/ 1039 w 1328"/>
                <a:gd name="T11" fmla="*/ 159 h 272"/>
                <a:gd name="T12" fmla="*/ 1119 w 1328"/>
                <a:gd name="T13" fmla="*/ 156 h 272"/>
                <a:gd name="T14" fmla="*/ 1217 w 1328"/>
                <a:gd name="T15" fmla="*/ 188 h 272"/>
                <a:gd name="T16" fmla="*/ 1303 w 1328"/>
                <a:gd name="T17" fmla="*/ 235 h 272"/>
                <a:gd name="T18" fmla="*/ 1314 w 1328"/>
                <a:gd name="T19" fmla="*/ 259 h 272"/>
                <a:gd name="T20" fmla="*/ 1185 w 1328"/>
                <a:gd name="T21" fmla="*/ 164 h 272"/>
                <a:gd name="T22" fmla="*/ 1328 w 1328"/>
                <a:gd name="T23" fmla="*/ 175 h 272"/>
                <a:gd name="T24" fmla="*/ 1217 w 1328"/>
                <a:gd name="T25" fmla="*/ 159 h 272"/>
                <a:gd name="T26" fmla="*/ 1297 w 1328"/>
                <a:gd name="T27" fmla="*/ 156 h 272"/>
                <a:gd name="T28" fmla="*/ 195 w 1328"/>
                <a:gd name="T29" fmla="*/ 9 h 272"/>
                <a:gd name="T30" fmla="*/ 16 w 1328"/>
                <a:gd name="T31" fmla="*/ 0 h 272"/>
                <a:gd name="T32" fmla="*/ 15 w 1328"/>
                <a:gd name="T33" fmla="*/ 272 h 272"/>
                <a:gd name="T34" fmla="*/ 98 w 1328"/>
                <a:gd name="T35" fmla="*/ 217 h 272"/>
                <a:gd name="T36" fmla="*/ 195 w 1328"/>
                <a:gd name="T37" fmla="*/ 73 h 272"/>
                <a:gd name="T38" fmla="*/ 226 w 1328"/>
                <a:gd name="T39" fmla="*/ 257 h 272"/>
                <a:gd name="T40" fmla="*/ 297 w 1328"/>
                <a:gd name="T41" fmla="*/ 7 h 272"/>
                <a:gd name="T42" fmla="*/ 316 w 1328"/>
                <a:gd name="T43" fmla="*/ 26 h 272"/>
                <a:gd name="T44" fmla="*/ 297 w 1328"/>
                <a:gd name="T45" fmla="*/ 84 h 272"/>
                <a:gd name="T46" fmla="*/ 297 w 1328"/>
                <a:gd name="T47" fmla="*/ 272 h 272"/>
                <a:gd name="T48" fmla="*/ 513 w 1328"/>
                <a:gd name="T49" fmla="*/ 150 h 272"/>
                <a:gd name="T50" fmla="*/ 368 w 1328"/>
                <a:gd name="T51" fmla="*/ 86 h 272"/>
                <a:gd name="T52" fmla="*/ 370 w 1328"/>
                <a:gd name="T53" fmla="*/ 133 h 272"/>
                <a:gd name="T54" fmla="*/ 402 w 1328"/>
                <a:gd name="T55" fmla="*/ 256 h 272"/>
                <a:gd name="T56" fmla="*/ 481 w 1328"/>
                <a:gd name="T57" fmla="*/ 153 h 272"/>
                <a:gd name="T58" fmla="*/ 513 w 1328"/>
                <a:gd name="T59" fmla="*/ 256 h 272"/>
                <a:gd name="T60" fmla="*/ 625 w 1328"/>
                <a:gd name="T61" fmla="*/ 272 h 272"/>
                <a:gd name="T62" fmla="*/ 623 w 1328"/>
                <a:gd name="T63" fmla="*/ 84 h 272"/>
                <a:gd name="T64" fmla="*/ 683 w 1328"/>
                <a:gd name="T65" fmla="*/ 6 h 272"/>
                <a:gd name="T66" fmla="*/ 715 w 1328"/>
                <a:gd name="T67" fmla="*/ 258 h 272"/>
                <a:gd name="T68" fmla="*/ 629 w 1328"/>
                <a:gd name="T69" fmla="*/ 111 h 272"/>
                <a:gd name="T70" fmla="*/ 630 w 1328"/>
                <a:gd name="T71" fmla="*/ 244 h 272"/>
                <a:gd name="T72" fmla="*/ 837 w 1328"/>
                <a:gd name="T73" fmla="*/ 270 h 272"/>
                <a:gd name="T74" fmla="*/ 830 w 1328"/>
                <a:gd name="T75" fmla="*/ 241 h 272"/>
                <a:gd name="T76" fmla="*/ 837 w 1328"/>
                <a:gd name="T77" fmla="*/ 113 h 272"/>
                <a:gd name="T78" fmla="*/ 795 w 1328"/>
                <a:gd name="T79" fmla="*/ 86 h 272"/>
                <a:gd name="T80" fmla="*/ 763 w 1328"/>
                <a:gd name="T81" fmla="*/ 48 h 272"/>
                <a:gd name="T82" fmla="*/ 734 w 1328"/>
                <a:gd name="T83" fmla="*/ 100 h 272"/>
                <a:gd name="T84" fmla="*/ 763 w 1328"/>
                <a:gd name="T85" fmla="*/ 191 h 272"/>
                <a:gd name="T86" fmla="*/ 887 w 1328"/>
                <a:gd name="T87" fmla="*/ 86 h 272"/>
                <a:gd name="T88" fmla="*/ 889 w 1328"/>
                <a:gd name="T89" fmla="*/ 133 h 272"/>
                <a:gd name="T90" fmla="*/ 921 w 1328"/>
                <a:gd name="T91" fmla="*/ 256 h 272"/>
                <a:gd name="T92" fmla="*/ 962 w 1328"/>
                <a:gd name="T93" fmla="*/ 114 h 272"/>
                <a:gd name="T94" fmla="*/ 999 w 1328"/>
                <a:gd name="T95" fmla="*/ 101 h 272"/>
                <a:gd name="T96" fmla="*/ 887 w 1328"/>
                <a:gd name="T97" fmla="*/ 8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28" h="272">
                  <a:moveTo>
                    <a:pt x="1150" y="175"/>
                  </a:moveTo>
                  <a:cubicBezTo>
                    <a:pt x="1150" y="182"/>
                    <a:pt x="1145" y="188"/>
                    <a:pt x="1138" y="188"/>
                  </a:cubicBezTo>
                  <a:cubicBezTo>
                    <a:pt x="1039" y="188"/>
                    <a:pt x="1039" y="188"/>
                    <a:pt x="1039" y="188"/>
                  </a:cubicBezTo>
                  <a:cubicBezTo>
                    <a:pt x="1039" y="193"/>
                    <a:pt x="1039" y="193"/>
                    <a:pt x="1039" y="193"/>
                  </a:cubicBezTo>
                  <a:cubicBezTo>
                    <a:pt x="1039" y="222"/>
                    <a:pt x="1050" y="245"/>
                    <a:pt x="1080" y="245"/>
                  </a:cubicBezTo>
                  <a:cubicBezTo>
                    <a:pt x="1097" y="245"/>
                    <a:pt x="1109" y="242"/>
                    <a:pt x="1125" y="235"/>
                  </a:cubicBezTo>
                  <a:cubicBezTo>
                    <a:pt x="1127" y="234"/>
                    <a:pt x="1129" y="233"/>
                    <a:pt x="1131" y="233"/>
                  </a:cubicBezTo>
                  <a:cubicBezTo>
                    <a:pt x="1138" y="233"/>
                    <a:pt x="1143" y="240"/>
                    <a:pt x="1143" y="247"/>
                  </a:cubicBezTo>
                  <a:cubicBezTo>
                    <a:pt x="1143" y="253"/>
                    <a:pt x="1141" y="256"/>
                    <a:pt x="1136" y="259"/>
                  </a:cubicBezTo>
                  <a:cubicBezTo>
                    <a:pt x="1120" y="269"/>
                    <a:pt x="1097" y="272"/>
                    <a:pt x="1079" y="272"/>
                  </a:cubicBezTo>
                  <a:cubicBezTo>
                    <a:pt x="1030" y="272"/>
                    <a:pt x="1007" y="238"/>
                    <a:pt x="1007" y="192"/>
                  </a:cubicBezTo>
                  <a:cubicBezTo>
                    <a:pt x="1007" y="164"/>
                    <a:pt x="1007" y="164"/>
                    <a:pt x="1007" y="164"/>
                  </a:cubicBezTo>
                  <a:cubicBezTo>
                    <a:pt x="1007" y="118"/>
                    <a:pt x="1031" y="84"/>
                    <a:pt x="1079" y="84"/>
                  </a:cubicBezTo>
                  <a:cubicBezTo>
                    <a:pt x="1127" y="84"/>
                    <a:pt x="1150" y="114"/>
                    <a:pt x="1150" y="160"/>
                  </a:cubicBezTo>
                  <a:lnTo>
                    <a:pt x="1150" y="175"/>
                  </a:lnTo>
                  <a:close/>
                  <a:moveTo>
                    <a:pt x="1119" y="156"/>
                  </a:moveTo>
                  <a:cubicBezTo>
                    <a:pt x="1119" y="129"/>
                    <a:pt x="1110" y="110"/>
                    <a:pt x="1079" y="110"/>
                  </a:cubicBezTo>
                  <a:cubicBezTo>
                    <a:pt x="1051" y="110"/>
                    <a:pt x="1039" y="132"/>
                    <a:pt x="1039" y="159"/>
                  </a:cubicBezTo>
                  <a:cubicBezTo>
                    <a:pt x="1039" y="162"/>
                    <a:pt x="1039" y="162"/>
                    <a:pt x="1039" y="162"/>
                  </a:cubicBezTo>
                  <a:cubicBezTo>
                    <a:pt x="1119" y="162"/>
                    <a:pt x="1119" y="162"/>
                    <a:pt x="1119" y="162"/>
                  </a:cubicBezTo>
                  <a:lnTo>
                    <a:pt x="1119" y="156"/>
                  </a:lnTo>
                  <a:close/>
                  <a:moveTo>
                    <a:pt x="1328" y="175"/>
                  </a:moveTo>
                  <a:cubicBezTo>
                    <a:pt x="1328" y="182"/>
                    <a:pt x="1323" y="188"/>
                    <a:pt x="1316" y="188"/>
                  </a:cubicBezTo>
                  <a:cubicBezTo>
                    <a:pt x="1217" y="188"/>
                    <a:pt x="1217" y="188"/>
                    <a:pt x="1217" y="188"/>
                  </a:cubicBezTo>
                  <a:cubicBezTo>
                    <a:pt x="1217" y="193"/>
                    <a:pt x="1217" y="193"/>
                    <a:pt x="1217" y="193"/>
                  </a:cubicBezTo>
                  <a:cubicBezTo>
                    <a:pt x="1217" y="222"/>
                    <a:pt x="1228" y="245"/>
                    <a:pt x="1258" y="245"/>
                  </a:cubicBezTo>
                  <a:cubicBezTo>
                    <a:pt x="1276" y="245"/>
                    <a:pt x="1287" y="242"/>
                    <a:pt x="1303" y="235"/>
                  </a:cubicBezTo>
                  <a:cubicBezTo>
                    <a:pt x="1305" y="234"/>
                    <a:pt x="1307" y="233"/>
                    <a:pt x="1309" y="233"/>
                  </a:cubicBezTo>
                  <a:cubicBezTo>
                    <a:pt x="1316" y="233"/>
                    <a:pt x="1322" y="240"/>
                    <a:pt x="1322" y="247"/>
                  </a:cubicBezTo>
                  <a:cubicBezTo>
                    <a:pt x="1322" y="253"/>
                    <a:pt x="1319" y="256"/>
                    <a:pt x="1314" y="259"/>
                  </a:cubicBezTo>
                  <a:cubicBezTo>
                    <a:pt x="1298" y="269"/>
                    <a:pt x="1275" y="272"/>
                    <a:pt x="1257" y="272"/>
                  </a:cubicBezTo>
                  <a:cubicBezTo>
                    <a:pt x="1208" y="272"/>
                    <a:pt x="1185" y="238"/>
                    <a:pt x="1185" y="192"/>
                  </a:cubicBezTo>
                  <a:cubicBezTo>
                    <a:pt x="1185" y="164"/>
                    <a:pt x="1185" y="164"/>
                    <a:pt x="1185" y="164"/>
                  </a:cubicBezTo>
                  <a:cubicBezTo>
                    <a:pt x="1185" y="118"/>
                    <a:pt x="1209" y="84"/>
                    <a:pt x="1257" y="84"/>
                  </a:cubicBezTo>
                  <a:cubicBezTo>
                    <a:pt x="1305" y="84"/>
                    <a:pt x="1328" y="114"/>
                    <a:pt x="1328" y="160"/>
                  </a:cubicBezTo>
                  <a:lnTo>
                    <a:pt x="1328" y="175"/>
                  </a:lnTo>
                  <a:close/>
                  <a:moveTo>
                    <a:pt x="1297" y="156"/>
                  </a:moveTo>
                  <a:cubicBezTo>
                    <a:pt x="1297" y="129"/>
                    <a:pt x="1288" y="110"/>
                    <a:pt x="1257" y="110"/>
                  </a:cubicBezTo>
                  <a:cubicBezTo>
                    <a:pt x="1230" y="110"/>
                    <a:pt x="1217" y="132"/>
                    <a:pt x="1217" y="159"/>
                  </a:cubicBezTo>
                  <a:cubicBezTo>
                    <a:pt x="1217" y="162"/>
                    <a:pt x="1217" y="162"/>
                    <a:pt x="1217" y="162"/>
                  </a:cubicBezTo>
                  <a:cubicBezTo>
                    <a:pt x="1297" y="162"/>
                    <a:pt x="1297" y="162"/>
                    <a:pt x="1297" y="162"/>
                  </a:cubicBezTo>
                  <a:lnTo>
                    <a:pt x="1297" y="156"/>
                  </a:lnTo>
                  <a:close/>
                  <a:moveTo>
                    <a:pt x="226" y="15"/>
                  </a:moveTo>
                  <a:cubicBezTo>
                    <a:pt x="226" y="6"/>
                    <a:pt x="219" y="0"/>
                    <a:pt x="210" y="0"/>
                  </a:cubicBezTo>
                  <a:cubicBezTo>
                    <a:pt x="203" y="0"/>
                    <a:pt x="198" y="3"/>
                    <a:pt x="195" y="9"/>
                  </a:cubicBezTo>
                  <a:cubicBezTo>
                    <a:pt x="113" y="180"/>
                    <a:pt x="113" y="180"/>
                    <a:pt x="113" y="180"/>
                  </a:cubicBezTo>
                  <a:cubicBezTo>
                    <a:pt x="32" y="10"/>
                    <a:pt x="32" y="10"/>
                    <a:pt x="32" y="10"/>
                  </a:cubicBezTo>
                  <a:cubicBezTo>
                    <a:pt x="29" y="3"/>
                    <a:pt x="23" y="0"/>
                    <a:pt x="16" y="0"/>
                  </a:cubicBezTo>
                  <a:cubicBezTo>
                    <a:pt x="7" y="0"/>
                    <a:pt x="0" y="6"/>
                    <a:pt x="0" y="15"/>
                  </a:cubicBezTo>
                  <a:cubicBezTo>
                    <a:pt x="0" y="257"/>
                    <a:pt x="0" y="257"/>
                    <a:pt x="0" y="257"/>
                  </a:cubicBezTo>
                  <a:cubicBezTo>
                    <a:pt x="0" y="265"/>
                    <a:pt x="7" y="272"/>
                    <a:pt x="15" y="272"/>
                  </a:cubicBezTo>
                  <a:cubicBezTo>
                    <a:pt x="23" y="272"/>
                    <a:pt x="30" y="265"/>
                    <a:pt x="30" y="257"/>
                  </a:cubicBezTo>
                  <a:cubicBezTo>
                    <a:pt x="30" y="74"/>
                    <a:pt x="30" y="74"/>
                    <a:pt x="30" y="74"/>
                  </a:cubicBezTo>
                  <a:cubicBezTo>
                    <a:pt x="98" y="217"/>
                    <a:pt x="98" y="217"/>
                    <a:pt x="98" y="217"/>
                  </a:cubicBezTo>
                  <a:cubicBezTo>
                    <a:pt x="101" y="223"/>
                    <a:pt x="106" y="226"/>
                    <a:pt x="113" y="226"/>
                  </a:cubicBezTo>
                  <a:cubicBezTo>
                    <a:pt x="119" y="226"/>
                    <a:pt x="125" y="223"/>
                    <a:pt x="128" y="217"/>
                  </a:cubicBezTo>
                  <a:cubicBezTo>
                    <a:pt x="195" y="73"/>
                    <a:pt x="195" y="73"/>
                    <a:pt x="195" y="73"/>
                  </a:cubicBezTo>
                  <a:cubicBezTo>
                    <a:pt x="195" y="257"/>
                    <a:pt x="195" y="257"/>
                    <a:pt x="195" y="257"/>
                  </a:cubicBezTo>
                  <a:cubicBezTo>
                    <a:pt x="195" y="265"/>
                    <a:pt x="202" y="272"/>
                    <a:pt x="210" y="272"/>
                  </a:cubicBezTo>
                  <a:cubicBezTo>
                    <a:pt x="219" y="272"/>
                    <a:pt x="226" y="265"/>
                    <a:pt x="226" y="257"/>
                  </a:cubicBezTo>
                  <a:lnTo>
                    <a:pt x="226" y="15"/>
                  </a:lnTo>
                  <a:close/>
                  <a:moveTo>
                    <a:pt x="316" y="26"/>
                  </a:moveTo>
                  <a:cubicBezTo>
                    <a:pt x="316" y="15"/>
                    <a:pt x="308" y="7"/>
                    <a:pt x="297" y="7"/>
                  </a:cubicBezTo>
                  <a:cubicBezTo>
                    <a:pt x="287" y="7"/>
                    <a:pt x="279" y="16"/>
                    <a:pt x="279" y="26"/>
                  </a:cubicBezTo>
                  <a:cubicBezTo>
                    <a:pt x="279" y="36"/>
                    <a:pt x="287" y="44"/>
                    <a:pt x="297" y="44"/>
                  </a:cubicBezTo>
                  <a:cubicBezTo>
                    <a:pt x="308" y="44"/>
                    <a:pt x="316" y="36"/>
                    <a:pt x="316" y="26"/>
                  </a:cubicBezTo>
                  <a:close/>
                  <a:moveTo>
                    <a:pt x="313" y="256"/>
                  </a:moveTo>
                  <a:cubicBezTo>
                    <a:pt x="313" y="100"/>
                    <a:pt x="313" y="100"/>
                    <a:pt x="313" y="100"/>
                  </a:cubicBezTo>
                  <a:cubicBezTo>
                    <a:pt x="313" y="91"/>
                    <a:pt x="306" y="84"/>
                    <a:pt x="297" y="84"/>
                  </a:cubicBezTo>
                  <a:cubicBezTo>
                    <a:pt x="289" y="84"/>
                    <a:pt x="282" y="91"/>
                    <a:pt x="282" y="100"/>
                  </a:cubicBezTo>
                  <a:cubicBezTo>
                    <a:pt x="282" y="256"/>
                    <a:pt x="282" y="256"/>
                    <a:pt x="282" y="256"/>
                  </a:cubicBezTo>
                  <a:cubicBezTo>
                    <a:pt x="282" y="265"/>
                    <a:pt x="288" y="272"/>
                    <a:pt x="297" y="272"/>
                  </a:cubicBezTo>
                  <a:cubicBezTo>
                    <a:pt x="306" y="272"/>
                    <a:pt x="313" y="265"/>
                    <a:pt x="313" y="256"/>
                  </a:cubicBezTo>
                  <a:close/>
                  <a:moveTo>
                    <a:pt x="513" y="256"/>
                  </a:moveTo>
                  <a:cubicBezTo>
                    <a:pt x="513" y="150"/>
                    <a:pt x="513" y="150"/>
                    <a:pt x="513" y="150"/>
                  </a:cubicBezTo>
                  <a:cubicBezTo>
                    <a:pt x="513" y="110"/>
                    <a:pt x="497" y="84"/>
                    <a:pt x="453" y="84"/>
                  </a:cubicBezTo>
                  <a:cubicBezTo>
                    <a:pt x="432" y="84"/>
                    <a:pt x="411" y="89"/>
                    <a:pt x="396" y="106"/>
                  </a:cubicBezTo>
                  <a:cubicBezTo>
                    <a:pt x="391" y="94"/>
                    <a:pt x="381" y="86"/>
                    <a:pt x="368" y="86"/>
                  </a:cubicBezTo>
                  <a:cubicBezTo>
                    <a:pt x="360" y="86"/>
                    <a:pt x="353" y="90"/>
                    <a:pt x="353" y="98"/>
                  </a:cubicBezTo>
                  <a:cubicBezTo>
                    <a:pt x="352" y="105"/>
                    <a:pt x="355" y="108"/>
                    <a:pt x="362" y="112"/>
                  </a:cubicBezTo>
                  <a:cubicBezTo>
                    <a:pt x="367" y="115"/>
                    <a:pt x="370" y="123"/>
                    <a:pt x="370" y="133"/>
                  </a:cubicBezTo>
                  <a:cubicBezTo>
                    <a:pt x="370" y="256"/>
                    <a:pt x="370" y="256"/>
                    <a:pt x="370" y="256"/>
                  </a:cubicBezTo>
                  <a:cubicBezTo>
                    <a:pt x="370" y="265"/>
                    <a:pt x="378" y="272"/>
                    <a:pt x="386" y="272"/>
                  </a:cubicBezTo>
                  <a:cubicBezTo>
                    <a:pt x="395" y="272"/>
                    <a:pt x="402" y="265"/>
                    <a:pt x="402" y="256"/>
                  </a:cubicBezTo>
                  <a:cubicBezTo>
                    <a:pt x="402" y="137"/>
                    <a:pt x="402" y="137"/>
                    <a:pt x="402" y="137"/>
                  </a:cubicBezTo>
                  <a:cubicBezTo>
                    <a:pt x="411" y="121"/>
                    <a:pt x="428" y="114"/>
                    <a:pt x="446" y="114"/>
                  </a:cubicBezTo>
                  <a:cubicBezTo>
                    <a:pt x="473" y="114"/>
                    <a:pt x="481" y="129"/>
                    <a:pt x="481" y="153"/>
                  </a:cubicBezTo>
                  <a:cubicBezTo>
                    <a:pt x="481" y="256"/>
                    <a:pt x="481" y="256"/>
                    <a:pt x="481" y="256"/>
                  </a:cubicBezTo>
                  <a:cubicBezTo>
                    <a:pt x="481" y="265"/>
                    <a:pt x="488" y="272"/>
                    <a:pt x="497" y="272"/>
                  </a:cubicBezTo>
                  <a:cubicBezTo>
                    <a:pt x="506" y="272"/>
                    <a:pt x="513" y="265"/>
                    <a:pt x="513" y="256"/>
                  </a:cubicBezTo>
                  <a:close/>
                  <a:moveTo>
                    <a:pt x="699" y="272"/>
                  </a:moveTo>
                  <a:cubicBezTo>
                    <a:pt x="689" y="272"/>
                    <a:pt x="678" y="265"/>
                    <a:pt x="673" y="256"/>
                  </a:cubicBezTo>
                  <a:cubicBezTo>
                    <a:pt x="659" y="266"/>
                    <a:pt x="642" y="272"/>
                    <a:pt x="625" y="272"/>
                  </a:cubicBezTo>
                  <a:cubicBezTo>
                    <a:pt x="577" y="272"/>
                    <a:pt x="558" y="244"/>
                    <a:pt x="558" y="198"/>
                  </a:cubicBezTo>
                  <a:cubicBezTo>
                    <a:pt x="558" y="165"/>
                    <a:pt x="558" y="165"/>
                    <a:pt x="558" y="165"/>
                  </a:cubicBezTo>
                  <a:cubicBezTo>
                    <a:pt x="558" y="121"/>
                    <a:pt x="572" y="84"/>
                    <a:pt x="623" y="84"/>
                  </a:cubicBezTo>
                  <a:cubicBezTo>
                    <a:pt x="638" y="84"/>
                    <a:pt x="654" y="89"/>
                    <a:pt x="667" y="98"/>
                  </a:cubicBezTo>
                  <a:cubicBezTo>
                    <a:pt x="667" y="22"/>
                    <a:pt x="667" y="22"/>
                    <a:pt x="667" y="22"/>
                  </a:cubicBezTo>
                  <a:cubicBezTo>
                    <a:pt x="667" y="13"/>
                    <a:pt x="674" y="6"/>
                    <a:pt x="683" y="6"/>
                  </a:cubicBezTo>
                  <a:cubicBezTo>
                    <a:pt x="691" y="6"/>
                    <a:pt x="698" y="13"/>
                    <a:pt x="698" y="22"/>
                  </a:cubicBezTo>
                  <a:cubicBezTo>
                    <a:pt x="698" y="225"/>
                    <a:pt x="698" y="225"/>
                    <a:pt x="698" y="225"/>
                  </a:cubicBezTo>
                  <a:cubicBezTo>
                    <a:pt x="698" y="254"/>
                    <a:pt x="715" y="242"/>
                    <a:pt x="715" y="258"/>
                  </a:cubicBezTo>
                  <a:cubicBezTo>
                    <a:pt x="715" y="268"/>
                    <a:pt x="708" y="272"/>
                    <a:pt x="699" y="272"/>
                  </a:cubicBezTo>
                  <a:close/>
                  <a:moveTo>
                    <a:pt x="667" y="128"/>
                  </a:moveTo>
                  <a:cubicBezTo>
                    <a:pt x="657" y="118"/>
                    <a:pt x="643" y="111"/>
                    <a:pt x="629" y="111"/>
                  </a:cubicBezTo>
                  <a:cubicBezTo>
                    <a:pt x="598" y="111"/>
                    <a:pt x="590" y="134"/>
                    <a:pt x="590" y="161"/>
                  </a:cubicBezTo>
                  <a:cubicBezTo>
                    <a:pt x="590" y="200"/>
                    <a:pt x="590" y="200"/>
                    <a:pt x="590" y="200"/>
                  </a:cubicBezTo>
                  <a:cubicBezTo>
                    <a:pt x="590" y="228"/>
                    <a:pt x="600" y="244"/>
                    <a:pt x="630" y="244"/>
                  </a:cubicBezTo>
                  <a:cubicBezTo>
                    <a:pt x="643" y="244"/>
                    <a:pt x="657" y="238"/>
                    <a:pt x="667" y="229"/>
                  </a:cubicBezTo>
                  <a:lnTo>
                    <a:pt x="667" y="128"/>
                  </a:lnTo>
                  <a:close/>
                  <a:moveTo>
                    <a:pt x="837" y="270"/>
                  </a:moveTo>
                  <a:cubicBezTo>
                    <a:pt x="845" y="270"/>
                    <a:pt x="852" y="263"/>
                    <a:pt x="852" y="255"/>
                  </a:cubicBezTo>
                  <a:cubicBezTo>
                    <a:pt x="852" y="247"/>
                    <a:pt x="845" y="241"/>
                    <a:pt x="837" y="241"/>
                  </a:cubicBezTo>
                  <a:cubicBezTo>
                    <a:pt x="830" y="241"/>
                    <a:pt x="830" y="241"/>
                    <a:pt x="830" y="241"/>
                  </a:cubicBezTo>
                  <a:cubicBezTo>
                    <a:pt x="796" y="241"/>
                    <a:pt x="795" y="219"/>
                    <a:pt x="795" y="191"/>
                  </a:cubicBezTo>
                  <a:cubicBezTo>
                    <a:pt x="795" y="113"/>
                    <a:pt x="795" y="113"/>
                    <a:pt x="795" y="113"/>
                  </a:cubicBezTo>
                  <a:cubicBezTo>
                    <a:pt x="837" y="113"/>
                    <a:pt x="837" y="113"/>
                    <a:pt x="837" y="113"/>
                  </a:cubicBezTo>
                  <a:cubicBezTo>
                    <a:pt x="845" y="113"/>
                    <a:pt x="851" y="107"/>
                    <a:pt x="851" y="100"/>
                  </a:cubicBezTo>
                  <a:cubicBezTo>
                    <a:pt x="851" y="92"/>
                    <a:pt x="845" y="86"/>
                    <a:pt x="837" y="86"/>
                  </a:cubicBezTo>
                  <a:cubicBezTo>
                    <a:pt x="795" y="86"/>
                    <a:pt x="795" y="86"/>
                    <a:pt x="795" y="86"/>
                  </a:cubicBezTo>
                  <a:cubicBezTo>
                    <a:pt x="795" y="48"/>
                    <a:pt x="795" y="48"/>
                    <a:pt x="795" y="48"/>
                  </a:cubicBezTo>
                  <a:cubicBezTo>
                    <a:pt x="795" y="40"/>
                    <a:pt x="788" y="32"/>
                    <a:pt x="779" y="32"/>
                  </a:cubicBezTo>
                  <a:cubicBezTo>
                    <a:pt x="770" y="32"/>
                    <a:pt x="763" y="40"/>
                    <a:pt x="763" y="48"/>
                  </a:cubicBezTo>
                  <a:cubicBezTo>
                    <a:pt x="763" y="86"/>
                    <a:pt x="763" y="86"/>
                    <a:pt x="763" y="86"/>
                  </a:cubicBezTo>
                  <a:cubicBezTo>
                    <a:pt x="748" y="86"/>
                    <a:pt x="748" y="86"/>
                    <a:pt x="748" y="86"/>
                  </a:cubicBezTo>
                  <a:cubicBezTo>
                    <a:pt x="740" y="86"/>
                    <a:pt x="734" y="92"/>
                    <a:pt x="734" y="100"/>
                  </a:cubicBezTo>
                  <a:cubicBezTo>
                    <a:pt x="734" y="107"/>
                    <a:pt x="741" y="113"/>
                    <a:pt x="748" y="113"/>
                  </a:cubicBezTo>
                  <a:cubicBezTo>
                    <a:pt x="763" y="113"/>
                    <a:pt x="763" y="113"/>
                    <a:pt x="763" y="113"/>
                  </a:cubicBezTo>
                  <a:cubicBezTo>
                    <a:pt x="763" y="191"/>
                    <a:pt x="763" y="191"/>
                    <a:pt x="763" y="191"/>
                  </a:cubicBezTo>
                  <a:cubicBezTo>
                    <a:pt x="763" y="237"/>
                    <a:pt x="775" y="270"/>
                    <a:pt x="826" y="270"/>
                  </a:cubicBezTo>
                  <a:lnTo>
                    <a:pt x="837" y="270"/>
                  </a:lnTo>
                  <a:close/>
                  <a:moveTo>
                    <a:pt x="887" y="86"/>
                  </a:moveTo>
                  <a:cubicBezTo>
                    <a:pt x="879" y="86"/>
                    <a:pt x="872" y="90"/>
                    <a:pt x="872" y="98"/>
                  </a:cubicBezTo>
                  <a:cubicBezTo>
                    <a:pt x="871" y="105"/>
                    <a:pt x="875" y="108"/>
                    <a:pt x="881" y="112"/>
                  </a:cubicBezTo>
                  <a:cubicBezTo>
                    <a:pt x="886" y="115"/>
                    <a:pt x="889" y="123"/>
                    <a:pt x="889" y="133"/>
                  </a:cubicBezTo>
                  <a:cubicBezTo>
                    <a:pt x="889" y="256"/>
                    <a:pt x="889" y="256"/>
                    <a:pt x="889" y="256"/>
                  </a:cubicBezTo>
                  <a:cubicBezTo>
                    <a:pt x="889" y="265"/>
                    <a:pt x="897" y="272"/>
                    <a:pt x="905" y="272"/>
                  </a:cubicBezTo>
                  <a:cubicBezTo>
                    <a:pt x="914" y="272"/>
                    <a:pt x="921" y="265"/>
                    <a:pt x="921" y="256"/>
                  </a:cubicBezTo>
                  <a:cubicBezTo>
                    <a:pt x="921" y="220"/>
                    <a:pt x="921" y="184"/>
                    <a:pt x="921" y="147"/>
                  </a:cubicBezTo>
                  <a:cubicBezTo>
                    <a:pt x="921" y="146"/>
                    <a:pt x="924" y="139"/>
                    <a:pt x="924" y="138"/>
                  </a:cubicBezTo>
                  <a:cubicBezTo>
                    <a:pt x="931" y="121"/>
                    <a:pt x="944" y="114"/>
                    <a:pt x="962" y="114"/>
                  </a:cubicBezTo>
                  <a:cubicBezTo>
                    <a:pt x="968" y="114"/>
                    <a:pt x="974" y="115"/>
                    <a:pt x="980" y="117"/>
                  </a:cubicBezTo>
                  <a:cubicBezTo>
                    <a:pt x="981" y="117"/>
                    <a:pt x="983" y="117"/>
                    <a:pt x="984" y="117"/>
                  </a:cubicBezTo>
                  <a:cubicBezTo>
                    <a:pt x="993" y="117"/>
                    <a:pt x="999" y="109"/>
                    <a:pt x="999" y="101"/>
                  </a:cubicBezTo>
                  <a:cubicBezTo>
                    <a:pt x="999" y="85"/>
                    <a:pt x="979" y="84"/>
                    <a:pt x="967" y="84"/>
                  </a:cubicBezTo>
                  <a:cubicBezTo>
                    <a:pt x="946" y="84"/>
                    <a:pt x="929" y="92"/>
                    <a:pt x="917" y="109"/>
                  </a:cubicBezTo>
                  <a:cubicBezTo>
                    <a:pt x="912" y="96"/>
                    <a:pt x="902" y="86"/>
                    <a:pt x="887" y="8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4D4F53"/>
                </a:solidFill>
                <a:latin typeface="Arial"/>
              </a:endParaRPr>
            </a:p>
          </p:txBody>
        </p:sp>
        <p:sp>
          <p:nvSpPr>
            <p:cNvPr id="10" name="Freeform 6"/>
            <p:cNvSpPr>
              <a:spLocks noEditPoints="1"/>
            </p:cNvSpPr>
            <p:nvPr/>
          </p:nvSpPr>
          <p:spPr bwMode="auto">
            <a:xfrm>
              <a:off x="1452563" y="5010050"/>
              <a:ext cx="1749425" cy="1717675"/>
            </a:xfrm>
            <a:custGeom>
              <a:avLst/>
              <a:gdLst>
                <a:gd name="T0" fmla="*/ 227 w 466"/>
                <a:gd name="T1" fmla="*/ 162 h 455"/>
                <a:gd name="T2" fmla="*/ 111 w 466"/>
                <a:gd name="T3" fmla="*/ 33 h 455"/>
                <a:gd name="T4" fmla="*/ 138 w 466"/>
                <a:gd name="T5" fmla="*/ 23 h 455"/>
                <a:gd name="T6" fmla="*/ 367 w 466"/>
                <a:gd name="T7" fmla="*/ 40 h 455"/>
                <a:gd name="T8" fmla="*/ 229 w 466"/>
                <a:gd name="T9" fmla="*/ 335 h 455"/>
                <a:gd name="T10" fmla="*/ 359 w 466"/>
                <a:gd name="T11" fmla="*/ 265 h 455"/>
                <a:gd name="T12" fmla="*/ 234 w 466"/>
                <a:gd name="T13" fmla="*/ 382 h 455"/>
                <a:gd name="T14" fmla="*/ 248 w 466"/>
                <a:gd name="T15" fmla="*/ 397 h 455"/>
                <a:gd name="T16" fmla="*/ 345 w 466"/>
                <a:gd name="T17" fmla="*/ 361 h 455"/>
                <a:gd name="T18" fmla="*/ 452 w 466"/>
                <a:gd name="T19" fmla="*/ 201 h 455"/>
                <a:gd name="T20" fmla="*/ 323 w 466"/>
                <a:gd name="T21" fmla="*/ 433 h 455"/>
                <a:gd name="T22" fmla="*/ 253 w 466"/>
                <a:gd name="T23" fmla="*/ 1 h 455"/>
                <a:gd name="T24" fmla="*/ 253 w 466"/>
                <a:gd name="T25" fmla="*/ 1 h 455"/>
                <a:gd name="T26" fmla="*/ 333 w 466"/>
                <a:gd name="T27" fmla="*/ 22 h 455"/>
                <a:gd name="T28" fmla="*/ 227 w 466"/>
                <a:gd name="T29" fmla="*/ 119 h 455"/>
                <a:gd name="T30" fmla="*/ 265 w 466"/>
                <a:gd name="T31" fmla="*/ 87 h 455"/>
                <a:gd name="T32" fmla="*/ 354 w 466"/>
                <a:gd name="T33" fmla="*/ 176 h 455"/>
                <a:gd name="T34" fmla="*/ 354 w 466"/>
                <a:gd name="T35" fmla="*/ 176 h 455"/>
                <a:gd name="T36" fmla="*/ 332 w 466"/>
                <a:gd name="T37" fmla="*/ 61 h 455"/>
                <a:gd name="T38" fmla="*/ 340 w 466"/>
                <a:gd name="T39" fmla="*/ 120 h 455"/>
                <a:gd name="T40" fmla="*/ 315 w 466"/>
                <a:gd name="T41" fmla="*/ 214 h 455"/>
                <a:gd name="T42" fmla="*/ 329 w 466"/>
                <a:gd name="T43" fmla="*/ 227 h 455"/>
                <a:gd name="T44" fmla="*/ 318 w 466"/>
                <a:gd name="T45" fmla="*/ 135 h 455"/>
                <a:gd name="T46" fmla="*/ 323 w 466"/>
                <a:gd name="T47" fmla="*/ 153 h 455"/>
                <a:gd name="T48" fmla="*/ 331 w 466"/>
                <a:gd name="T49" fmla="*/ 128 h 455"/>
                <a:gd name="T50" fmla="*/ 172 w 466"/>
                <a:gd name="T51" fmla="*/ 418 h 455"/>
                <a:gd name="T52" fmla="*/ 201 w 466"/>
                <a:gd name="T53" fmla="*/ 401 h 455"/>
                <a:gd name="T54" fmla="*/ 186 w 466"/>
                <a:gd name="T55" fmla="*/ 371 h 455"/>
                <a:gd name="T56" fmla="*/ 309 w 466"/>
                <a:gd name="T57" fmla="*/ 393 h 455"/>
                <a:gd name="T58" fmla="*/ 315 w 466"/>
                <a:gd name="T59" fmla="*/ 404 h 455"/>
                <a:gd name="T60" fmla="*/ 238 w 466"/>
                <a:gd name="T61" fmla="*/ 430 h 455"/>
                <a:gd name="T62" fmla="*/ 266 w 466"/>
                <a:gd name="T63" fmla="*/ 424 h 455"/>
                <a:gd name="T64" fmla="*/ 131 w 466"/>
                <a:gd name="T65" fmla="*/ 429 h 455"/>
                <a:gd name="T66" fmla="*/ 149 w 466"/>
                <a:gd name="T67" fmla="*/ 419 h 455"/>
                <a:gd name="T68" fmla="*/ 197 w 466"/>
                <a:gd name="T69" fmla="*/ 455 h 455"/>
                <a:gd name="T70" fmla="*/ 257 w 466"/>
                <a:gd name="T71" fmla="*/ 144 h 455"/>
                <a:gd name="T72" fmla="*/ 247 w 466"/>
                <a:gd name="T73" fmla="*/ 161 h 455"/>
                <a:gd name="T74" fmla="*/ 284 w 466"/>
                <a:gd name="T75" fmla="*/ 441 h 455"/>
                <a:gd name="T76" fmla="*/ 308 w 466"/>
                <a:gd name="T77" fmla="*/ 441 h 455"/>
                <a:gd name="T78" fmla="*/ 110 w 466"/>
                <a:gd name="T79" fmla="*/ 423 h 455"/>
                <a:gd name="T80" fmla="*/ 163 w 466"/>
                <a:gd name="T81" fmla="*/ 342 h 455"/>
                <a:gd name="T82" fmla="*/ 295 w 466"/>
                <a:gd name="T83" fmla="*/ 237 h 455"/>
                <a:gd name="T84" fmla="*/ 93 w 466"/>
                <a:gd name="T85" fmla="*/ 394 h 455"/>
                <a:gd name="T86" fmla="*/ 298 w 466"/>
                <a:gd name="T87" fmla="*/ 160 h 455"/>
                <a:gd name="T88" fmla="*/ 80 w 466"/>
                <a:gd name="T89" fmla="*/ 382 h 455"/>
                <a:gd name="T90" fmla="*/ 184 w 466"/>
                <a:gd name="T91" fmla="*/ 192 h 455"/>
                <a:gd name="T92" fmla="*/ 66 w 466"/>
                <a:gd name="T93" fmla="*/ 367 h 455"/>
                <a:gd name="T94" fmla="*/ 197 w 466"/>
                <a:gd name="T95" fmla="*/ 122 h 455"/>
                <a:gd name="T96" fmla="*/ 54 w 466"/>
                <a:gd name="T97" fmla="*/ 351 h 455"/>
                <a:gd name="T98" fmla="*/ 271 w 466"/>
                <a:gd name="T99" fmla="*/ 48 h 455"/>
                <a:gd name="T100" fmla="*/ 95 w 466"/>
                <a:gd name="T101" fmla="*/ 161 h 455"/>
                <a:gd name="T102" fmla="*/ 190 w 466"/>
                <a:gd name="T103" fmla="*/ 45 h 455"/>
                <a:gd name="T104" fmla="*/ 58 w 466"/>
                <a:gd name="T105" fmla="*/ 145 h 455"/>
                <a:gd name="T106" fmla="*/ 29 w 466"/>
                <a:gd name="T107" fmla="*/ 159 h 455"/>
                <a:gd name="T108" fmla="*/ 100 w 466"/>
                <a:gd name="T109" fmla="*/ 43 h 455"/>
                <a:gd name="T110" fmla="*/ 168 w 466"/>
                <a:gd name="T111" fmla="*/ 9 h 455"/>
                <a:gd name="T112" fmla="*/ 151 w 466"/>
                <a:gd name="T113" fmla="*/ 20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66" h="455">
                  <a:moveTo>
                    <a:pt x="235" y="168"/>
                  </a:moveTo>
                  <a:cubicBezTo>
                    <a:pt x="235" y="178"/>
                    <a:pt x="216" y="189"/>
                    <a:pt x="207" y="189"/>
                  </a:cubicBezTo>
                  <a:cubicBezTo>
                    <a:pt x="203" y="189"/>
                    <a:pt x="199" y="188"/>
                    <a:pt x="199" y="183"/>
                  </a:cubicBezTo>
                  <a:cubicBezTo>
                    <a:pt x="199" y="174"/>
                    <a:pt x="218" y="162"/>
                    <a:pt x="227" y="162"/>
                  </a:cubicBezTo>
                  <a:cubicBezTo>
                    <a:pt x="231" y="162"/>
                    <a:pt x="235" y="163"/>
                    <a:pt x="235" y="168"/>
                  </a:cubicBezTo>
                  <a:close/>
                  <a:moveTo>
                    <a:pt x="138" y="23"/>
                  </a:moveTo>
                  <a:cubicBezTo>
                    <a:pt x="137" y="21"/>
                    <a:pt x="135" y="20"/>
                    <a:pt x="131" y="20"/>
                  </a:cubicBezTo>
                  <a:cubicBezTo>
                    <a:pt x="122" y="21"/>
                    <a:pt x="113" y="27"/>
                    <a:pt x="111" y="33"/>
                  </a:cubicBezTo>
                  <a:cubicBezTo>
                    <a:pt x="111" y="35"/>
                    <a:pt x="110" y="37"/>
                    <a:pt x="112" y="39"/>
                  </a:cubicBezTo>
                  <a:cubicBezTo>
                    <a:pt x="113" y="40"/>
                    <a:pt x="114" y="41"/>
                    <a:pt x="116" y="41"/>
                  </a:cubicBezTo>
                  <a:cubicBezTo>
                    <a:pt x="123" y="41"/>
                    <a:pt x="134" y="36"/>
                    <a:pt x="138" y="29"/>
                  </a:cubicBezTo>
                  <a:cubicBezTo>
                    <a:pt x="139" y="27"/>
                    <a:pt x="139" y="25"/>
                    <a:pt x="138" y="23"/>
                  </a:cubicBezTo>
                  <a:close/>
                  <a:moveTo>
                    <a:pt x="466" y="226"/>
                  </a:moveTo>
                  <a:cubicBezTo>
                    <a:pt x="466" y="161"/>
                    <a:pt x="438" y="92"/>
                    <a:pt x="375" y="42"/>
                  </a:cubicBezTo>
                  <a:cubicBezTo>
                    <a:pt x="373" y="41"/>
                    <a:pt x="371" y="40"/>
                    <a:pt x="369" y="39"/>
                  </a:cubicBezTo>
                  <a:cubicBezTo>
                    <a:pt x="368" y="39"/>
                    <a:pt x="368" y="39"/>
                    <a:pt x="367" y="40"/>
                  </a:cubicBezTo>
                  <a:cubicBezTo>
                    <a:pt x="367" y="40"/>
                    <a:pt x="367" y="41"/>
                    <a:pt x="367" y="42"/>
                  </a:cubicBezTo>
                  <a:cubicBezTo>
                    <a:pt x="422" y="103"/>
                    <a:pt x="400" y="192"/>
                    <a:pt x="360" y="238"/>
                  </a:cubicBezTo>
                  <a:cubicBezTo>
                    <a:pt x="325" y="278"/>
                    <a:pt x="280" y="307"/>
                    <a:pt x="239" y="329"/>
                  </a:cubicBezTo>
                  <a:cubicBezTo>
                    <a:pt x="236" y="331"/>
                    <a:pt x="231" y="333"/>
                    <a:pt x="229" y="335"/>
                  </a:cubicBezTo>
                  <a:cubicBezTo>
                    <a:pt x="225" y="339"/>
                    <a:pt x="224" y="343"/>
                    <a:pt x="225" y="346"/>
                  </a:cubicBezTo>
                  <a:cubicBezTo>
                    <a:pt x="227" y="350"/>
                    <a:pt x="230" y="351"/>
                    <a:pt x="236" y="351"/>
                  </a:cubicBezTo>
                  <a:cubicBezTo>
                    <a:pt x="239" y="350"/>
                    <a:pt x="246" y="348"/>
                    <a:pt x="250" y="346"/>
                  </a:cubicBezTo>
                  <a:cubicBezTo>
                    <a:pt x="288" y="326"/>
                    <a:pt x="328" y="299"/>
                    <a:pt x="359" y="265"/>
                  </a:cubicBezTo>
                  <a:cubicBezTo>
                    <a:pt x="397" y="223"/>
                    <a:pt x="421" y="169"/>
                    <a:pt x="412" y="104"/>
                  </a:cubicBezTo>
                  <a:cubicBezTo>
                    <a:pt x="412" y="105"/>
                    <a:pt x="413" y="106"/>
                    <a:pt x="413" y="107"/>
                  </a:cubicBezTo>
                  <a:cubicBezTo>
                    <a:pt x="434" y="158"/>
                    <a:pt x="417" y="222"/>
                    <a:pt x="371" y="279"/>
                  </a:cubicBezTo>
                  <a:cubicBezTo>
                    <a:pt x="339" y="320"/>
                    <a:pt x="292" y="356"/>
                    <a:pt x="234" y="382"/>
                  </a:cubicBezTo>
                  <a:cubicBezTo>
                    <a:pt x="230" y="384"/>
                    <a:pt x="224" y="387"/>
                    <a:pt x="221" y="392"/>
                  </a:cubicBezTo>
                  <a:cubicBezTo>
                    <a:pt x="220" y="395"/>
                    <a:pt x="220" y="398"/>
                    <a:pt x="221" y="400"/>
                  </a:cubicBezTo>
                  <a:cubicBezTo>
                    <a:pt x="222" y="402"/>
                    <a:pt x="224" y="403"/>
                    <a:pt x="227" y="404"/>
                  </a:cubicBezTo>
                  <a:cubicBezTo>
                    <a:pt x="234" y="404"/>
                    <a:pt x="241" y="400"/>
                    <a:pt x="248" y="397"/>
                  </a:cubicBezTo>
                  <a:cubicBezTo>
                    <a:pt x="340" y="352"/>
                    <a:pt x="440" y="268"/>
                    <a:pt x="435" y="145"/>
                  </a:cubicBezTo>
                  <a:cubicBezTo>
                    <a:pt x="435" y="147"/>
                    <a:pt x="436" y="148"/>
                    <a:pt x="436" y="149"/>
                  </a:cubicBezTo>
                  <a:cubicBezTo>
                    <a:pt x="446" y="199"/>
                    <a:pt x="435" y="244"/>
                    <a:pt x="413" y="282"/>
                  </a:cubicBezTo>
                  <a:cubicBezTo>
                    <a:pt x="395" y="314"/>
                    <a:pt x="370" y="340"/>
                    <a:pt x="345" y="361"/>
                  </a:cubicBezTo>
                  <a:cubicBezTo>
                    <a:pt x="332" y="372"/>
                    <a:pt x="326" y="379"/>
                    <a:pt x="330" y="384"/>
                  </a:cubicBezTo>
                  <a:cubicBezTo>
                    <a:pt x="333" y="390"/>
                    <a:pt x="342" y="387"/>
                    <a:pt x="347" y="384"/>
                  </a:cubicBezTo>
                  <a:cubicBezTo>
                    <a:pt x="357" y="378"/>
                    <a:pt x="366" y="369"/>
                    <a:pt x="373" y="363"/>
                  </a:cubicBezTo>
                  <a:cubicBezTo>
                    <a:pt x="414" y="321"/>
                    <a:pt x="445" y="276"/>
                    <a:pt x="452" y="201"/>
                  </a:cubicBezTo>
                  <a:cubicBezTo>
                    <a:pt x="452" y="205"/>
                    <a:pt x="453" y="209"/>
                    <a:pt x="453" y="211"/>
                  </a:cubicBezTo>
                  <a:cubicBezTo>
                    <a:pt x="454" y="249"/>
                    <a:pt x="447" y="284"/>
                    <a:pt x="433" y="314"/>
                  </a:cubicBezTo>
                  <a:cubicBezTo>
                    <a:pt x="412" y="359"/>
                    <a:pt x="376" y="395"/>
                    <a:pt x="333" y="417"/>
                  </a:cubicBezTo>
                  <a:cubicBezTo>
                    <a:pt x="324" y="422"/>
                    <a:pt x="321" y="427"/>
                    <a:pt x="323" y="433"/>
                  </a:cubicBezTo>
                  <a:cubicBezTo>
                    <a:pt x="324" y="436"/>
                    <a:pt x="327" y="437"/>
                    <a:pt x="330" y="437"/>
                  </a:cubicBezTo>
                  <a:cubicBezTo>
                    <a:pt x="334" y="438"/>
                    <a:pt x="337" y="436"/>
                    <a:pt x="341" y="435"/>
                  </a:cubicBezTo>
                  <a:cubicBezTo>
                    <a:pt x="418" y="393"/>
                    <a:pt x="466" y="315"/>
                    <a:pt x="466" y="226"/>
                  </a:cubicBezTo>
                  <a:close/>
                  <a:moveTo>
                    <a:pt x="253" y="1"/>
                  </a:moveTo>
                  <a:cubicBezTo>
                    <a:pt x="245" y="0"/>
                    <a:pt x="227" y="6"/>
                    <a:pt x="228" y="13"/>
                  </a:cubicBezTo>
                  <a:cubicBezTo>
                    <a:pt x="228" y="17"/>
                    <a:pt x="231" y="18"/>
                    <a:pt x="234" y="19"/>
                  </a:cubicBezTo>
                  <a:cubicBezTo>
                    <a:pt x="242" y="19"/>
                    <a:pt x="260" y="15"/>
                    <a:pt x="260" y="7"/>
                  </a:cubicBezTo>
                  <a:cubicBezTo>
                    <a:pt x="260" y="3"/>
                    <a:pt x="256" y="2"/>
                    <a:pt x="253" y="1"/>
                  </a:cubicBezTo>
                  <a:close/>
                  <a:moveTo>
                    <a:pt x="325" y="17"/>
                  </a:moveTo>
                  <a:cubicBezTo>
                    <a:pt x="319" y="16"/>
                    <a:pt x="306" y="20"/>
                    <a:pt x="305" y="27"/>
                  </a:cubicBezTo>
                  <a:cubicBezTo>
                    <a:pt x="305" y="31"/>
                    <a:pt x="310" y="33"/>
                    <a:pt x="313" y="33"/>
                  </a:cubicBezTo>
                  <a:cubicBezTo>
                    <a:pt x="319" y="33"/>
                    <a:pt x="333" y="30"/>
                    <a:pt x="333" y="22"/>
                  </a:cubicBezTo>
                  <a:cubicBezTo>
                    <a:pt x="334" y="18"/>
                    <a:pt x="328" y="17"/>
                    <a:pt x="325" y="17"/>
                  </a:cubicBezTo>
                  <a:close/>
                  <a:moveTo>
                    <a:pt x="250" y="92"/>
                  </a:moveTo>
                  <a:cubicBezTo>
                    <a:pt x="240" y="91"/>
                    <a:pt x="220" y="103"/>
                    <a:pt x="220" y="113"/>
                  </a:cubicBezTo>
                  <a:cubicBezTo>
                    <a:pt x="220" y="117"/>
                    <a:pt x="223" y="119"/>
                    <a:pt x="227" y="119"/>
                  </a:cubicBezTo>
                  <a:cubicBezTo>
                    <a:pt x="236" y="119"/>
                    <a:pt x="256" y="108"/>
                    <a:pt x="257" y="97"/>
                  </a:cubicBezTo>
                  <a:cubicBezTo>
                    <a:pt x="257" y="93"/>
                    <a:pt x="253" y="92"/>
                    <a:pt x="250" y="92"/>
                  </a:cubicBezTo>
                  <a:close/>
                  <a:moveTo>
                    <a:pt x="290" y="71"/>
                  </a:moveTo>
                  <a:cubicBezTo>
                    <a:pt x="282" y="71"/>
                    <a:pt x="266" y="78"/>
                    <a:pt x="265" y="87"/>
                  </a:cubicBezTo>
                  <a:cubicBezTo>
                    <a:pt x="265" y="90"/>
                    <a:pt x="268" y="92"/>
                    <a:pt x="271" y="92"/>
                  </a:cubicBezTo>
                  <a:cubicBezTo>
                    <a:pt x="279" y="93"/>
                    <a:pt x="295" y="86"/>
                    <a:pt x="296" y="77"/>
                  </a:cubicBezTo>
                  <a:cubicBezTo>
                    <a:pt x="296" y="73"/>
                    <a:pt x="293" y="71"/>
                    <a:pt x="290" y="71"/>
                  </a:cubicBezTo>
                  <a:close/>
                  <a:moveTo>
                    <a:pt x="354" y="176"/>
                  </a:moveTo>
                  <a:cubicBezTo>
                    <a:pt x="347" y="176"/>
                    <a:pt x="341" y="184"/>
                    <a:pt x="341" y="190"/>
                  </a:cubicBezTo>
                  <a:cubicBezTo>
                    <a:pt x="341" y="194"/>
                    <a:pt x="343" y="197"/>
                    <a:pt x="347" y="197"/>
                  </a:cubicBezTo>
                  <a:cubicBezTo>
                    <a:pt x="353" y="197"/>
                    <a:pt x="360" y="188"/>
                    <a:pt x="360" y="182"/>
                  </a:cubicBezTo>
                  <a:cubicBezTo>
                    <a:pt x="360" y="178"/>
                    <a:pt x="358" y="176"/>
                    <a:pt x="354" y="176"/>
                  </a:cubicBezTo>
                  <a:close/>
                  <a:moveTo>
                    <a:pt x="327" y="56"/>
                  </a:moveTo>
                  <a:cubicBezTo>
                    <a:pt x="321" y="55"/>
                    <a:pt x="310" y="60"/>
                    <a:pt x="309" y="67"/>
                  </a:cubicBezTo>
                  <a:cubicBezTo>
                    <a:pt x="309" y="70"/>
                    <a:pt x="312" y="71"/>
                    <a:pt x="314" y="72"/>
                  </a:cubicBezTo>
                  <a:cubicBezTo>
                    <a:pt x="320" y="72"/>
                    <a:pt x="332" y="68"/>
                    <a:pt x="332" y="61"/>
                  </a:cubicBezTo>
                  <a:cubicBezTo>
                    <a:pt x="333" y="58"/>
                    <a:pt x="330" y="56"/>
                    <a:pt x="327" y="56"/>
                  </a:cubicBezTo>
                  <a:close/>
                  <a:moveTo>
                    <a:pt x="348" y="99"/>
                  </a:moveTo>
                  <a:cubicBezTo>
                    <a:pt x="342" y="99"/>
                    <a:pt x="335" y="109"/>
                    <a:pt x="335" y="115"/>
                  </a:cubicBezTo>
                  <a:cubicBezTo>
                    <a:pt x="335" y="117"/>
                    <a:pt x="337" y="120"/>
                    <a:pt x="340" y="120"/>
                  </a:cubicBezTo>
                  <a:cubicBezTo>
                    <a:pt x="346" y="120"/>
                    <a:pt x="353" y="110"/>
                    <a:pt x="353" y="105"/>
                  </a:cubicBezTo>
                  <a:cubicBezTo>
                    <a:pt x="353" y="102"/>
                    <a:pt x="351" y="99"/>
                    <a:pt x="348" y="99"/>
                  </a:cubicBezTo>
                  <a:close/>
                  <a:moveTo>
                    <a:pt x="325" y="206"/>
                  </a:moveTo>
                  <a:cubicBezTo>
                    <a:pt x="322" y="208"/>
                    <a:pt x="318" y="210"/>
                    <a:pt x="315" y="214"/>
                  </a:cubicBezTo>
                  <a:cubicBezTo>
                    <a:pt x="312" y="217"/>
                    <a:pt x="309" y="221"/>
                    <a:pt x="308" y="224"/>
                  </a:cubicBezTo>
                  <a:cubicBezTo>
                    <a:pt x="307" y="227"/>
                    <a:pt x="308" y="230"/>
                    <a:pt x="309" y="232"/>
                  </a:cubicBezTo>
                  <a:cubicBezTo>
                    <a:pt x="311" y="234"/>
                    <a:pt x="314" y="235"/>
                    <a:pt x="316" y="234"/>
                  </a:cubicBezTo>
                  <a:cubicBezTo>
                    <a:pt x="320" y="234"/>
                    <a:pt x="325" y="231"/>
                    <a:pt x="329" y="227"/>
                  </a:cubicBezTo>
                  <a:cubicBezTo>
                    <a:pt x="333" y="223"/>
                    <a:pt x="336" y="218"/>
                    <a:pt x="337" y="213"/>
                  </a:cubicBezTo>
                  <a:cubicBezTo>
                    <a:pt x="337" y="209"/>
                    <a:pt x="336" y="207"/>
                    <a:pt x="335" y="206"/>
                  </a:cubicBezTo>
                  <a:cubicBezTo>
                    <a:pt x="333" y="204"/>
                    <a:pt x="330" y="204"/>
                    <a:pt x="325" y="206"/>
                  </a:cubicBezTo>
                  <a:close/>
                  <a:moveTo>
                    <a:pt x="318" y="135"/>
                  </a:moveTo>
                  <a:cubicBezTo>
                    <a:pt x="317" y="137"/>
                    <a:pt x="315" y="140"/>
                    <a:pt x="314" y="142"/>
                  </a:cubicBezTo>
                  <a:cubicBezTo>
                    <a:pt x="312" y="144"/>
                    <a:pt x="312" y="147"/>
                    <a:pt x="311" y="149"/>
                  </a:cubicBezTo>
                  <a:cubicBezTo>
                    <a:pt x="311" y="152"/>
                    <a:pt x="313" y="155"/>
                    <a:pt x="317" y="155"/>
                  </a:cubicBezTo>
                  <a:cubicBezTo>
                    <a:pt x="319" y="155"/>
                    <a:pt x="321" y="154"/>
                    <a:pt x="323" y="153"/>
                  </a:cubicBezTo>
                  <a:cubicBezTo>
                    <a:pt x="325" y="151"/>
                    <a:pt x="328" y="149"/>
                    <a:pt x="330" y="147"/>
                  </a:cubicBezTo>
                  <a:cubicBezTo>
                    <a:pt x="332" y="145"/>
                    <a:pt x="333" y="142"/>
                    <a:pt x="335" y="140"/>
                  </a:cubicBezTo>
                  <a:cubicBezTo>
                    <a:pt x="336" y="138"/>
                    <a:pt x="337" y="135"/>
                    <a:pt x="337" y="133"/>
                  </a:cubicBezTo>
                  <a:cubicBezTo>
                    <a:pt x="337" y="130"/>
                    <a:pt x="335" y="128"/>
                    <a:pt x="331" y="128"/>
                  </a:cubicBezTo>
                  <a:cubicBezTo>
                    <a:pt x="327" y="128"/>
                    <a:pt x="322" y="131"/>
                    <a:pt x="318" y="135"/>
                  </a:cubicBezTo>
                  <a:close/>
                  <a:moveTo>
                    <a:pt x="201" y="401"/>
                  </a:moveTo>
                  <a:cubicBezTo>
                    <a:pt x="195" y="401"/>
                    <a:pt x="182" y="405"/>
                    <a:pt x="176" y="410"/>
                  </a:cubicBezTo>
                  <a:cubicBezTo>
                    <a:pt x="173" y="412"/>
                    <a:pt x="172" y="416"/>
                    <a:pt x="172" y="418"/>
                  </a:cubicBezTo>
                  <a:cubicBezTo>
                    <a:pt x="174" y="422"/>
                    <a:pt x="176" y="422"/>
                    <a:pt x="179" y="422"/>
                  </a:cubicBezTo>
                  <a:cubicBezTo>
                    <a:pt x="185" y="423"/>
                    <a:pt x="198" y="419"/>
                    <a:pt x="205" y="413"/>
                  </a:cubicBezTo>
                  <a:cubicBezTo>
                    <a:pt x="207" y="412"/>
                    <a:pt x="208" y="409"/>
                    <a:pt x="208" y="406"/>
                  </a:cubicBezTo>
                  <a:cubicBezTo>
                    <a:pt x="207" y="403"/>
                    <a:pt x="204" y="402"/>
                    <a:pt x="201" y="401"/>
                  </a:cubicBezTo>
                  <a:close/>
                  <a:moveTo>
                    <a:pt x="207" y="348"/>
                  </a:moveTo>
                  <a:cubicBezTo>
                    <a:pt x="201" y="348"/>
                    <a:pt x="187" y="353"/>
                    <a:pt x="182" y="358"/>
                  </a:cubicBezTo>
                  <a:cubicBezTo>
                    <a:pt x="179" y="361"/>
                    <a:pt x="177" y="364"/>
                    <a:pt x="178" y="367"/>
                  </a:cubicBezTo>
                  <a:cubicBezTo>
                    <a:pt x="180" y="371"/>
                    <a:pt x="183" y="371"/>
                    <a:pt x="186" y="371"/>
                  </a:cubicBezTo>
                  <a:cubicBezTo>
                    <a:pt x="192" y="371"/>
                    <a:pt x="206" y="367"/>
                    <a:pt x="212" y="360"/>
                  </a:cubicBezTo>
                  <a:cubicBezTo>
                    <a:pt x="214" y="358"/>
                    <a:pt x="215" y="355"/>
                    <a:pt x="215" y="352"/>
                  </a:cubicBezTo>
                  <a:cubicBezTo>
                    <a:pt x="214" y="349"/>
                    <a:pt x="210" y="348"/>
                    <a:pt x="207" y="348"/>
                  </a:cubicBezTo>
                  <a:close/>
                  <a:moveTo>
                    <a:pt x="309" y="393"/>
                  </a:moveTo>
                  <a:cubicBezTo>
                    <a:pt x="303" y="393"/>
                    <a:pt x="291" y="400"/>
                    <a:pt x="286" y="406"/>
                  </a:cubicBezTo>
                  <a:cubicBezTo>
                    <a:pt x="283" y="409"/>
                    <a:pt x="283" y="412"/>
                    <a:pt x="284" y="414"/>
                  </a:cubicBezTo>
                  <a:cubicBezTo>
                    <a:pt x="286" y="418"/>
                    <a:pt x="289" y="418"/>
                    <a:pt x="291" y="417"/>
                  </a:cubicBezTo>
                  <a:cubicBezTo>
                    <a:pt x="297" y="416"/>
                    <a:pt x="310" y="411"/>
                    <a:pt x="315" y="404"/>
                  </a:cubicBezTo>
                  <a:cubicBezTo>
                    <a:pt x="317" y="401"/>
                    <a:pt x="317" y="398"/>
                    <a:pt x="316" y="396"/>
                  </a:cubicBezTo>
                  <a:cubicBezTo>
                    <a:pt x="315" y="393"/>
                    <a:pt x="312" y="392"/>
                    <a:pt x="309" y="393"/>
                  </a:cubicBezTo>
                  <a:close/>
                  <a:moveTo>
                    <a:pt x="260" y="421"/>
                  </a:moveTo>
                  <a:cubicBezTo>
                    <a:pt x="255" y="421"/>
                    <a:pt x="243" y="425"/>
                    <a:pt x="238" y="430"/>
                  </a:cubicBezTo>
                  <a:cubicBezTo>
                    <a:pt x="235" y="432"/>
                    <a:pt x="234" y="435"/>
                    <a:pt x="235" y="437"/>
                  </a:cubicBezTo>
                  <a:cubicBezTo>
                    <a:pt x="236" y="440"/>
                    <a:pt x="239" y="440"/>
                    <a:pt x="241" y="440"/>
                  </a:cubicBezTo>
                  <a:cubicBezTo>
                    <a:pt x="247" y="440"/>
                    <a:pt x="259" y="437"/>
                    <a:pt x="264" y="431"/>
                  </a:cubicBezTo>
                  <a:cubicBezTo>
                    <a:pt x="266" y="429"/>
                    <a:pt x="267" y="427"/>
                    <a:pt x="266" y="424"/>
                  </a:cubicBezTo>
                  <a:cubicBezTo>
                    <a:pt x="266" y="422"/>
                    <a:pt x="263" y="421"/>
                    <a:pt x="260" y="421"/>
                  </a:cubicBezTo>
                  <a:close/>
                  <a:moveTo>
                    <a:pt x="149" y="419"/>
                  </a:moveTo>
                  <a:cubicBezTo>
                    <a:pt x="146" y="419"/>
                    <a:pt x="140" y="420"/>
                    <a:pt x="135" y="423"/>
                  </a:cubicBezTo>
                  <a:cubicBezTo>
                    <a:pt x="133" y="424"/>
                    <a:pt x="131" y="426"/>
                    <a:pt x="131" y="429"/>
                  </a:cubicBezTo>
                  <a:cubicBezTo>
                    <a:pt x="132" y="432"/>
                    <a:pt x="134" y="433"/>
                    <a:pt x="137" y="434"/>
                  </a:cubicBezTo>
                  <a:cubicBezTo>
                    <a:pt x="142" y="434"/>
                    <a:pt x="147" y="433"/>
                    <a:pt x="152" y="431"/>
                  </a:cubicBezTo>
                  <a:cubicBezTo>
                    <a:pt x="154" y="429"/>
                    <a:pt x="156" y="427"/>
                    <a:pt x="156" y="424"/>
                  </a:cubicBezTo>
                  <a:cubicBezTo>
                    <a:pt x="156" y="420"/>
                    <a:pt x="153" y="419"/>
                    <a:pt x="149" y="419"/>
                  </a:cubicBezTo>
                  <a:close/>
                  <a:moveTo>
                    <a:pt x="207" y="440"/>
                  </a:moveTo>
                  <a:cubicBezTo>
                    <a:pt x="204" y="440"/>
                    <a:pt x="199" y="441"/>
                    <a:pt x="194" y="444"/>
                  </a:cubicBezTo>
                  <a:cubicBezTo>
                    <a:pt x="192" y="446"/>
                    <a:pt x="191" y="448"/>
                    <a:pt x="191" y="450"/>
                  </a:cubicBezTo>
                  <a:cubicBezTo>
                    <a:pt x="192" y="453"/>
                    <a:pt x="194" y="455"/>
                    <a:pt x="197" y="455"/>
                  </a:cubicBezTo>
                  <a:cubicBezTo>
                    <a:pt x="201" y="455"/>
                    <a:pt x="206" y="454"/>
                    <a:pt x="210" y="451"/>
                  </a:cubicBezTo>
                  <a:cubicBezTo>
                    <a:pt x="212" y="450"/>
                    <a:pt x="214" y="447"/>
                    <a:pt x="214" y="445"/>
                  </a:cubicBezTo>
                  <a:cubicBezTo>
                    <a:pt x="213" y="441"/>
                    <a:pt x="210" y="440"/>
                    <a:pt x="207" y="440"/>
                  </a:cubicBezTo>
                  <a:close/>
                  <a:moveTo>
                    <a:pt x="257" y="144"/>
                  </a:moveTo>
                  <a:cubicBezTo>
                    <a:pt x="255" y="144"/>
                    <a:pt x="253" y="145"/>
                    <a:pt x="251" y="146"/>
                  </a:cubicBezTo>
                  <a:cubicBezTo>
                    <a:pt x="251" y="146"/>
                    <a:pt x="251" y="146"/>
                    <a:pt x="251" y="146"/>
                  </a:cubicBezTo>
                  <a:cubicBezTo>
                    <a:pt x="247" y="147"/>
                    <a:pt x="241" y="152"/>
                    <a:pt x="241" y="157"/>
                  </a:cubicBezTo>
                  <a:cubicBezTo>
                    <a:pt x="241" y="160"/>
                    <a:pt x="244" y="161"/>
                    <a:pt x="247" y="161"/>
                  </a:cubicBezTo>
                  <a:cubicBezTo>
                    <a:pt x="253" y="161"/>
                    <a:pt x="262" y="156"/>
                    <a:pt x="262" y="149"/>
                  </a:cubicBezTo>
                  <a:cubicBezTo>
                    <a:pt x="262" y="146"/>
                    <a:pt x="260" y="144"/>
                    <a:pt x="257" y="144"/>
                  </a:cubicBezTo>
                  <a:close/>
                  <a:moveTo>
                    <a:pt x="300" y="436"/>
                  </a:moveTo>
                  <a:cubicBezTo>
                    <a:pt x="296" y="436"/>
                    <a:pt x="289" y="437"/>
                    <a:pt x="284" y="441"/>
                  </a:cubicBezTo>
                  <a:cubicBezTo>
                    <a:pt x="281" y="443"/>
                    <a:pt x="279" y="446"/>
                    <a:pt x="280" y="449"/>
                  </a:cubicBezTo>
                  <a:cubicBezTo>
                    <a:pt x="281" y="452"/>
                    <a:pt x="284" y="453"/>
                    <a:pt x="288" y="453"/>
                  </a:cubicBezTo>
                  <a:cubicBezTo>
                    <a:pt x="293" y="453"/>
                    <a:pt x="300" y="451"/>
                    <a:pt x="304" y="449"/>
                  </a:cubicBezTo>
                  <a:cubicBezTo>
                    <a:pt x="307" y="447"/>
                    <a:pt x="309" y="444"/>
                    <a:pt x="308" y="441"/>
                  </a:cubicBezTo>
                  <a:cubicBezTo>
                    <a:pt x="307" y="437"/>
                    <a:pt x="303" y="436"/>
                    <a:pt x="300" y="436"/>
                  </a:cubicBezTo>
                  <a:close/>
                  <a:moveTo>
                    <a:pt x="96" y="416"/>
                  </a:moveTo>
                  <a:cubicBezTo>
                    <a:pt x="99" y="419"/>
                    <a:pt x="104" y="422"/>
                    <a:pt x="108" y="423"/>
                  </a:cubicBezTo>
                  <a:cubicBezTo>
                    <a:pt x="109" y="424"/>
                    <a:pt x="110" y="423"/>
                    <a:pt x="110" y="423"/>
                  </a:cubicBezTo>
                  <a:cubicBezTo>
                    <a:pt x="110" y="422"/>
                    <a:pt x="110" y="421"/>
                    <a:pt x="110" y="421"/>
                  </a:cubicBezTo>
                  <a:cubicBezTo>
                    <a:pt x="107" y="417"/>
                    <a:pt x="105" y="415"/>
                    <a:pt x="104" y="412"/>
                  </a:cubicBezTo>
                  <a:cubicBezTo>
                    <a:pt x="103" y="409"/>
                    <a:pt x="103" y="406"/>
                    <a:pt x="104" y="405"/>
                  </a:cubicBezTo>
                  <a:cubicBezTo>
                    <a:pt x="109" y="378"/>
                    <a:pt x="135" y="361"/>
                    <a:pt x="163" y="342"/>
                  </a:cubicBezTo>
                  <a:cubicBezTo>
                    <a:pt x="180" y="330"/>
                    <a:pt x="253" y="290"/>
                    <a:pt x="286" y="263"/>
                  </a:cubicBezTo>
                  <a:cubicBezTo>
                    <a:pt x="297" y="255"/>
                    <a:pt x="301" y="250"/>
                    <a:pt x="301" y="245"/>
                  </a:cubicBezTo>
                  <a:cubicBezTo>
                    <a:pt x="302" y="243"/>
                    <a:pt x="301" y="240"/>
                    <a:pt x="299" y="239"/>
                  </a:cubicBezTo>
                  <a:cubicBezTo>
                    <a:pt x="298" y="238"/>
                    <a:pt x="297" y="237"/>
                    <a:pt x="295" y="237"/>
                  </a:cubicBezTo>
                  <a:cubicBezTo>
                    <a:pt x="290" y="236"/>
                    <a:pt x="283" y="238"/>
                    <a:pt x="276" y="244"/>
                  </a:cubicBezTo>
                  <a:cubicBezTo>
                    <a:pt x="238" y="275"/>
                    <a:pt x="180" y="305"/>
                    <a:pt x="140" y="337"/>
                  </a:cubicBezTo>
                  <a:cubicBezTo>
                    <a:pt x="116" y="355"/>
                    <a:pt x="99" y="375"/>
                    <a:pt x="94" y="395"/>
                  </a:cubicBezTo>
                  <a:cubicBezTo>
                    <a:pt x="94" y="395"/>
                    <a:pt x="93" y="394"/>
                    <a:pt x="93" y="394"/>
                  </a:cubicBezTo>
                  <a:cubicBezTo>
                    <a:pt x="99" y="319"/>
                    <a:pt x="198" y="269"/>
                    <a:pt x="250" y="227"/>
                  </a:cubicBezTo>
                  <a:cubicBezTo>
                    <a:pt x="262" y="216"/>
                    <a:pt x="301" y="186"/>
                    <a:pt x="307" y="172"/>
                  </a:cubicBezTo>
                  <a:cubicBezTo>
                    <a:pt x="309" y="168"/>
                    <a:pt x="308" y="163"/>
                    <a:pt x="306" y="162"/>
                  </a:cubicBezTo>
                  <a:cubicBezTo>
                    <a:pt x="303" y="160"/>
                    <a:pt x="301" y="160"/>
                    <a:pt x="298" y="160"/>
                  </a:cubicBezTo>
                  <a:cubicBezTo>
                    <a:pt x="292" y="162"/>
                    <a:pt x="285" y="167"/>
                    <a:pt x="277" y="175"/>
                  </a:cubicBezTo>
                  <a:cubicBezTo>
                    <a:pt x="213" y="235"/>
                    <a:pt x="161" y="262"/>
                    <a:pt x="125" y="300"/>
                  </a:cubicBezTo>
                  <a:cubicBezTo>
                    <a:pt x="105" y="322"/>
                    <a:pt x="90" y="347"/>
                    <a:pt x="81" y="383"/>
                  </a:cubicBezTo>
                  <a:cubicBezTo>
                    <a:pt x="81" y="383"/>
                    <a:pt x="80" y="382"/>
                    <a:pt x="80" y="382"/>
                  </a:cubicBezTo>
                  <a:cubicBezTo>
                    <a:pt x="83" y="327"/>
                    <a:pt x="118" y="273"/>
                    <a:pt x="160" y="235"/>
                  </a:cubicBezTo>
                  <a:cubicBezTo>
                    <a:pt x="175" y="222"/>
                    <a:pt x="185" y="214"/>
                    <a:pt x="191" y="209"/>
                  </a:cubicBezTo>
                  <a:cubicBezTo>
                    <a:pt x="195" y="205"/>
                    <a:pt x="197" y="200"/>
                    <a:pt x="194" y="195"/>
                  </a:cubicBezTo>
                  <a:cubicBezTo>
                    <a:pt x="192" y="192"/>
                    <a:pt x="188" y="191"/>
                    <a:pt x="184" y="192"/>
                  </a:cubicBezTo>
                  <a:cubicBezTo>
                    <a:pt x="178" y="193"/>
                    <a:pt x="174" y="196"/>
                    <a:pt x="170" y="199"/>
                  </a:cubicBezTo>
                  <a:cubicBezTo>
                    <a:pt x="140" y="223"/>
                    <a:pt x="115" y="252"/>
                    <a:pt x="97" y="285"/>
                  </a:cubicBezTo>
                  <a:cubicBezTo>
                    <a:pt x="83" y="311"/>
                    <a:pt x="72" y="339"/>
                    <a:pt x="68" y="369"/>
                  </a:cubicBezTo>
                  <a:cubicBezTo>
                    <a:pt x="67" y="369"/>
                    <a:pt x="67" y="368"/>
                    <a:pt x="66" y="367"/>
                  </a:cubicBezTo>
                  <a:cubicBezTo>
                    <a:pt x="70" y="284"/>
                    <a:pt x="108" y="222"/>
                    <a:pt x="162" y="174"/>
                  </a:cubicBezTo>
                  <a:cubicBezTo>
                    <a:pt x="175" y="162"/>
                    <a:pt x="186" y="155"/>
                    <a:pt x="200" y="144"/>
                  </a:cubicBezTo>
                  <a:cubicBezTo>
                    <a:pt x="210" y="136"/>
                    <a:pt x="212" y="129"/>
                    <a:pt x="210" y="124"/>
                  </a:cubicBezTo>
                  <a:cubicBezTo>
                    <a:pt x="207" y="120"/>
                    <a:pt x="202" y="120"/>
                    <a:pt x="197" y="122"/>
                  </a:cubicBezTo>
                  <a:cubicBezTo>
                    <a:pt x="185" y="125"/>
                    <a:pt x="174" y="136"/>
                    <a:pt x="159" y="149"/>
                  </a:cubicBezTo>
                  <a:cubicBezTo>
                    <a:pt x="126" y="179"/>
                    <a:pt x="99" y="211"/>
                    <a:pt x="80" y="250"/>
                  </a:cubicBezTo>
                  <a:cubicBezTo>
                    <a:pt x="66" y="279"/>
                    <a:pt x="58" y="313"/>
                    <a:pt x="55" y="353"/>
                  </a:cubicBezTo>
                  <a:cubicBezTo>
                    <a:pt x="55" y="352"/>
                    <a:pt x="54" y="351"/>
                    <a:pt x="54" y="351"/>
                  </a:cubicBezTo>
                  <a:cubicBezTo>
                    <a:pt x="53" y="341"/>
                    <a:pt x="53" y="328"/>
                    <a:pt x="54" y="318"/>
                  </a:cubicBezTo>
                  <a:cubicBezTo>
                    <a:pt x="57" y="279"/>
                    <a:pt x="63" y="197"/>
                    <a:pt x="174" y="106"/>
                  </a:cubicBezTo>
                  <a:cubicBezTo>
                    <a:pt x="194" y="90"/>
                    <a:pt x="227" y="71"/>
                    <a:pt x="251" y="59"/>
                  </a:cubicBezTo>
                  <a:cubicBezTo>
                    <a:pt x="258" y="55"/>
                    <a:pt x="265" y="52"/>
                    <a:pt x="271" y="48"/>
                  </a:cubicBezTo>
                  <a:cubicBezTo>
                    <a:pt x="275" y="45"/>
                    <a:pt x="278" y="41"/>
                    <a:pt x="276" y="37"/>
                  </a:cubicBezTo>
                  <a:cubicBezTo>
                    <a:pt x="275" y="33"/>
                    <a:pt x="272" y="33"/>
                    <a:pt x="268" y="33"/>
                  </a:cubicBezTo>
                  <a:cubicBezTo>
                    <a:pt x="260" y="33"/>
                    <a:pt x="254" y="36"/>
                    <a:pt x="248" y="39"/>
                  </a:cubicBezTo>
                  <a:cubicBezTo>
                    <a:pt x="196" y="65"/>
                    <a:pt x="136" y="103"/>
                    <a:pt x="95" y="161"/>
                  </a:cubicBezTo>
                  <a:cubicBezTo>
                    <a:pt x="63" y="205"/>
                    <a:pt x="41" y="260"/>
                    <a:pt x="40" y="329"/>
                  </a:cubicBezTo>
                  <a:cubicBezTo>
                    <a:pt x="40" y="328"/>
                    <a:pt x="40" y="328"/>
                    <a:pt x="39" y="327"/>
                  </a:cubicBezTo>
                  <a:cubicBezTo>
                    <a:pt x="37" y="310"/>
                    <a:pt x="36" y="293"/>
                    <a:pt x="36" y="281"/>
                  </a:cubicBezTo>
                  <a:cubicBezTo>
                    <a:pt x="38" y="172"/>
                    <a:pt x="102" y="97"/>
                    <a:pt x="190" y="45"/>
                  </a:cubicBezTo>
                  <a:cubicBezTo>
                    <a:pt x="198" y="41"/>
                    <a:pt x="205" y="36"/>
                    <a:pt x="205" y="29"/>
                  </a:cubicBezTo>
                  <a:cubicBezTo>
                    <a:pt x="205" y="25"/>
                    <a:pt x="202" y="23"/>
                    <a:pt x="198" y="23"/>
                  </a:cubicBezTo>
                  <a:cubicBezTo>
                    <a:pt x="194" y="23"/>
                    <a:pt x="191" y="24"/>
                    <a:pt x="184" y="27"/>
                  </a:cubicBezTo>
                  <a:cubicBezTo>
                    <a:pt x="131" y="56"/>
                    <a:pt x="87" y="96"/>
                    <a:pt x="58" y="145"/>
                  </a:cubicBezTo>
                  <a:cubicBezTo>
                    <a:pt x="35" y="186"/>
                    <a:pt x="22" y="234"/>
                    <a:pt x="24" y="287"/>
                  </a:cubicBezTo>
                  <a:cubicBezTo>
                    <a:pt x="24" y="286"/>
                    <a:pt x="23" y="285"/>
                    <a:pt x="23" y="283"/>
                  </a:cubicBezTo>
                  <a:cubicBezTo>
                    <a:pt x="18" y="266"/>
                    <a:pt x="16" y="248"/>
                    <a:pt x="16" y="230"/>
                  </a:cubicBezTo>
                  <a:cubicBezTo>
                    <a:pt x="16" y="205"/>
                    <a:pt x="21" y="181"/>
                    <a:pt x="29" y="159"/>
                  </a:cubicBezTo>
                  <a:cubicBezTo>
                    <a:pt x="40" y="130"/>
                    <a:pt x="57" y="103"/>
                    <a:pt x="78" y="80"/>
                  </a:cubicBezTo>
                  <a:cubicBezTo>
                    <a:pt x="85" y="73"/>
                    <a:pt x="99" y="61"/>
                    <a:pt x="103" y="57"/>
                  </a:cubicBezTo>
                  <a:cubicBezTo>
                    <a:pt x="106" y="53"/>
                    <a:pt x="108" y="49"/>
                    <a:pt x="106" y="46"/>
                  </a:cubicBezTo>
                  <a:cubicBezTo>
                    <a:pt x="105" y="44"/>
                    <a:pt x="103" y="43"/>
                    <a:pt x="100" y="43"/>
                  </a:cubicBezTo>
                  <a:cubicBezTo>
                    <a:pt x="88" y="43"/>
                    <a:pt x="70" y="61"/>
                    <a:pt x="62" y="69"/>
                  </a:cubicBezTo>
                  <a:cubicBezTo>
                    <a:pt x="23" y="112"/>
                    <a:pt x="0" y="168"/>
                    <a:pt x="0" y="226"/>
                  </a:cubicBezTo>
                  <a:cubicBezTo>
                    <a:pt x="0" y="295"/>
                    <a:pt x="29" y="367"/>
                    <a:pt x="96" y="416"/>
                  </a:cubicBezTo>
                  <a:close/>
                  <a:moveTo>
                    <a:pt x="168" y="9"/>
                  </a:moveTo>
                  <a:cubicBezTo>
                    <a:pt x="167" y="8"/>
                    <a:pt x="166" y="7"/>
                    <a:pt x="163" y="7"/>
                  </a:cubicBezTo>
                  <a:cubicBezTo>
                    <a:pt x="157" y="7"/>
                    <a:pt x="150" y="10"/>
                    <a:pt x="148" y="14"/>
                  </a:cubicBezTo>
                  <a:cubicBezTo>
                    <a:pt x="148" y="15"/>
                    <a:pt x="147" y="17"/>
                    <a:pt x="148" y="18"/>
                  </a:cubicBezTo>
                  <a:cubicBezTo>
                    <a:pt x="148" y="20"/>
                    <a:pt x="149" y="20"/>
                    <a:pt x="151" y="20"/>
                  </a:cubicBezTo>
                  <a:cubicBezTo>
                    <a:pt x="156" y="21"/>
                    <a:pt x="164" y="18"/>
                    <a:pt x="167" y="14"/>
                  </a:cubicBezTo>
                  <a:cubicBezTo>
                    <a:pt x="168" y="13"/>
                    <a:pt x="169" y="11"/>
                    <a:pt x="168" y="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4D4F53"/>
                </a:solidFill>
                <a:latin typeface="Arial"/>
              </a:endParaRPr>
            </a:p>
          </p:txBody>
        </p:sp>
      </p:grpSp>
      <p:sp>
        <p:nvSpPr>
          <p:cNvPr id="2" name="Title 1"/>
          <p:cNvSpPr>
            <a:spLocks noGrp="1"/>
          </p:cNvSpPr>
          <p:nvPr>
            <p:ph type="title" hasCustomPrompt="1"/>
          </p:nvPr>
        </p:nvSpPr>
        <p:spPr>
          <a:xfrm>
            <a:off x="4038600" y="4733217"/>
            <a:ext cx="7543800" cy="639762"/>
          </a:xfrm>
        </p:spPr>
        <p:txBody>
          <a:bodyPr/>
          <a:lstStyle>
            <a:lvl1pPr algn="r">
              <a:defRPr>
                <a:solidFill>
                  <a:schemeClr val="bg1"/>
                </a:solidFill>
              </a:defRPr>
            </a:lvl1pPr>
          </a:lstStyle>
          <a:p>
            <a:r>
              <a:rPr lang="en-US" dirty="0"/>
              <a:t>Section header </a:t>
            </a:r>
          </a:p>
        </p:txBody>
      </p:sp>
    </p:spTree>
    <p:extLst>
      <p:ext uri="{BB962C8B-B14F-4D97-AF65-F5344CB8AC3E}">
        <p14:creationId xmlns:p14="http://schemas.microsoft.com/office/powerpoint/2010/main" val="12376949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5_Section Header">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Parallelogram 6"/>
          <p:cNvSpPr/>
          <p:nvPr userDrawn="1"/>
        </p:nvSpPr>
        <p:spPr>
          <a:xfrm>
            <a:off x="-2" y="4114800"/>
            <a:ext cx="12192002" cy="1876597"/>
          </a:xfrm>
          <a:prstGeom prst="rect">
            <a:avLst/>
          </a:prstGeom>
          <a:solidFill>
            <a:srgbClr val="00335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45718" rIns="91414" bIns="45718" numCol="1" spcCol="0" rtlCol="0" fromWordArt="0" anchor="ctr" anchorCtr="0" forceAA="0" compatLnSpc="1">
            <a:prstTxWarp prst="textNoShape">
              <a:avLst/>
            </a:prstTxWarp>
            <a:noAutofit/>
          </a:bodyPr>
          <a:lstStyle/>
          <a:p>
            <a:pPr algn="ctr">
              <a:defRPr/>
            </a:pPr>
            <a:endParaRPr lang="en-US" sz="2800" dirty="0">
              <a:solidFill>
                <a:prstClr val="white"/>
              </a:solidFill>
              <a:latin typeface="Arial" pitchFamily="34" charset="0"/>
              <a:cs typeface="Arial" pitchFamily="34" charset="0"/>
            </a:endParaRPr>
          </a:p>
        </p:txBody>
      </p:sp>
      <p:grpSp>
        <p:nvGrpSpPr>
          <p:cNvPr id="8" name="Group 7"/>
          <p:cNvGrpSpPr/>
          <p:nvPr userDrawn="1"/>
        </p:nvGrpSpPr>
        <p:grpSpPr>
          <a:xfrm>
            <a:off x="457200" y="6319532"/>
            <a:ext cx="1600200" cy="379281"/>
            <a:chOff x="1452563" y="5010050"/>
            <a:chExt cx="7246937" cy="1717675"/>
          </a:xfrm>
        </p:grpSpPr>
        <p:sp>
          <p:nvSpPr>
            <p:cNvPr id="9" name="Freeform 5"/>
            <p:cNvSpPr>
              <a:spLocks noEditPoints="1"/>
            </p:cNvSpPr>
            <p:nvPr/>
          </p:nvSpPr>
          <p:spPr bwMode="auto">
            <a:xfrm>
              <a:off x="3711575" y="5357713"/>
              <a:ext cx="4987925" cy="1025525"/>
            </a:xfrm>
            <a:custGeom>
              <a:avLst/>
              <a:gdLst>
                <a:gd name="T0" fmla="*/ 1039 w 1328"/>
                <a:gd name="T1" fmla="*/ 188 h 272"/>
                <a:gd name="T2" fmla="*/ 1125 w 1328"/>
                <a:gd name="T3" fmla="*/ 235 h 272"/>
                <a:gd name="T4" fmla="*/ 1136 w 1328"/>
                <a:gd name="T5" fmla="*/ 259 h 272"/>
                <a:gd name="T6" fmla="*/ 1007 w 1328"/>
                <a:gd name="T7" fmla="*/ 164 h 272"/>
                <a:gd name="T8" fmla="*/ 1150 w 1328"/>
                <a:gd name="T9" fmla="*/ 175 h 272"/>
                <a:gd name="T10" fmla="*/ 1039 w 1328"/>
                <a:gd name="T11" fmla="*/ 159 h 272"/>
                <a:gd name="T12" fmla="*/ 1119 w 1328"/>
                <a:gd name="T13" fmla="*/ 156 h 272"/>
                <a:gd name="T14" fmla="*/ 1217 w 1328"/>
                <a:gd name="T15" fmla="*/ 188 h 272"/>
                <a:gd name="T16" fmla="*/ 1303 w 1328"/>
                <a:gd name="T17" fmla="*/ 235 h 272"/>
                <a:gd name="T18" fmla="*/ 1314 w 1328"/>
                <a:gd name="T19" fmla="*/ 259 h 272"/>
                <a:gd name="T20" fmla="*/ 1185 w 1328"/>
                <a:gd name="T21" fmla="*/ 164 h 272"/>
                <a:gd name="T22" fmla="*/ 1328 w 1328"/>
                <a:gd name="T23" fmla="*/ 175 h 272"/>
                <a:gd name="T24" fmla="*/ 1217 w 1328"/>
                <a:gd name="T25" fmla="*/ 159 h 272"/>
                <a:gd name="T26" fmla="*/ 1297 w 1328"/>
                <a:gd name="T27" fmla="*/ 156 h 272"/>
                <a:gd name="T28" fmla="*/ 195 w 1328"/>
                <a:gd name="T29" fmla="*/ 9 h 272"/>
                <a:gd name="T30" fmla="*/ 16 w 1328"/>
                <a:gd name="T31" fmla="*/ 0 h 272"/>
                <a:gd name="T32" fmla="*/ 15 w 1328"/>
                <a:gd name="T33" fmla="*/ 272 h 272"/>
                <a:gd name="T34" fmla="*/ 98 w 1328"/>
                <a:gd name="T35" fmla="*/ 217 h 272"/>
                <a:gd name="T36" fmla="*/ 195 w 1328"/>
                <a:gd name="T37" fmla="*/ 73 h 272"/>
                <a:gd name="T38" fmla="*/ 226 w 1328"/>
                <a:gd name="T39" fmla="*/ 257 h 272"/>
                <a:gd name="T40" fmla="*/ 297 w 1328"/>
                <a:gd name="T41" fmla="*/ 7 h 272"/>
                <a:gd name="T42" fmla="*/ 316 w 1328"/>
                <a:gd name="T43" fmla="*/ 26 h 272"/>
                <a:gd name="T44" fmla="*/ 297 w 1328"/>
                <a:gd name="T45" fmla="*/ 84 h 272"/>
                <a:gd name="T46" fmla="*/ 297 w 1328"/>
                <a:gd name="T47" fmla="*/ 272 h 272"/>
                <a:gd name="T48" fmla="*/ 513 w 1328"/>
                <a:gd name="T49" fmla="*/ 150 h 272"/>
                <a:gd name="T50" fmla="*/ 368 w 1328"/>
                <a:gd name="T51" fmla="*/ 86 h 272"/>
                <a:gd name="T52" fmla="*/ 370 w 1328"/>
                <a:gd name="T53" fmla="*/ 133 h 272"/>
                <a:gd name="T54" fmla="*/ 402 w 1328"/>
                <a:gd name="T55" fmla="*/ 256 h 272"/>
                <a:gd name="T56" fmla="*/ 481 w 1328"/>
                <a:gd name="T57" fmla="*/ 153 h 272"/>
                <a:gd name="T58" fmla="*/ 513 w 1328"/>
                <a:gd name="T59" fmla="*/ 256 h 272"/>
                <a:gd name="T60" fmla="*/ 625 w 1328"/>
                <a:gd name="T61" fmla="*/ 272 h 272"/>
                <a:gd name="T62" fmla="*/ 623 w 1328"/>
                <a:gd name="T63" fmla="*/ 84 h 272"/>
                <a:gd name="T64" fmla="*/ 683 w 1328"/>
                <a:gd name="T65" fmla="*/ 6 h 272"/>
                <a:gd name="T66" fmla="*/ 715 w 1328"/>
                <a:gd name="T67" fmla="*/ 258 h 272"/>
                <a:gd name="T68" fmla="*/ 629 w 1328"/>
                <a:gd name="T69" fmla="*/ 111 h 272"/>
                <a:gd name="T70" fmla="*/ 630 w 1328"/>
                <a:gd name="T71" fmla="*/ 244 h 272"/>
                <a:gd name="T72" fmla="*/ 837 w 1328"/>
                <a:gd name="T73" fmla="*/ 270 h 272"/>
                <a:gd name="T74" fmla="*/ 830 w 1328"/>
                <a:gd name="T75" fmla="*/ 241 h 272"/>
                <a:gd name="T76" fmla="*/ 837 w 1328"/>
                <a:gd name="T77" fmla="*/ 113 h 272"/>
                <a:gd name="T78" fmla="*/ 795 w 1328"/>
                <a:gd name="T79" fmla="*/ 86 h 272"/>
                <a:gd name="T80" fmla="*/ 763 w 1328"/>
                <a:gd name="T81" fmla="*/ 48 h 272"/>
                <a:gd name="T82" fmla="*/ 734 w 1328"/>
                <a:gd name="T83" fmla="*/ 100 h 272"/>
                <a:gd name="T84" fmla="*/ 763 w 1328"/>
                <a:gd name="T85" fmla="*/ 191 h 272"/>
                <a:gd name="T86" fmla="*/ 887 w 1328"/>
                <a:gd name="T87" fmla="*/ 86 h 272"/>
                <a:gd name="T88" fmla="*/ 889 w 1328"/>
                <a:gd name="T89" fmla="*/ 133 h 272"/>
                <a:gd name="T90" fmla="*/ 921 w 1328"/>
                <a:gd name="T91" fmla="*/ 256 h 272"/>
                <a:gd name="T92" fmla="*/ 962 w 1328"/>
                <a:gd name="T93" fmla="*/ 114 h 272"/>
                <a:gd name="T94" fmla="*/ 999 w 1328"/>
                <a:gd name="T95" fmla="*/ 101 h 272"/>
                <a:gd name="T96" fmla="*/ 887 w 1328"/>
                <a:gd name="T97" fmla="*/ 8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28" h="272">
                  <a:moveTo>
                    <a:pt x="1150" y="175"/>
                  </a:moveTo>
                  <a:cubicBezTo>
                    <a:pt x="1150" y="182"/>
                    <a:pt x="1145" y="188"/>
                    <a:pt x="1138" y="188"/>
                  </a:cubicBezTo>
                  <a:cubicBezTo>
                    <a:pt x="1039" y="188"/>
                    <a:pt x="1039" y="188"/>
                    <a:pt x="1039" y="188"/>
                  </a:cubicBezTo>
                  <a:cubicBezTo>
                    <a:pt x="1039" y="193"/>
                    <a:pt x="1039" y="193"/>
                    <a:pt x="1039" y="193"/>
                  </a:cubicBezTo>
                  <a:cubicBezTo>
                    <a:pt x="1039" y="222"/>
                    <a:pt x="1050" y="245"/>
                    <a:pt x="1080" y="245"/>
                  </a:cubicBezTo>
                  <a:cubicBezTo>
                    <a:pt x="1097" y="245"/>
                    <a:pt x="1109" y="242"/>
                    <a:pt x="1125" y="235"/>
                  </a:cubicBezTo>
                  <a:cubicBezTo>
                    <a:pt x="1127" y="234"/>
                    <a:pt x="1129" y="233"/>
                    <a:pt x="1131" y="233"/>
                  </a:cubicBezTo>
                  <a:cubicBezTo>
                    <a:pt x="1138" y="233"/>
                    <a:pt x="1143" y="240"/>
                    <a:pt x="1143" y="247"/>
                  </a:cubicBezTo>
                  <a:cubicBezTo>
                    <a:pt x="1143" y="253"/>
                    <a:pt x="1141" y="256"/>
                    <a:pt x="1136" y="259"/>
                  </a:cubicBezTo>
                  <a:cubicBezTo>
                    <a:pt x="1120" y="269"/>
                    <a:pt x="1097" y="272"/>
                    <a:pt x="1079" y="272"/>
                  </a:cubicBezTo>
                  <a:cubicBezTo>
                    <a:pt x="1030" y="272"/>
                    <a:pt x="1007" y="238"/>
                    <a:pt x="1007" y="192"/>
                  </a:cubicBezTo>
                  <a:cubicBezTo>
                    <a:pt x="1007" y="164"/>
                    <a:pt x="1007" y="164"/>
                    <a:pt x="1007" y="164"/>
                  </a:cubicBezTo>
                  <a:cubicBezTo>
                    <a:pt x="1007" y="118"/>
                    <a:pt x="1031" y="84"/>
                    <a:pt x="1079" y="84"/>
                  </a:cubicBezTo>
                  <a:cubicBezTo>
                    <a:pt x="1127" y="84"/>
                    <a:pt x="1150" y="114"/>
                    <a:pt x="1150" y="160"/>
                  </a:cubicBezTo>
                  <a:lnTo>
                    <a:pt x="1150" y="175"/>
                  </a:lnTo>
                  <a:close/>
                  <a:moveTo>
                    <a:pt x="1119" y="156"/>
                  </a:moveTo>
                  <a:cubicBezTo>
                    <a:pt x="1119" y="129"/>
                    <a:pt x="1110" y="110"/>
                    <a:pt x="1079" y="110"/>
                  </a:cubicBezTo>
                  <a:cubicBezTo>
                    <a:pt x="1051" y="110"/>
                    <a:pt x="1039" y="132"/>
                    <a:pt x="1039" y="159"/>
                  </a:cubicBezTo>
                  <a:cubicBezTo>
                    <a:pt x="1039" y="162"/>
                    <a:pt x="1039" y="162"/>
                    <a:pt x="1039" y="162"/>
                  </a:cubicBezTo>
                  <a:cubicBezTo>
                    <a:pt x="1119" y="162"/>
                    <a:pt x="1119" y="162"/>
                    <a:pt x="1119" y="162"/>
                  </a:cubicBezTo>
                  <a:lnTo>
                    <a:pt x="1119" y="156"/>
                  </a:lnTo>
                  <a:close/>
                  <a:moveTo>
                    <a:pt x="1328" y="175"/>
                  </a:moveTo>
                  <a:cubicBezTo>
                    <a:pt x="1328" y="182"/>
                    <a:pt x="1323" y="188"/>
                    <a:pt x="1316" y="188"/>
                  </a:cubicBezTo>
                  <a:cubicBezTo>
                    <a:pt x="1217" y="188"/>
                    <a:pt x="1217" y="188"/>
                    <a:pt x="1217" y="188"/>
                  </a:cubicBezTo>
                  <a:cubicBezTo>
                    <a:pt x="1217" y="193"/>
                    <a:pt x="1217" y="193"/>
                    <a:pt x="1217" y="193"/>
                  </a:cubicBezTo>
                  <a:cubicBezTo>
                    <a:pt x="1217" y="222"/>
                    <a:pt x="1228" y="245"/>
                    <a:pt x="1258" y="245"/>
                  </a:cubicBezTo>
                  <a:cubicBezTo>
                    <a:pt x="1276" y="245"/>
                    <a:pt x="1287" y="242"/>
                    <a:pt x="1303" y="235"/>
                  </a:cubicBezTo>
                  <a:cubicBezTo>
                    <a:pt x="1305" y="234"/>
                    <a:pt x="1307" y="233"/>
                    <a:pt x="1309" y="233"/>
                  </a:cubicBezTo>
                  <a:cubicBezTo>
                    <a:pt x="1316" y="233"/>
                    <a:pt x="1322" y="240"/>
                    <a:pt x="1322" y="247"/>
                  </a:cubicBezTo>
                  <a:cubicBezTo>
                    <a:pt x="1322" y="253"/>
                    <a:pt x="1319" y="256"/>
                    <a:pt x="1314" y="259"/>
                  </a:cubicBezTo>
                  <a:cubicBezTo>
                    <a:pt x="1298" y="269"/>
                    <a:pt x="1275" y="272"/>
                    <a:pt x="1257" y="272"/>
                  </a:cubicBezTo>
                  <a:cubicBezTo>
                    <a:pt x="1208" y="272"/>
                    <a:pt x="1185" y="238"/>
                    <a:pt x="1185" y="192"/>
                  </a:cubicBezTo>
                  <a:cubicBezTo>
                    <a:pt x="1185" y="164"/>
                    <a:pt x="1185" y="164"/>
                    <a:pt x="1185" y="164"/>
                  </a:cubicBezTo>
                  <a:cubicBezTo>
                    <a:pt x="1185" y="118"/>
                    <a:pt x="1209" y="84"/>
                    <a:pt x="1257" y="84"/>
                  </a:cubicBezTo>
                  <a:cubicBezTo>
                    <a:pt x="1305" y="84"/>
                    <a:pt x="1328" y="114"/>
                    <a:pt x="1328" y="160"/>
                  </a:cubicBezTo>
                  <a:lnTo>
                    <a:pt x="1328" y="175"/>
                  </a:lnTo>
                  <a:close/>
                  <a:moveTo>
                    <a:pt x="1297" y="156"/>
                  </a:moveTo>
                  <a:cubicBezTo>
                    <a:pt x="1297" y="129"/>
                    <a:pt x="1288" y="110"/>
                    <a:pt x="1257" y="110"/>
                  </a:cubicBezTo>
                  <a:cubicBezTo>
                    <a:pt x="1230" y="110"/>
                    <a:pt x="1217" y="132"/>
                    <a:pt x="1217" y="159"/>
                  </a:cubicBezTo>
                  <a:cubicBezTo>
                    <a:pt x="1217" y="162"/>
                    <a:pt x="1217" y="162"/>
                    <a:pt x="1217" y="162"/>
                  </a:cubicBezTo>
                  <a:cubicBezTo>
                    <a:pt x="1297" y="162"/>
                    <a:pt x="1297" y="162"/>
                    <a:pt x="1297" y="162"/>
                  </a:cubicBezTo>
                  <a:lnTo>
                    <a:pt x="1297" y="156"/>
                  </a:lnTo>
                  <a:close/>
                  <a:moveTo>
                    <a:pt x="226" y="15"/>
                  </a:moveTo>
                  <a:cubicBezTo>
                    <a:pt x="226" y="6"/>
                    <a:pt x="219" y="0"/>
                    <a:pt x="210" y="0"/>
                  </a:cubicBezTo>
                  <a:cubicBezTo>
                    <a:pt x="203" y="0"/>
                    <a:pt x="198" y="3"/>
                    <a:pt x="195" y="9"/>
                  </a:cubicBezTo>
                  <a:cubicBezTo>
                    <a:pt x="113" y="180"/>
                    <a:pt x="113" y="180"/>
                    <a:pt x="113" y="180"/>
                  </a:cubicBezTo>
                  <a:cubicBezTo>
                    <a:pt x="32" y="10"/>
                    <a:pt x="32" y="10"/>
                    <a:pt x="32" y="10"/>
                  </a:cubicBezTo>
                  <a:cubicBezTo>
                    <a:pt x="29" y="3"/>
                    <a:pt x="23" y="0"/>
                    <a:pt x="16" y="0"/>
                  </a:cubicBezTo>
                  <a:cubicBezTo>
                    <a:pt x="7" y="0"/>
                    <a:pt x="0" y="6"/>
                    <a:pt x="0" y="15"/>
                  </a:cubicBezTo>
                  <a:cubicBezTo>
                    <a:pt x="0" y="257"/>
                    <a:pt x="0" y="257"/>
                    <a:pt x="0" y="257"/>
                  </a:cubicBezTo>
                  <a:cubicBezTo>
                    <a:pt x="0" y="265"/>
                    <a:pt x="7" y="272"/>
                    <a:pt x="15" y="272"/>
                  </a:cubicBezTo>
                  <a:cubicBezTo>
                    <a:pt x="23" y="272"/>
                    <a:pt x="30" y="265"/>
                    <a:pt x="30" y="257"/>
                  </a:cubicBezTo>
                  <a:cubicBezTo>
                    <a:pt x="30" y="74"/>
                    <a:pt x="30" y="74"/>
                    <a:pt x="30" y="74"/>
                  </a:cubicBezTo>
                  <a:cubicBezTo>
                    <a:pt x="98" y="217"/>
                    <a:pt x="98" y="217"/>
                    <a:pt x="98" y="217"/>
                  </a:cubicBezTo>
                  <a:cubicBezTo>
                    <a:pt x="101" y="223"/>
                    <a:pt x="106" y="226"/>
                    <a:pt x="113" y="226"/>
                  </a:cubicBezTo>
                  <a:cubicBezTo>
                    <a:pt x="119" y="226"/>
                    <a:pt x="125" y="223"/>
                    <a:pt x="128" y="217"/>
                  </a:cubicBezTo>
                  <a:cubicBezTo>
                    <a:pt x="195" y="73"/>
                    <a:pt x="195" y="73"/>
                    <a:pt x="195" y="73"/>
                  </a:cubicBezTo>
                  <a:cubicBezTo>
                    <a:pt x="195" y="257"/>
                    <a:pt x="195" y="257"/>
                    <a:pt x="195" y="257"/>
                  </a:cubicBezTo>
                  <a:cubicBezTo>
                    <a:pt x="195" y="265"/>
                    <a:pt x="202" y="272"/>
                    <a:pt x="210" y="272"/>
                  </a:cubicBezTo>
                  <a:cubicBezTo>
                    <a:pt x="219" y="272"/>
                    <a:pt x="226" y="265"/>
                    <a:pt x="226" y="257"/>
                  </a:cubicBezTo>
                  <a:lnTo>
                    <a:pt x="226" y="15"/>
                  </a:lnTo>
                  <a:close/>
                  <a:moveTo>
                    <a:pt x="316" y="26"/>
                  </a:moveTo>
                  <a:cubicBezTo>
                    <a:pt x="316" y="15"/>
                    <a:pt x="308" y="7"/>
                    <a:pt x="297" y="7"/>
                  </a:cubicBezTo>
                  <a:cubicBezTo>
                    <a:pt x="287" y="7"/>
                    <a:pt x="279" y="16"/>
                    <a:pt x="279" y="26"/>
                  </a:cubicBezTo>
                  <a:cubicBezTo>
                    <a:pt x="279" y="36"/>
                    <a:pt x="287" y="44"/>
                    <a:pt x="297" y="44"/>
                  </a:cubicBezTo>
                  <a:cubicBezTo>
                    <a:pt x="308" y="44"/>
                    <a:pt x="316" y="36"/>
                    <a:pt x="316" y="26"/>
                  </a:cubicBezTo>
                  <a:close/>
                  <a:moveTo>
                    <a:pt x="313" y="256"/>
                  </a:moveTo>
                  <a:cubicBezTo>
                    <a:pt x="313" y="100"/>
                    <a:pt x="313" y="100"/>
                    <a:pt x="313" y="100"/>
                  </a:cubicBezTo>
                  <a:cubicBezTo>
                    <a:pt x="313" y="91"/>
                    <a:pt x="306" y="84"/>
                    <a:pt x="297" y="84"/>
                  </a:cubicBezTo>
                  <a:cubicBezTo>
                    <a:pt x="289" y="84"/>
                    <a:pt x="282" y="91"/>
                    <a:pt x="282" y="100"/>
                  </a:cubicBezTo>
                  <a:cubicBezTo>
                    <a:pt x="282" y="256"/>
                    <a:pt x="282" y="256"/>
                    <a:pt x="282" y="256"/>
                  </a:cubicBezTo>
                  <a:cubicBezTo>
                    <a:pt x="282" y="265"/>
                    <a:pt x="288" y="272"/>
                    <a:pt x="297" y="272"/>
                  </a:cubicBezTo>
                  <a:cubicBezTo>
                    <a:pt x="306" y="272"/>
                    <a:pt x="313" y="265"/>
                    <a:pt x="313" y="256"/>
                  </a:cubicBezTo>
                  <a:close/>
                  <a:moveTo>
                    <a:pt x="513" y="256"/>
                  </a:moveTo>
                  <a:cubicBezTo>
                    <a:pt x="513" y="150"/>
                    <a:pt x="513" y="150"/>
                    <a:pt x="513" y="150"/>
                  </a:cubicBezTo>
                  <a:cubicBezTo>
                    <a:pt x="513" y="110"/>
                    <a:pt x="497" y="84"/>
                    <a:pt x="453" y="84"/>
                  </a:cubicBezTo>
                  <a:cubicBezTo>
                    <a:pt x="432" y="84"/>
                    <a:pt x="411" y="89"/>
                    <a:pt x="396" y="106"/>
                  </a:cubicBezTo>
                  <a:cubicBezTo>
                    <a:pt x="391" y="94"/>
                    <a:pt x="381" y="86"/>
                    <a:pt x="368" y="86"/>
                  </a:cubicBezTo>
                  <a:cubicBezTo>
                    <a:pt x="360" y="86"/>
                    <a:pt x="353" y="90"/>
                    <a:pt x="353" y="98"/>
                  </a:cubicBezTo>
                  <a:cubicBezTo>
                    <a:pt x="352" y="105"/>
                    <a:pt x="355" y="108"/>
                    <a:pt x="362" y="112"/>
                  </a:cubicBezTo>
                  <a:cubicBezTo>
                    <a:pt x="367" y="115"/>
                    <a:pt x="370" y="123"/>
                    <a:pt x="370" y="133"/>
                  </a:cubicBezTo>
                  <a:cubicBezTo>
                    <a:pt x="370" y="256"/>
                    <a:pt x="370" y="256"/>
                    <a:pt x="370" y="256"/>
                  </a:cubicBezTo>
                  <a:cubicBezTo>
                    <a:pt x="370" y="265"/>
                    <a:pt x="378" y="272"/>
                    <a:pt x="386" y="272"/>
                  </a:cubicBezTo>
                  <a:cubicBezTo>
                    <a:pt x="395" y="272"/>
                    <a:pt x="402" y="265"/>
                    <a:pt x="402" y="256"/>
                  </a:cubicBezTo>
                  <a:cubicBezTo>
                    <a:pt x="402" y="137"/>
                    <a:pt x="402" y="137"/>
                    <a:pt x="402" y="137"/>
                  </a:cubicBezTo>
                  <a:cubicBezTo>
                    <a:pt x="411" y="121"/>
                    <a:pt x="428" y="114"/>
                    <a:pt x="446" y="114"/>
                  </a:cubicBezTo>
                  <a:cubicBezTo>
                    <a:pt x="473" y="114"/>
                    <a:pt x="481" y="129"/>
                    <a:pt x="481" y="153"/>
                  </a:cubicBezTo>
                  <a:cubicBezTo>
                    <a:pt x="481" y="256"/>
                    <a:pt x="481" y="256"/>
                    <a:pt x="481" y="256"/>
                  </a:cubicBezTo>
                  <a:cubicBezTo>
                    <a:pt x="481" y="265"/>
                    <a:pt x="488" y="272"/>
                    <a:pt x="497" y="272"/>
                  </a:cubicBezTo>
                  <a:cubicBezTo>
                    <a:pt x="506" y="272"/>
                    <a:pt x="513" y="265"/>
                    <a:pt x="513" y="256"/>
                  </a:cubicBezTo>
                  <a:close/>
                  <a:moveTo>
                    <a:pt x="699" y="272"/>
                  </a:moveTo>
                  <a:cubicBezTo>
                    <a:pt x="689" y="272"/>
                    <a:pt x="678" y="265"/>
                    <a:pt x="673" y="256"/>
                  </a:cubicBezTo>
                  <a:cubicBezTo>
                    <a:pt x="659" y="266"/>
                    <a:pt x="642" y="272"/>
                    <a:pt x="625" y="272"/>
                  </a:cubicBezTo>
                  <a:cubicBezTo>
                    <a:pt x="577" y="272"/>
                    <a:pt x="558" y="244"/>
                    <a:pt x="558" y="198"/>
                  </a:cubicBezTo>
                  <a:cubicBezTo>
                    <a:pt x="558" y="165"/>
                    <a:pt x="558" y="165"/>
                    <a:pt x="558" y="165"/>
                  </a:cubicBezTo>
                  <a:cubicBezTo>
                    <a:pt x="558" y="121"/>
                    <a:pt x="572" y="84"/>
                    <a:pt x="623" y="84"/>
                  </a:cubicBezTo>
                  <a:cubicBezTo>
                    <a:pt x="638" y="84"/>
                    <a:pt x="654" y="89"/>
                    <a:pt x="667" y="98"/>
                  </a:cubicBezTo>
                  <a:cubicBezTo>
                    <a:pt x="667" y="22"/>
                    <a:pt x="667" y="22"/>
                    <a:pt x="667" y="22"/>
                  </a:cubicBezTo>
                  <a:cubicBezTo>
                    <a:pt x="667" y="13"/>
                    <a:pt x="674" y="6"/>
                    <a:pt x="683" y="6"/>
                  </a:cubicBezTo>
                  <a:cubicBezTo>
                    <a:pt x="691" y="6"/>
                    <a:pt x="698" y="13"/>
                    <a:pt x="698" y="22"/>
                  </a:cubicBezTo>
                  <a:cubicBezTo>
                    <a:pt x="698" y="225"/>
                    <a:pt x="698" y="225"/>
                    <a:pt x="698" y="225"/>
                  </a:cubicBezTo>
                  <a:cubicBezTo>
                    <a:pt x="698" y="254"/>
                    <a:pt x="715" y="242"/>
                    <a:pt x="715" y="258"/>
                  </a:cubicBezTo>
                  <a:cubicBezTo>
                    <a:pt x="715" y="268"/>
                    <a:pt x="708" y="272"/>
                    <a:pt x="699" y="272"/>
                  </a:cubicBezTo>
                  <a:close/>
                  <a:moveTo>
                    <a:pt x="667" y="128"/>
                  </a:moveTo>
                  <a:cubicBezTo>
                    <a:pt x="657" y="118"/>
                    <a:pt x="643" y="111"/>
                    <a:pt x="629" y="111"/>
                  </a:cubicBezTo>
                  <a:cubicBezTo>
                    <a:pt x="598" y="111"/>
                    <a:pt x="590" y="134"/>
                    <a:pt x="590" y="161"/>
                  </a:cubicBezTo>
                  <a:cubicBezTo>
                    <a:pt x="590" y="200"/>
                    <a:pt x="590" y="200"/>
                    <a:pt x="590" y="200"/>
                  </a:cubicBezTo>
                  <a:cubicBezTo>
                    <a:pt x="590" y="228"/>
                    <a:pt x="600" y="244"/>
                    <a:pt x="630" y="244"/>
                  </a:cubicBezTo>
                  <a:cubicBezTo>
                    <a:pt x="643" y="244"/>
                    <a:pt x="657" y="238"/>
                    <a:pt x="667" y="229"/>
                  </a:cubicBezTo>
                  <a:lnTo>
                    <a:pt x="667" y="128"/>
                  </a:lnTo>
                  <a:close/>
                  <a:moveTo>
                    <a:pt x="837" y="270"/>
                  </a:moveTo>
                  <a:cubicBezTo>
                    <a:pt x="845" y="270"/>
                    <a:pt x="852" y="263"/>
                    <a:pt x="852" y="255"/>
                  </a:cubicBezTo>
                  <a:cubicBezTo>
                    <a:pt x="852" y="247"/>
                    <a:pt x="845" y="241"/>
                    <a:pt x="837" y="241"/>
                  </a:cubicBezTo>
                  <a:cubicBezTo>
                    <a:pt x="830" y="241"/>
                    <a:pt x="830" y="241"/>
                    <a:pt x="830" y="241"/>
                  </a:cubicBezTo>
                  <a:cubicBezTo>
                    <a:pt x="796" y="241"/>
                    <a:pt x="795" y="219"/>
                    <a:pt x="795" y="191"/>
                  </a:cubicBezTo>
                  <a:cubicBezTo>
                    <a:pt x="795" y="113"/>
                    <a:pt x="795" y="113"/>
                    <a:pt x="795" y="113"/>
                  </a:cubicBezTo>
                  <a:cubicBezTo>
                    <a:pt x="837" y="113"/>
                    <a:pt x="837" y="113"/>
                    <a:pt x="837" y="113"/>
                  </a:cubicBezTo>
                  <a:cubicBezTo>
                    <a:pt x="845" y="113"/>
                    <a:pt x="851" y="107"/>
                    <a:pt x="851" y="100"/>
                  </a:cubicBezTo>
                  <a:cubicBezTo>
                    <a:pt x="851" y="92"/>
                    <a:pt x="845" y="86"/>
                    <a:pt x="837" y="86"/>
                  </a:cubicBezTo>
                  <a:cubicBezTo>
                    <a:pt x="795" y="86"/>
                    <a:pt x="795" y="86"/>
                    <a:pt x="795" y="86"/>
                  </a:cubicBezTo>
                  <a:cubicBezTo>
                    <a:pt x="795" y="48"/>
                    <a:pt x="795" y="48"/>
                    <a:pt x="795" y="48"/>
                  </a:cubicBezTo>
                  <a:cubicBezTo>
                    <a:pt x="795" y="40"/>
                    <a:pt x="788" y="32"/>
                    <a:pt x="779" y="32"/>
                  </a:cubicBezTo>
                  <a:cubicBezTo>
                    <a:pt x="770" y="32"/>
                    <a:pt x="763" y="40"/>
                    <a:pt x="763" y="48"/>
                  </a:cubicBezTo>
                  <a:cubicBezTo>
                    <a:pt x="763" y="86"/>
                    <a:pt x="763" y="86"/>
                    <a:pt x="763" y="86"/>
                  </a:cubicBezTo>
                  <a:cubicBezTo>
                    <a:pt x="748" y="86"/>
                    <a:pt x="748" y="86"/>
                    <a:pt x="748" y="86"/>
                  </a:cubicBezTo>
                  <a:cubicBezTo>
                    <a:pt x="740" y="86"/>
                    <a:pt x="734" y="92"/>
                    <a:pt x="734" y="100"/>
                  </a:cubicBezTo>
                  <a:cubicBezTo>
                    <a:pt x="734" y="107"/>
                    <a:pt x="741" y="113"/>
                    <a:pt x="748" y="113"/>
                  </a:cubicBezTo>
                  <a:cubicBezTo>
                    <a:pt x="763" y="113"/>
                    <a:pt x="763" y="113"/>
                    <a:pt x="763" y="113"/>
                  </a:cubicBezTo>
                  <a:cubicBezTo>
                    <a:pt x="763" y="191"/>
                    <a:pt x="763" y="191"/>
                    <a:pt x="763" y="191"/>
                  </a:cubicBezTo>
                  <a:cubicBezTo>
                    <a:pt x="763" y="237"/>
                    <a:pt x="775" y="270"/>
                    <a:pt x="826" y="270"/>
                  </a:cubicBezTo>
                  <a:lnTo>
                    <a:pt x="837" y="270"/>
                  </a:lnTo>
                  <a:close/>
                  <a:moveTo>
                    <a:pt x="887" y="86"/>
                  </a:moveTo>
                  <a:cubicBezTo>
                    <a:pt x="879" y="86"/>
                    <a:pt x="872" y="90"/>
                    <a:pt x="872" y="98"/>
                  </a:cubicBezTo>
                  <a:cubicBezTo>
                    <a:pt x="871" y="105"/>
                    <a:pt x="875" y="108"/>
                    <a:pt x="881" y="112"/>
                  </a:cubicBezTo>
                  <a:cubicBezTo>
                    <a:pt x="886" y="115"/>
                    <a:pt x="889" y="123"/>
                    <a:pt x="889" y="133"/>
                  </a:cubicBezTo>
                  <a:cubicBezTo>
                    <a:pt x="889" y="256"/>
                    <a:pt x="889" y="256"/>
                    <a:pt x="889" y="256"/>
                  </a:cubicBezTo>
                  <a:cubicBezTo>
                    <a:pt x="889" y="265"/>
                    <a:pt x="897" y="272"/>
                    <a:pt x="905" y="272"/>
                  </a:cubicBezTo>
                  <a:cubicBezTo>
                    <a:pt x="914" y="272"/>
                    <a:pt x="921" y="265"/>
                    <a:pt x="921" y="256"/>
                  </a:cubicBezTo>
                  <a:cubicBezTo>
                    <a:pt x="921" y="220"/>
                    <a:pt x="921" y="184"/>
                    <a:pt x="921" y="147"/>
                  </a:cubicBezTo>
                  <a:cubicBezTo>
                    <a:pt x="921" y="146"/>
                    <a:pt x="924" y="139"/>
                    <a:pt x="924" y="138"/>
                  </a:cubicBezTo>
                  <a:cubicBezTo>
                    <a:pt x="931" y="121"/>
                    <a:pt x="944" y="114"/>
                    <a:pt x="962" y="114"/>
                  </a:cubicBezTo>
                  <a:cubicBezTo>
                    <a:pt x="968" y="114"/>
                    <a:pt x="974" y="115"/>
                    <a:pt x="980" y="117"/>
                  </a:cubicBezTo>
                  <a:cubicBezTo>
                    <a:pt x="981" y="117"/>
                    <a:pt x="983" y="117"/>
                    <a:pt x="984" y="117"/>
                  </a:cubicBezTo>
                  <a:cubicBezTo>
                    <a:pt x="993" y="117"/>
                    <a:pt x="999" y="109"/>
                    <a:pt x="999" y="101"/>
                  </a:cubicBezTo>
                  <a:cubicBezTo>
                    <a:pt x="999" y="85"/>
                    <a:pt x="979" y="84"/>
                    <a:pt x="967" y="84"/>
                  </a:cubicBezTo>
                  <a:cubicBezTo>
                    <a:pt x="946" y="84"/>
                    <a:pt x="929" y="92"/>
                    <a:pt x="917" y="109"/>
                  </a:cubicBezTo>
                  <a:cubicBezTo>
                    <a:pt x="912" y="96"/>
                    <a:pt x="902" y="86"/>
                    <a:pt x="887" y="8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4D4F53"/>
                </a:solidFill>
                <a:latin typeface="Arial"/>
              </a:endParaRPr>
            </a:p>
          </p:txBody>
        </p:sp>
        <p:sp>
          <p:nvSpPr>
            <p:cNvPr id="10" name="Freeform 6"/>
            <p:cNvSpPr>
              <a:spLocks noEditPoints="1"/>
            </p:cNvSpPr>
            <p:nvPr/>
          </p:nvSpPr>
          <p:spPr bwMode="auto">
            <a:xfrm>
              <a:off x="1452563" y="5010050"/>
              <a:ext cx="1749425" cy="1717675"/>
            </a:xfrm>
            <a:custGeom>
              <a:avLst/>
              <a:gdLst>
                <a:gd name="T0" fmla="*/ 227 w 466"/>
                <a:gd name="T1" fmla="*/ 162 h 455"/>
                <a:gd name="T2" fmla="*/ 111 w 466"/>
                <a:gd name="T3" fmla="*/ 33 h 455"/>
                <a:gd name="T4" fmla="*/ 138 w 466"/>
                <a:gd name="T5" fmla="*/ 23 h 455"/>
                <a:gd name="T6" fmla="*/ 367 w 466"/>
                <a:gd name="T7" fmla="*/ 40 h 455"/>
                <a:gd name="T8" fmla="*/ 229 w 466"/>
                <a:gd name="T9" fmla="*/ 335 h 455"/>
                <a:gd name="T10" fmla="*/ 359 w 466"/>
                <a:gd name="T11" fmla="*/ 265 h 455"/>
                <a:gd name="T12" fmla="*/ 234 w 466"/>
                <a:gd name="T13" fmla="*/ 382 h 455"/>
                <a:gd name="T14" fmla="*/ 248 w 466"/>
                <a:gd name="T15" fmla="*/ 397 h 455"/>
                <a:gd name="T16" fmla="*/ 345 w 466"/>
                <a:gd name="T17" fmla="*/ 361 h 455"/>
                <a:gd name="T18" fmla="*/ 452 w 466"/>
                <a:gd name="T19" fmla="*/ 201 h 455"/>
                <a:gd name="T20" fmla="*/ 323 w 466"/>
                <a:gd name="T21" fmla="*/ 433 h 455"/>
                <a:gd name="T22" fmla="*/ 253 w 466"/>
                <a:gd name="T23" fmla="*/ 1 h 455"/>
                <a:gd name="T24" fmla="*/ 253 w 466"/>
                <a:gd name="T25" fmla="*/ 1 h 455"/>
                <a:gd name="T26" fmla="*/ 333 w 466"/>
                <a:gd name="T27" fmla="*/ 22 h 455"/>
                <a:gd name="T28" fmla="*/ 227 w 466"/>
                <a:gd name="T29" fmla="*/ 119 h 455"/>
                <a:gd name="T30" fmla="*/ 265 w 466"/>
                <a:gd name="T31" fmla="*/ 87 h 455"/>
                <a:gd name="T32" fmla="*/ 354 w 466"/>
                <a:gd name="T33" fmla="*/ 176 h 455"/>
                <a:gd name="T34" fmla="*/ 354 w 466"/>
                <a:gd name="T35" fmla="*/ 176 h 455"/>
                <a:gd name="T36" fmla="*/ 332 w 466"/>
                <a:gd name="T37" fmla="*/ 61 h 455"/>
                <a:gd name="T38" fmla="*/ 340 w 466"/>
                <a:gd name="T39" fmla="*/ 120 h 455"/>
                <a:gd name="T40" fmla="*/ 315 w 466"/>
                <a:gd name="T41" fmla="*/ 214 h 455"/>
                <a:gd name="T42" fmla="*/ 329 w 466"/>
                <a:gd name="T43" fmla="*/ 227 h 455"/>
                <a:gd name="T44" fmla="*/ 318 w 466"/>
                <a:gd name="T45" fmla="*/ 135 h 455"/>
                <a:gd name="T46" fmla="*/ 323 w 466"/>
                <a:gd name="T47" fmla="*/ 153 h 455"/>
                <a:gd name="T48" fmla="*/ 331 w 466"/>
                <a:gd name="T49" fmla="*/ 128 h 455"/>
                <a:gd name="T50" fmla="*/ 172 w 466"/>
                <a:gd name="T51" fmla="*/ 418 h 455"/>
                <a:gd name="T52" fmla="*/ 201 w 466"/>
                <a:gd name="T53" fmla="*/ 401 h 455"/>
                <a:gd name="T54" fmla="*/ 186 w 466"/>
                <a:gd name="T55" fmla="*/ 371 h 455"/>
                <a:gd name="T56" fmla="*/ 309 w 466"/>
                <a:gd name="T57" fmla="*/ 393 h 455"/>
                <a:gd name="T58" fmla="*/ 315 w 466"/>
                <a:gd name="T59" fmla="*/ 404 h 455"/>
                <a:gd name="T60" fmla="*/ 238 w 466"/>
                <a:gd name="T61" fmla="*/ 430 h 455"/>
                <a:gd name="T62" fmla="*/ 266 w 466"/>
                <a:gd name="T63" fmla="*/ 424 h 455"/>
                <a:gd name="T64" fmla="*/ 131 w 466"/>
                <a:gd name="T65" fmla="*/ 429 h 455"/>
                <a:gd name="T66" fmla="*/ 149 w 466"/>
                <a:gd name="T67" fmla="*/ 419 h 455"/>
                <a:gd name="T68" fmla="*/ 197 w 466"/>
                <a:gd name="T69" fmla="*/ 455 h 455"/>
                <a:gd name="T70" fmla="*/ 257 w 466"/>
                <a:gd name="T71" fmla="*/ 144 h 455"/>
                <a:gd name="T72" fmla="*/ 247 w 466"/>
                <a:gd name="T73" fmla="*/ 161 h 455"/>
                <a:gd name="T74" fmla="*/ 284 w 466"/>
                <a:gd name="T75" fmla="*/ 441 h 455"/>
                <a:gd name="T76" fmla="*/ 308 w 466"/>
                <a:gd name="T77" fmla="*/ 441 h 455"/>
                <a:gd name="T78" fmla="*/ 110 w 466"/>
                <a:gd name="T79" fmla="*/ 423 h 455"/>
                <a:gd name="T80" fmla="*/ 163 w 466"/>
                <a:gd name="T81" fmla="*/ 342 h 455"/>
                <a:gd name="T82" fmla="*/ 295 w 466"/>
                <a:gd name="T83" fmla="*/ 237 h 455"/>
                <a:gd name="T84" fmla="*/ 93 w 466"/>
                <a:gd name="T85" fmla="*/ 394 h 455"/>
                <a:gd name="T86" fmla="*/ 298 w 466"/>
                <a:gd name="T87" fmla="*/ 160 h 455"/>
                <a:gd name="T88" fmla="*/ 80 w 466"/>
                <a:gd name="T89" fmla="*/ 382 h 455"/>
                <a:gd name="T90" fmla="*/ 184 w 466"/>
                <a:gd name="T91" fmla="*/ 192 h 455"/>
                <a:gd name="T92" fmla="*/ 66 w 466"/>
                <a:gd name="T93" fmla="*/ 367 h 455"/>
                <a:gd name="T94" fmla="*/ 197 w 466"/>
                <a:gd name="T95" fmla="*/ 122 h 455"/>
                <a:gd name="T96" fmla="*/ 54 w 466"/>
                <a:gd name="T97" fmla="*/ 351 h 455"/>
                <a:gd name="T98" fmla="*/ 271 w 466"/>
                <a:gd name="T99" fmla="*/ 48 h 455"/>
                <a:gd name="T100" fmla="*/ 95 w 466"/>
                <a:gd name="T101" fmla="*/ 161 h 455"/>
                <a:gd name="T102" fmla="*/ 190 w 466"/>
                <a:gd name="T103" fmla="*/ 45 h 455"/>
                <a:gd name="T104" fmla="*/ 58 w 466"/>
                <a:gd name="T105" fmla="*/ 145 h 455"/>
                <a:gd name="T106" fmla="*/ 29 w 466"/>
                <a:gd name="T107" fmla="*/ 159 h 455"/>
                <a:gd name="T108" fmla="*/ 100 w 466"/>
                <a:gd name="T109" fmla="*/ 43 h 455"/>
                <a:gd name="T110" fmla="*/ 168 w 466"/>
                <a:gd name="T111" fmla="*/ 9 h 455"/>
                <a:gd name="T112" fmla="*/ 151 w 466"/>
                <a:gd name="T113" fmla="*/ 20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66" h="455">
                  <a:moveTo>
                    <a:pt x="235" y="168"/>
                  </a:moveTo>
                  <a:cubicBezTo>
                    <a:pt x="235" y="178"/>
                    <a:pt x="216" y="189"/>
                    <a:pt x="207" y="189"/>
                  </a:cubicBezTo>
                  <a:cubicBezTo>
                    <a:pt x="203" y="189"/>
                    <a:pt x="199" y="188"/>
                    <a:pt x="199" y="183"/>
                  </a:cubicBezTo>
                  <a:cubicBezTo>
                    <a:pt x="199" y="174"/>
                    <a:pt x="218" y="162"/>
                    <a:pt x="227" y="162"/>
                  </a:cubicBezTo>
                  <a:cubicBezTo>
                    <a:pt x="231" y="162"/>
                    <a:pt x="235" y="163"/>
                    <a:pt x="235" y="168"/>
                  </a:cubicBezTo>
                  <a:close/>
                  <a:moveTo>
                    <a:pt x="138" y="23"/>
                  </a:moveTo>
                  <a:cubicBezTo>
                    <a:pt x="137" y="21"/>
                    <a:pt x="135" y="20"/>
                    <a:pt x="131" y="20"/>
                  </a:cubicBezTo>
                  <a:cubicBezTo>
                    <a:pt x="122" y="21"/>
                    <a:pt x="113" y="27"/>
                    <a:pt x="111" y="33"/>
                  </a:cubicBezTo>
                  <a:cubicBezTo>
                    <a:pt x="111" y="35"/>
                    <a:pt x="110" y="37"/>
                    <a:pt x="112" y="39"/>
                  </a:cubicBezTo>
                  <a:cubicBezTo>
                    <a:pt x="113" y="40"/>
                    <a:pt x="114" y="41"/>
                    <a:pt x="116" y="41"/>
                  </a:cubicBezTo>
                  <a:cubicBezTo>
                    <a:pt x="123" y="41"/>
                    <a:pt x="134" y="36"/>
                    <a:pt x="138" y="29"/>
                  </a:cubicBezTo>
                  <a:cubicBezTo>
                    <a:pt x="139" y="27"/>
                    <a:pt x="139" y="25"/>
                    <a:pt x="138" y="23"/>
                  </a:cubicBezTo>
                  <a:close/>
                  <a:moveTo>
                    <a:pt x="466" y="226"/>
                  </a:moveTo>
                  <a:cubicBezTo>
                    <a:pt x="466" y="161"/>
                    <a:pt x="438" y="92"/>
                    <a:pt x="375" y="42"/>
                  </a:cubicBezTo>
                  <a:cubicBezTo>
                    <a:pt x="373" y="41"/>
                    <a:pt x="371" y="40"/>
                    <a:pt x="369" y="39"/>
                  </a:cubicBezTo>
                  <a:cubicBezTo>
                    <a:pt x="368" y="39"/>
                    <a:pt x="368" y="39"/>
                    <a:pt x="367" y="40"/>
                  </a:cubicBezTo>
                  <a:cubicBezTo>
                    <a:pt x="367" y="40"/>
                    <a:pt x="367" y="41"/>
                    <a:pt x="367" y="42"/>
                  </a:cubicBezTo>
                  <a:cubicBezTo>
                    <a:pt x="422" y="103"/>
                    <a:pt x="400" y="192"/>
                    <a:pt x="360" y="238"/>
                  </a:cubicBezTo>
                  <a:cubicBezTo>
                    <a:pt x="325" y="278"/>
                    <a:pt x="280" y="307"/>
                    <a:pt x="239" y="329"/>
                  </a:cubicBezTo>
                  <a:cubicBezTo>
                    <a:pt x="236" y="331"/>
                    <a:pt x="231" y="333"/>
                    <a:pt x="229" y="335"/>
                  </a:cubicBezTo>
                  <a:cubicBezTo>
                    <a:pt x="225" y="339"/>
                    <a:pt x="224" y="343"/>
                    <a:pt x="225" y="346"/>
                  </a:cubicBezTo>
                  <a:cubicBezTo>
                    <a:pt x="227" y="350"/>
                    <a:pt x="230" y="351"/>
                    <a:pt x="236" y="351"/>
                  </a:cubicBezTo>
                  <a:cubicBezTo>
                    <a:pt x="239" y="350"/>
                    <a:pt x="246" y="348"/>
                    <a:pt x="250" y="346"/>
                  </a:cubicBezTo>
                  <a:cubicBezTo>
                    <a:pt x="288" y="326"/>
                    <a:pt x="328" y="299"/>
                    <a:pt x="359" y="265"/>
                  </a:cubicBezTo>
                  <a:cubicBezTo>
                    <a:pt x="397" y="223"/>
                    <a:pt x="421" y="169"/>
                    <a:pt x="412" y="104"/>
                  </a:cubicBezTo>
                  <a:cubicBezTo>
                    <a:pt x="412" y="105"/>
                    <a:pt x="413" y="106"/>
                    <a:pt x="413" y="107"/>
                  </a:cubicBezTo>
                  <a:cubicBezTo>
                    <a:pt x="434" y="158"/>
                    <a:pt x="417" y="222"/>
                    <a:pt x="371" y="279"/>
                  </a:cubicBezTo>
                  <a:cubicBezTo>
                    <a:pt x="339" y="320"/>
                    <a:pt x="292" y="356"/>
                    <a:pt x="234" y="382"/>
                  </a:cubicBezTo>
                  <a:cubicBezTo>
                    <a:pt x="230" y="384"/>
                    <a:pt x="224" y="387"/>
                    <a:pt x="221" y="392"/>
                  </a:cubicBezTo>
                  <a:cubicBezTo>
                    <a:pt x="220" y="395"/>
                    <a:pt x="220" y="398"/>
                    <a:pt x="221" y="400"/>
                  </a:cubicBezTo>
                  <a:cubicBezTo>
                    <a:pt x="222" y="402"/>
                    <a:pt x="224" y="403"/>
                    <a:pt x="227" y="404"/>
                  </a:cubicBezTo>
                  <a:cubicBezTo>
                    <a:pt x="234" y="404"/>
                    <a:pt x="241" y="400"/>
                    <a:pt x="248" y="397"/>
                  </a:cubicBezTo>
                  <a:cubicBezTo>
                    <a:pt x="340" y="352"/>
                    <a:pt x="440" y="268"/>
                    <a:pt x="435" y="145"/>
                  </a:cubicBezTo>
                  <a:cubicBezTo>
                    <a:pt x="435" y="147"/>
                    <a:pt x="436" y="148"/>
                    <a:pt x="436" y="149"/>
                  </a:cubicBezTo>
                  <a:cubicBezTo>
                    <a:pt x="446" y="199"/>
                    <a:pt x="435" y="244"/>
                    <a:pt x="413" y="282"/>
                  </a:cubicBezTo>
                  <a:cubicBezTo>
                    <a:pt x="395" y="314"/>
                    <a:pt x="370" y="340"/>
                    <a:pt x="345" y="361"/>
                  </a:cubicBezTo>
                  <a:cubicBezTo>
                    <a:pt x="332" y="372"/>
                    <a:pt x="326" y="379"/>
                    <a:pt x="330" y="384"/>
                  </a:cubicBezTo>
                  <a:cubicBezTo>
                    <a:pt x="333" y="390"/>
                    <a:pt x="342" y="387"/>
                    <a:pt x="347" y="384"/>
                  </a:cubicBezTo>
                  <a:cubicBezTo>
                    <a:pt x="357" y="378"/>
                    <a:pt x="366" y="369"/>
                    <a:pt x="373" y="363"/>
                  </a:cubicBezTo>
                  <a:cubicBezTo>
                    <a:pt x="414" y="321"/>
                    <a:pt x="445" y="276"/>
                    <a:pt x="452" y="201"/>
                  </a:cubicBezTo>
                  <a:cubicBezTo>
                    <a:pt x="452" y="205"/>
                    <a:pt x="453" y="209"/>
                    <a:pt x="453" y="211"/>
                  </a:cubicBezTo>
                  <a:cubicBezTo>
                    <a:pt x="454" y="249"/>
                    <a:pt x="447" y="284"/>
                    <a:pt x="433" y="314"/>
                  </a:cubicBezTo>
                  <a:cubicBezTo>
                    <a:pt x="412" y="359"/>
                    <a:pt x="376" y="395"/>
                    <a:pt x="333" y="417"/>
                  </a:cubicBezTo>
                  <a:cubicBezTo>
                    <a:pt x="324" y="422"/>
                    <a:pt x="321" y="427"/>
                    <a:pt x="323" y="433"/>
                  </a:cubicBezTo>
                  <a:cubicBezTo>
                    <a:pt x="324" y="436"/>
                    <a:pt x="327" y="437"/>
                    <a:pt x="330" y="437"/>
                  </a:cubicBezTo>
                  <a:cubicBezTo>
                    <a:pt x="334" y="438"/>
                    <a:pt x="337" y="436"/>
                    <a:pt x="341" y="435"/>
                  </a:cubicBezTo>
                  <a:cubicBezTo>
                    <a:pt x="418" y="393"/>
                    <a:pt x="466" y="315"/>
                    <a:pt x="466" y="226"/>
                  </a:cubicBezTo>
                  <a:close/>
                  <a:moveTo>
                    <a:pt x="253" y="1"/>
                  </a:moveTo>
                  <a:cubicBezTo>
                    <a:pt x="245" y="0"/>
                    <a:pt x="227" y="6"/>
                    <a:pt x="228" y="13"/>
                  </a:cubicBezTo>
                  <a:cubicBezTo>
                    <a:pt x="228" y="17"/>
                    <a:pt x="231" y="18"/>
                    <a:pt x="234" y="19"/>
                  </a:cubicBezTo>
                  <a:cubicBezTo>
                    <a:pt x="242" y="19"/>
                    <a:pt x="260" y="15"/>
                    <a:pt x="260" y="7"/>
                  </a:cubicBezTo>
                  <a:cubicBezTo>
                    <a:pt x="260" y="3"/>
                    <a:pt x="256" y="2"/>
                    <a:pt x="253" y="1"/>
                  </a:cubicBezTo>
                  <a:close/>
                  <a:moveTo>
                    <a:pt x="325" y="17"/>
                  </a:moveTo>
                  <a:cubicBezTo>
                    <a:pt x="319" y="16"/>
                    <a:pt x="306" y="20"/>
                    <a:pt x="305" y="27"/>
                  </a:cubicBezTo>
                  <a:cubicBezTo>
                    <a:pt x="305" y="31"/>
                    <a:pt x="310" y="33"/>
                    <a:pt x="313" y="33"/>
                  </a:cubicBezTo>
                  <a:cubicBezTo>
                    <a:pt x="319" y="33"/>
                    <a:pt x="333" y="30"/>
                    <a:pt x="333" y="22"/>
                  </a:cubicBezTo>
                  <a:cubicBezTo>
                    <a:pt x="334" y="18"/>
                    <a:pt x="328" y="17"/>
                    <a:pt x="325" y="17"/>
                  </a:cubicBezTo>
                  <a:close/>
                  <a:moveTo>
                    <a:pt x="250" y="92"/>
                  </a:moveTo>
                  <a:cubicBezTo>
                    <a:pt x="240" y="91"/>
                    <a:pt x="220" y="103"/>
                    <a:pt x="220" y="113"/>
                  </a:cubicBezTo>
                  <a:cubicBezTo>
                    <a:pt x="220" y="117"/>
                    <a:pt x="223" y="119"/>
                    <a:pt x="227" y="119"/>
                  </a:cubicBezTo>
                  <a:cubicBezTo>
                    <a:pt x="236" y="119"/>
                    <a:pt x="256" y="108"/>
                    <a:pt x="257" y="97"/>
                  </a:cubicBezTo>
                  <a:cubicBezTo>
                    <a:pt x="257" y="93"/>
                    <a:pt x="253" y="92"/>
                    <a:pt x="250" y="92"/>
                  </a:cubicBezTo>
                  <a:close/>
                  <a:moveTo>
                    <a:pt x="290" y="71"/>
                  </a:moveTo>
                  <a:cubicBezTo>
                    <a:pt x="282" y="71"/>
                    <a:pt x="266" y="78"/>
                    <a:pt x="265" y="87"/>
                  </a:cubicBezTo>
                  <a:cubicBezTo>
                    <a:pt x="265" y="90"/>
                    <a:pt x="268" y="92"/>
                    <a:pt x="271" y="92"/>
                  </a:cubicBezTo>
                  <a:cubicBezTo>
                    <a:pt x="279" y="93"/>
                    <a:pt x="295" y="86"/>
                    <a:pt x="296" y="77"/>
                  </a:cubicBezTo>
                  <a:cubicBezTo>
                    <a:pt x="296" y="73"/>
                    <a:pt x="293" y="71"/>
                    <a:pt x="290" y="71"/>
                  </a:cubicBezTo>
                  <a:close/>
                  <a:moveTo>
                    <a:pt x="354" y="176"/>
                  </a:moveTo>
                  <a:cubicBezTo>
                    <a:pt x="347" y="176"/>
                    <a:pt x="341" y="184"/>
                    <a:pt x="341" y="190"/>
                  </a:cubicBezTo>
                  <a:cubicBezTo>
                    <a:pt x="341" y="194"/>
                    <a:pt x="343" y="197"/>
                    <a:pt x="347" y="197"/>
                  </a:cubicBezTo>
                  <a:cubicBezTo>
                    <a:pt x="353" y="197"/>
                    <a:pt x="360" y="188"/>
                    <a:pt x="360" y="182"/>
                  </a:cubicBezTo>
                  <a:cubicBezTo>
                    <a:pt x="360" y="178"/>
                    <a:pt x="358" y="176"/>
                    <a:pt x="354" y="176"/>
                  </a:cubicBezTo>
                  <a:close/>
                  <a:moveTo>
                    <a:pt x="327" y="56"/>
                  </a:moveTo>
                  <a:cubicBezTo>
                    <a:pt x="321" y="55"/>
                    <a:pt x="310" y="60"/>
                    <a:pt x="309" y="67"/>
                  </a:cubicBezTo>
                  <a:cubicBezTo>
                    <a:pt x="309" y="70"/>
                    <a:pt x="312" y="71"/>
                    <a:pt x="314" y="72"/>
                  </a:cubicBezTo>
                  <a:cubicBezTo>
                    <a:pt x="320" y="72"/>
                    <a:pt x="332" y="68"/>
                    <a:pt x="332" y="61"/>
                  </a:cubicBezTo>
                  <a:cubicBezTo>
                    <a:pt x="333" y="58"/>
                    <a:pt x="330" y="56"/>
                    <a:pt x="327" y="56"/>
                  </a:cubicBezTo>
                  <a:close/>
                  <a:moveTo>
                    <a:pt x="348" y="99"/>
                  </a:moveTo>
                  <a:cubicBezTo>
                    <a:pt x="342" y="99"/>
                    <a:pt x="335" y="109"/>
                    <a:pt x="335" y="115"/>
                  </a:cubicBezTo>
                  <a:cubicBezTo>
                    <a:pt x="335" y="117"/>
                    <a:pt x="337" y="120"/>
                    <a:pt x="340" y="120"/>
                  </a:cubicBezTo>
                  <a:cubicBezTo>
                    <a:pt x="346" y="120"/>
                    <a:pt x="353" y="110"/>
                    <a:pt x="353" y="105"/>
                  </a:cubicBezTo>
                  <a:cubicBezTo>
                    <a:pt x="353" y="102"/>
                    <a:pt x="351" y="99"/>
                    <a:pt x="348" y="99"/>
                  </a:cubicBezTo>
                  <a:close/>
                  <a:moveTo>
                    <a:pt x="325" y="206"/>
                  </a:moveTo>
                  <a:cubicBezTo>
                    <a:pt x="322" y="208"/>
                    <a:pt x="318" y="210"/>
                    <a:pt x="315" y="214"/>
                  </a:cubicBezTo>
                  <a:cubicBezTo>
                    <a:pt x="312" y="217"/>
                    <a:pt x="309" y="221"/>
                    <a:pt x="308" y="224"/>
                  </a:cubicBezTo>
                  <a:cubicBezTo>
                    <a:pt x="307" y="227"/>
                    <a:pt x="308" y="230"/>
                    <a:pt x="309" y="232"/>
                  </a:cubicBezTo>
                  <a:cubicBezTo>
                    <a:pt x="311" y="234"/>
                    <a:pt x="314" y="235"/>
                    <a:pt x="316" y="234"/>
                  </a:cubicBezTo>
                  <a:cubicBezTo>
                    <a:pt x="320" y="234"/>
                    <a:pt x="325" y="231"/>
                    <a:pt x="329" y="227"/>
                  </a:cubicBezTo>
                  <a:cubicBezTo>
                    <a:pt x="333" y="223"/>
                    <a:pt x="336" y="218"/>
                    <a:pt x="337" y="213"/>
                  </a:cubicBezTo>
                  <a:cubicBezTo>
                    <a:pt x="337" y="209"/>
                    <a:pt x="336" y="207"/>
                    <a:pt x="335" y="206"/>
                  </a:cubicBezTo>
                  <a:cubicBezTo>
                    <a:pt x="333" y="204"/>
                    <a:pt x="330" y="204"/>
                    <a:pt x="325" y="206"/>
                  </a:cubicBezTo>
                  <a:close/>
                  <a:moveTo>
                    <a:pt x="318" y="135"/>
                  </a:moveTo>
                  <a:cubicBezTo>
                    <a:pt x="317" y="137"/>
                    <a:pt x="315" y="140"/>
                    <a:pt x="314" y="142"/>
                  </a:cubicBezTo>
                  <a:cubicBezTo>
                    <a:pt x="312" y="144"/>
                    <a:pt x="312" y="147"/>
                    <a:pt x="311" y="149"/>
                  </a:cubicBezTo>
                  <a:cubicBezTo>
                    <a:pt x="311" y="152"/>
                    <a:pt x="313" y="155"/>
                    <a:pt x="317" y="155"/>
                  </a:cubicBezTo>
                  <a:cubicBezTo>
                    <a:pt x="319" y="155"/>
                    <a:pt x="321" y="154"/>
                    <a:pt x="323" y="153"/>
                  </a:cubicBezTo>
                  <a:cubicBezTo>
                    <a:pt x="325" y="151"/>
                    <a:pt x="328" y="149"/>
                    <a:pt x="330" y="147"/>
                  </a:cubicBezTo>
                  <a:cubicBezTo>
                    <a:pt x="332" y="145"/>
                    <a:pt x="333" y="142"/>
                    <a:pt x="335" y="140"/>
                  </a:cubicBezTo>
                  <a:cubicBezTo>
                    <a:pt x="336" y="138"/>
                    <a:pt x="337" y="135"/>
                    <a:pt x="337" y="133"/>
                  </a:cubicBezTo>
                  <a:cubicBezTo>
                    <a:pt x="337" y="130"/>
                    <a:pt x="335" y="128"/>
                    <a:pt x="331" y="128"/>
                  </a:cubicBezTo>
                  <a:cubicBezTo>
                    <a:pt x="327" y="128"/>
                    <a:pt x="322" y="131"/>
                    <a:pt x="318" y="135"/>
                  </a:cubicBezTo>
                  <a:close/>
                  <a:moveTo>
                    <a:pt x="201" y="401"/>
                  </a:moveTo>
                  <a:cubicBezTo>
                    <a:pt x="195" y="401"/>
                    <a:pt x="182" y="405"/>
                    <a:pt x="176" y="410"/>
                  </a:cubicBezTo>
                  <a:cubicBezTo>
                    <a:pt x="173" y="412"/>
                    <a:pt x="172" y="416"/>
                    <a:pt x="172" y="418"/>
                  </a:cubicBezTo>
                  <a:cubicBezTo>
                    <a:pt x="174" y="422"/>
                    <a:pt x="176" y="422"/>
                    <a:pt x="179" y="422"/>
                  </a:cubicBezTo>
                  <a:cubicBezTo>
                    <a:pt x="185" y="423"/>
                    <a:pt x="198" y="419"/>
                    <a:pt x="205" y="413"/>
                  </a:cubicBezTo>
                  <a:cubicBezTo>
                    <a:pt x="207" y="412"/>
                    <a:pt x="208" y="409"/>
                    <a:pt x="208" y="406"/>
                  </a:cubicBezTo>
                  <a:cubicBezTo>
                    <a:pt x="207" y="403"/>
                    <a:pt x="204" y="402"/>
                    <a:pt x="201" y="401"/>
                  </a:cubicBezTo>
                  <a:close/>
                  <a:moveTo>
                    <a:pt x="207" y="348"/>
                  </a:moveTo>
                  <a:cubicBezTo>
                    <a:pt x="201" y="348"/>
                    <a:pt x="187" y="353"/>
                    <a:pt x="182" y="358"/>
                  </a:cubicBezTo>
                  <a:cubicBezTo>
                    <a:pt x="179" y="361"/>
                    <a:pt x="177" y="364"/>
                    <a:pt x="178" y="367"/>
                  </a:cubicBezTo>
                  <a:cubicBezTo>
                    <a:pt x="180" y="371"/>
                    <a:pt x="183" y="371"/>
                    <a:pt x="186" y="371"/>
                  </a:cubicBezTo>
                  <a:cubicBezTo>
                    <a:pt x="192" y="371"/>
                    <a:pt x="206" y="367"/>
                    <a:pt x="212" y="360"/>
                  </a:cubicBezTo>
                  <a:cubicBezTo>
                    <a:pt x="214" y="358"/>
                    <a:pt x="215" y="355"/>
                    <a:pt x="215" y="352"/>
                  </a:cubicBezTo>
                  <a:cubicBezTo>
                    <a:pt x="214" y="349"/>
                    <a:pt x="210" y="348"/>
                    <a:pt x="207" y="348"/>
                  </a:cubicBezTo>
                  <a:close/>
                  <a:moveTo>
                    <a:pt x="309" y="393"/>
                  </a:moveTo>
                  <a:cubicBezTo>
                    <a:pt x="303" y="393"/>
                    <a:pt x="291" y="400"/>
                    <a:pt x="286" y="406"/>
                  </a:cubicBezTo>
                  <a:cubicBezTo>
                    <a:pt x="283" y="409"/>
                    <a:pt x="283" y="412"/>
                    <a:pt x="284" y="414"/>
                  </a:cubicBezTo>
                  <a:cubicBezTo>
                    <a:pt x="286" y="418"/>
                    <a:pt x="289" y="418"/>
                    <a:pt x="291" y="417"/>
                  </a:cubicBezTo>
                  <a:cubicBezTo>
                    <a:pt x="297" y="416"/>
                    <a:pt x="310" y="411"/>
                    <a:pt x="315" y="404"/>
                  </a:cubicBezTo>
                  <a:cubicBezTo>
                    <a:pt x="317" y="401"/>
                    <a:pt x="317" y="398"/>
                    <a:pt x="316" y="396"/>
                  </a:cubicBezTo>
                  <a:cubicBezTo>
                    <a:pt x="315" y="393"/>
                    <a:pt x="312" y="392"/>
                    <a:pt x="309" y="393"/>
                  </a:cubicBezTo>
                  <a:close/>
                  <a:moveTo>
                    <a:pt x="260" y="421"/>
                  </a:moveTo>
                  <a:cubicBezTo>
                    <a:pt x="255" y="421"/>
                    <a:pt x="243" y="425"/>
                    <a:pt x="238" y="430"/>
                  </a:cubicBezTo>
                  <a:cubicBezTo>
                    <a:pt x="235" y="432"/>
                    <a:pt x="234" y="435"/>
                    <a:pt x="235" y="437"/>
                  </a:cubicBezTo>
                  <a:cubicBezTo>
                    <a:pt x="236" y="440"/>
                    <a:pt x="239" y="440"/>
                    <a:pt x="241" y="440"/>
                  </a:cubicBezTo>
                  <a:cubicBezTo>
                    <a:pt x="247" y="440"/>
                    <a:pt x="259" y="437"/>
                    <a:pt x="264" y="431"/>
                  </a:cubicBezTo>
                  <a:cubicBezTo>
                    <a:pt x="266" y="429"/>
                    <a:pt x="267" y="427"/>
                    <a:pt x="266" y="424"/>
                  </a:cubicBezTo>
                  <a:cubicBezTo>
                    <a:pt x="266" y="422"/>
                    <a:pt x="263" y="421"/>
                    <a:pt x="260" y="421"/>
                  </a:cubicBezTo>
                  <a:close/>
                  <a:moveTo>
                    <a:pt x="149" y="419"/>
                  </a:moveTo>
                  <a:cubicBezTo>
                    <a:pt x="146" y="419"/>
                    <a:pt x="140" y="420"/>
                    <a:pt x="135" y="423"/>
                  </a:cubicBezTo>
                  <a:cubicBezTo>
                    <a:pt x="133" y="424"/>
                    <a:pt x="131" y="426"/>
                    <a:pt x="131" y="429"/>
                  </a:cubicBezTo>
                  <a:cubicBezTo>
                    <a:pt x="132" y="432"/>
                    <a:pt x="134" y="433"/>
                    <a:pt x="137" y="434"/>
                  </a:cubicBezTo>
                  <a:cubicBezTo>
                    <a:pt x="142" y="434"/>
                    <a:pt x="147" y="433"/>
                    <a:pt x="152" y="431"/>
                  </a:cubicBezTo>
                  <a:cubicBezTo>
                    <a:pt x="154" y="429"/>
                    <a:pt x="156" y="427"/>
                    <a:pt x="156" y="424"/>
                  </a:cubicBezTo>
                  <a:cubicBezTo>
                    <a:pt x="156" y="420"/>
                    <a:pt x="153" y="419"/>
                    <a:pt x="149" y="419"/>
                  </a:cubicBezTo>
                  <a:close/>
                  <a:moveTo>
                    <a:pt x="207" y="440"/>
                  </a:moveTo>
                  <a:cubicBezTo>
                    <a:pt x="204" y="440"/>
                    <a:pt x="199" y="441"/>
                    <a:pt x="194" y="444"/>
                  </a:cubicBezTo>
                  <a:cubicBezTo>
                    <a:pt x="192" y="446"/>
                    <a:pt x="191" y="448"/>
                    <a:pt x="191" y="450"/>
                  </a:cubicBezTo>
                  <a:cubicBezTo>
                    <a:pt x="192" y="453"/>
                    <a:pt x="194" y="455"/>
                    <a:pt x="197" y="455"/>
                  </a:cubicBezTo>
                  <a:cubicBezTo>
                    <a:pt x="201" y="455"/>
                    <a:pt x="206" y="454"/>
                    <a:pt x="210" y="451"/>
                  </a:cubicBezTo>
                  <a:cubicBezTo>
                    <a:pt x="212" y="450"/>
                    <a:pt x="214" y="447"/>
                    <a:pt x="214" y="445"/>
                  </a:cubicBezTo>
                  <a:cubicBezTo>
                    <a:pt x="213" y="441"/>
                    <a:pt x="210" y="440"/>
                    <a:pt x="207" y="440"/>
                  </a:cubicBezTo>
                  <a:close/>
                  <a:moveTo>
                    <a:pt x="257" y="144"/>
                  </a:moveTo>
                  <a:cubicBezTo>
                    <a:pt x="255" y="144"/>
                    <a:pt x="253" y="145"/>
                    <a:pt x="251" y="146"/>
                  </a:cubicBezTo>
                  <a:cubicBezTo>
                    <a:pt x="251" y="146"/>
                    <a:pt x="251" y="146"/>
                    <a:pt x="251" y="146"/>
                  </a:cubicBezTo>
                  <a:cubicBezTo>
                    <a:pt x="247" y="147"/>
                    <a:pt x="241" y="152"/>
                    <a:pt x="241" y="157"/>
                  </a:cubicBezTo>
                  <a:cubicBezTo>
                    <a:pt x="241" y="160"/>
                    <a:pt x="244" y="161"/>
                    <a:pt x="247" y="161"/>
                  </a:cubicBezTo>
                  <a:cubicBezTo>
                    <a:pt x="253" y="161"/>
                    <a:pt x="262" y="156"/>
                    <a:pt x="262" y="149"/>
                  </a:cubicBezTo>
                  <a:cubicBezTo>
                    <a:pt x="262" y="146"/>
                    <a:pt x="260" y="144"/>
                    <a:pt x="257" y="144"/>
                  </a:cubicBezTo>
                  <a:close/>
                  <a:moveTo>
                    <a:pt x="300" y="436"/>
                  </a:moveTo>
                  <a:cubicBezTo>
                    <a:pt x="296" y="436"/>
                    <a:pt x="289" y="437"/>
                    <a:pt x="284" y="441"/>
                  </a:cubicBezTo>
                  <a:cubicBezTo>
                    <a:pt x="281" y="443"/>
                    <a:pt x="279" y="446"/>
                    <a:pt x="280" y="449"/>
                  </a:cubicBezTo>
                  <a:cubicBezTo>
                    <a:pt x="281" y="452"/>
                    <a:pt x="284" y="453"/>
                    <a:pt x="288" y="453"/>
                  </a:cubicBezTo>
                  <a:cubicBezTo>
                    <a:pt x="293" y="453"/>
                    <a:pt x="300" y="451"/>
                    <a:pt x="304" y="449"/>
                  </a:cubicBezTo>
                  <a:cubicBezTo>
                    <a:pt x="307" y="447"/>
                    <a:pt x="309" y="444"/>
                    <a:pt x="308" y="441"/>
                  </a:cubicBezTo>
                  <a:cubicBezTo>
                    <a:pt x="307" y="437"/>
                    <a:pt x="303" y="436"/>
                    <a:pt x="300" y="436"/>
                  </a:cubicBezTo>
                  <a:close/>
                  <a:moveTo>
                    <a:pt x="96" y="416"/>
                  </a:moveTo>
                  <a:cubicBezTo>
                    <a:pt x="99" y="419"/>
                    <a:pt x="104" y="422"/>
                    <a:pt x="108" y="423"/>
                  </a:cubicBezTo>
                  <a:cubicBezTo>
                    <a:pt x="109" y="424"/>
                    <a:pt x="110" y="423"/>
                    <a:pt x="110" y="423"/>
                  </a:cubicBezTo>
                  <a:cubicBezTo>
                    <a:pt x="110" y="422"/>
                    <a:pt x="110" y="421"/>
                    <a:pt x="110" y="421"/>
                  </a:cubicBezTo>
                  <a:cubicBezTo>
                    <a:pt x="107" y="417"/>
                    <a:pt x="105" y="415"/>
                    <a:pt x="104" y="412"/>
                  </a:cubicBezTo>
                  <a:cubicBezTo>
                    <a:pt x="103" y="409"/>
                    <a:pt x="103" y="406"/>
                    <a:pt x="104" y="405"/>
                  </a:cubicBezTo>
                  <a:cubicBezTo>
                    <a:pt x="109" y="378"/>
                    <a:pt x="135" y="361"/>
                    <a:pt x="163" y="342"/>
                  </a:cubicBezTo>
                  <a:cubicBezTo>
                    <a:pt x="180" y="330"/>
                    <a:pt x="253" y="290"/>
                    <a:pt x="286" y="263"/>
                  </a:cubicBezTo>
                  <a:cubicBezTo>
                    <a:pt x="297" y="255"/>
                    <a:pt x="301" y="250"/>
                    <a:pt x="301" y="245"/>
                  </a:cubicBezTo>
                  <a:cubicBezTo>
                    <a:pt x="302" y="243"/>
                    <a:pt x="301" y="240"/>
                    <a:pt x="299" y="239"/>
                  </a:cubicBezTo>
                  <a:cubicBezTo>
                    <a:pt x="298" y="238"/>
                    <a:pt x="297" y="237"/>
                    <a:pt x="295" y="237"/>
                  </a:cubicBezTo>
                  <a:cubicBezTo>
                    <a:pt x="290" y="236"/>
                    <a:pt x="283" y="238"/>
                    <a:pt x="276" y="244"/>
                  </a:cubicBezTo>
                  <a:cubicBezTo>
                    <a:pt x="238" y="275"/>
                    <a:pt x="180" y="305"/>
                    <a:pt x="140" y="337"/>
                  </a:cubicBezTo>
                  <a:cubicBezTo>
                    <a:pt x="116" y="355"/>
                    <a:pt x="99" y="375"/>
                    <a:pt x="94" y="395"/>
                  </a:cubicBezTo>
                  <a:cubicBezTo>
                    <a:pt x="94" y="395"/>
                    <a:pt x="93" y="394"/>
                    <a:pt x="93" y="394"/>
                  </a:cubicBezTo>
                  <a:cubicBezTo>
                    <a:pt x="99" y="319"/>
                    <a:pt x="198" y="269"/>
                    <a:pt x="250" y="227"/>
                  </a:cubicBezTo>
                  <a:cubicBezTo>
                    <a:pt x="262" y="216"/>
                    <a:pt x="301" y="186"/>
                    <a:pt x="307" y="172"/>
                  </a:cubicBezTo>
                  <a:cubicBezTo>
                    <a:pt x="309" y="168"/>
                    <a:pt x="308" y="163"/>
                    <a:pt x="306" y="162"/>
                  </a:cubicBezTo>
                  <a:cubicBezTo>
                    <a:pt x="303" y="160"/>
                    <a:pt x="301" y="160"/>
                    <a:pt x="298" y="160"/>
                  </a:cubicBezTo>
                  <a:cubicBezTo>
                    <a:pt x="292" y="162"/>
                    <a:pt x="285" y="167"/>
                    <a:pt x="277" y="175"/>
                  </a:cubicBezTo>
                  <a:cubicBezTo>
                    <a:pt x="213" y="235"/>
                    <a:pt x="161" y="262"/>
                    <a:pt x="125" y="300"/>
                  </a:cubicBezTo>
                  <a:cubicBezTo>
                    <a:pt x="105" y="322"/>
                    <a:pt x="90" y="347"/>
                    <a:pt x="81" y="383"/>
                  </a:cubicBezTo>
                  <a:cubicBezTo>
                    <a:pt x="81" y="383"/>
                    <a:pt x="80" y="382"/>
                    <a:pt x="80" y="382"/>
                  </a:cubicBezTo>
                  <a:cubicBezTo>
                    <a:pt x="83" y="327"/>
                    <a:pt x="118" y="273"/>
                    <a:pt x="160" y="235"/>
                  </a:cubicBezTo>
                  <a:cubicBezTo>
                    <a:pt x="175" y="222"/>
                    <a:pt x="185" y="214"/>
                    <a:pt x="191" y="209"/>
                  </a:cubicBezTo>
                  <a:cubicBezTo>
                    <a:pt x="195" y="205"/>
                    <a:pt x="197" y="200"/>
                    <a:pt x="194" y="195"/>
                  </a:cubicBezTo>
                  <a:cubicBezTo>
                    <a:pt x="192" y="192"/>
                    <a:pt x="188" y="191"/>
                    <a:pt x="184" y="192"/>
                  </a:cubicBezTo>
                  <a:cubicBezTo>
                    <a:pt x="178" y="193"/>
                    <a:pt x="174" y="196"/>
                    <a:pt x="170" y="199"/>
                  </a:cubicBezTo>
                  <a:cubicBezTo>
                    <a:pt x="140" y="223"/>
                    <a:pt x="115" y="252"/>
                    <a:pt x="97" y="285"/>
                  </a:cubicBezTo>
                  <a:cubicBezTo>
                    <a:pt x="83" y="311"/>
                    <a:pt x="72" y="339"/>
                    <a:pt x="68" y="369"/>
                  </a:cubicBezTo>
                  <a:cubicBezTo>
                    <a:pt x="67" y="369"/>
                    <a:pt x="67" y="368"/>
                    <a:pt x="66" y="367"/>
                  </a:cubicBezTo>
                  <a:cubicBezTo>
                    <a:pt x="70" y="284"/>
                    <a:pt x="108" y="222"/>
                    <a:pt x="162" y="174"/>
                  </a:cubicBezTo>
                  <a:cubicBezTo>
                    <a:pt x="175" y="162"/>
                    <a:pt x="186" y="155"/>
                    <a:pt x="200" y="144"/>
                  </a:cubicBezTo>
                  <a:cubicBezTo>
                    <a:pt x="210" y="136"/>
                    <a:pt x="212" y="129"/>
                    <a:pt x="210" y="124"/>
                  </a:cubicBezTo>
                  <a:cubicBezTo>
                    <a:pt x="207" y="120"/>
                    <a:pt x="202" y="120"/>
                    <a:pt x="197" y="122"/>
                  </a:cubicBezTo>
                  <a:cubicBezTo>
                    <a:pt x="185" y="125"/>
                    <a:pt x="174" y="136"/>
                    <a:pt x="159" y="149"/>
                  </a:cubicBezTo>
                  <a:cubicBezTo>
                    <a:pt x="126" y="179"/>
                    <a:pt x="99" y="211"/>
                    <a:pt x="80" y="250"/>
                  </a:cubicBezTo>
                  <a:cubicBezTo>
                    <a:pt x="66" y="279"/>
                    <a:pt x="58" y="313"/>
                    <a:pt x="55" y="353"/>
                  </a:cubicBezTo>
                  <a:cubicBezTo>
                    <a:pt x="55" y="352"/>
                    <a:pt x="54" y="351"/>
                    <a:pt x="54" y="351"/>
                  </a:cubicBezTo>
                  <a:cubicBezTo>
                    <a:pt x="53" y="341"/>
                    <a:pt x="53" y="328"/>
                    <a:pt x="54" y="318"/>
                  </a:cubicBezTo>
                  <a:cubicBezTo>
                    <a:pt x="57" y="279"/>
                    <a:pt x="63" y="197"/>
                    <a:pt x="174" y="106"/>
                  </a:cubicBezTo>
                  <a:cubicBezTo>
                    <a:pt x="194" y="90"/>
                    <a:pt x="227" y="71"/>
                    <a:pt x="251" y="59"/>
                  </a:cubicBezTo>
                  <a:cubicBezTo>
                    <a:pt x="258" y="55"/>
                    <a:pt x="265" y="52"/>
                    <a:pt x="271" y="48"/>
                  </a:cubicBezTo>
                  <a:cubicBezTo>
                    <a:pt x="275" y="45"/>
                    <a:pt x="278" y="41"/>
                    <a:pt x="276" y="37"/>
                  </a:cubicBezTo>
                  <a:cubicBezTo>
                    <a:pt x="275" y="33"/>
                    <a:pt x="272" y="33"/>
                    <a:pt x="268" y="33"/>
                  </a:cubicBezTo>
                  <a:cubicBezTo>
                    <a:pt x="260" y="33"/>
                    <a:pt x="254" y="36"/>
                    <a:pt x="248" y="39"/>
                  </a:cubicBezTo>
                  <a:cubicBezTo>
                    <a:pt x="196" y="65"/>
                    <a:pt x="136" y="103"/>
                    <a:pt x="95" y="161"/>
                  </a:cubicBezTo>
                  <a:cubicBezTo>
                    <a:pt x="63" y="205"/>
                    <a:pt x="41" y="260"/>
                    <a:pt x="40" y="329"/>
                  </a:cubicBezTo>
                  <a:cubicBezTo>
                    <a:pt x="40" y="328"/>
                    <a:pt x="40" y="328"/>
                    <a:pt x="39" y="327"/>
                  </a:cubicBezTo>
                  <a:cubicBezTo>
                    <a:pt x="37" y="310"/>
                    <a:pt x="36" y="293"/>
                    <a:pt x="36" y="281"/>
                  </a:cubicBezTo>
                  <a:cubicBezTo>
                    <a:pt x="38" y="172"/>
                    <a:pt x="102" y="97"/>
                    <a:pt x="190" y="45"/>
                  </a:cubicBezTo>
                  <a:cubicBezTo>
                    <a:pt x="198" y="41"/>
                    <a:pt x="205" y="36"/>
                    <a:pt x="205" y="29"/>
                  </a:cubicBezTo>
                  <a:cubicBezTo>
                    <a:pt x="205" y="25"/>
                    <a:pt x="202" y="23"/>
                    <a:pt x="198" y="23"/>
                  </a:cubicBezTo>
                  <a:cubicBezTo>
                    <a:pt x="194" y="23"/>
                    <a:pt x="191" y="24"/>
                    <a:pt x="184" y="27"/>
                  </a:cubicBezTo>
                  <a:cubicBezTo>
                    <a:pt x="131" y="56"/>
                    <a:pt x="87" y="96"/>
                    <a:pt x="58" y="145"/>
                  </a:cubicBezTo>
                  <a:cubicBezTo>
                    <a:pt x="35" y="186"/>
                    <a:pt x="22" y="234"/>
                    <a:pt x="24" y="287"/>
                  </a:cubicBezTo>
                  <a:cubicBezTo>
                    <a:pt x="24" y="286"/>
                    <a:pt x="23" y="285"/>
                    <a:pt x="23" y="283"/>
                  </a:cubicBezTo>
                  <a:cubicBezTo>
                    <a:pt x="18" y="266"/>
                    <a:pt x="16" y="248"/>
                    <a:pt x="16" y="230"/>
                  </a:cubicBezTo>
                  <a:cubicBezTo>
                    <a:pt x="16" y="205"/>
                    <a:pt x="21" y="181"/>
                    <a:pt x="29" y="159"/>
                  </a:cubicBezTo>
                  <a:cubicBezTo>
                    <a:pt x="40" y="130"/>
                    <a:pt x="57" y="103"/>
                    <a:pt x="78" y="80"/>
                  </a:cubicBezTo>
                  <a:cubicBezTo>
                    <a:pt x="85" y="73"/>
                    <a:pt x="99" y="61"/>
                    <a:pt x="103" y="57"/>
                  </a:cubicBezTo>
                  <a:cubicBezTo>
                    <a:pt x="106" y="53"/>
                    <a:pt x="108" y="49"/>
                    <a:pt x="106" y="46"/>
                  </a:cubicBezTo>
                  <a:cubicBezTo>
                    <a:pt x="105" y="44"/>
                    <a:pt x="103" y="43"/>
                    <a:pt x="100" y="43"/>
                  </a:cubicBezTo>
                  <a:cubicBezTo>
                    <a:pt x="88" y="43"/>
                    <a:pt x="70" y="61"/>
                    <a:pt x="62" y="69"/>
                  </a:cubicBezTo>
                  <a:cubicBezTo>
                    <a:pt x="23" y="112"/>
                    <a:pt x="0" y="168"/>
                    <a:pt x="0" y="226"/>
                  </a:cubicBezTo>
                  <a:cubicBezTo>
                    <a:pt x="0" y="295"/>
                    <a:pt x="29" y="367"/>
                    <a:pt x="96" y="416"/>
                  </a:cubicBezTo>
                  <a:close/>
                  <a:moveTo>
                    <a:pt x="168" y="9"/>
                  </a:moveTo>
                  <a:cubicBezTo>
                    <a:pt x="167" y="8"/>
                    <a:pt x="166" y="7"/>
                    <a:pt x="163" y="7"/>
                  </a:cubicBezTo>
                  <a:cubicBezTo>
                    <a:pt x="157" y="7"/>
                    <a:pt x="150" y="10"/>
                    <a:pt x="148" y="14"/>
                  </a:cubicBezTo>
                  <a:cubicBezTo>
                    <a:pt x="148" y="15"/>
                    <a:pt x="147" y="17"/>
                    <a:pt x="148" y="18"/>
                  </a:cubicBezTo>
                  <a:cubicBezTo>
                    <a:pt x="148" y="20"/>
                    <a:pt x="149" y="20"/>
                    <a:pt x="151" y="20"/>
                  </a:cubicBezTo>
                  <a:cubicBezTo>
                    <a:pt x="156" y="21"/>
                    <a:pt x="164" y="18"/>
                    <a:pt x="167" y="14"/>
                  </a:cubicBezTo>
                  <a:cubicBezTo>
                    <a:pt x="168" y="13"/>
                    <a:pt x="169" y="11"/>
                    <a:pt x="168" y="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4D4F53"/>
                </a:solidFill>
                <a:latin typeface="Arial"/>
              </a:endParaRPr>
            </a:p>
          </p:txBody>
        </p:sp>
      </p:grpSp>
      <p:sp>
        <p:nvSpPr>
          <p:cNvPr id="2" name="Title 1"/>
          <p:cNvSpPr>
            <a:spLocks noGrp="1"/>
          </p:cNvSpPr>
          <p:nvPr>
            <p:ph type="title" hasCustomPrompt="1"/>
          </p:nvPr>
        </p:nvSpPr>
        <p:spPr>
          <a:xfrm>
            <a:off x="4038600" y="4733217"/>
            <a:ext cx="7543800" cy="639762"/>
          </a:xfrm>
        </p:spPr>
        <p:txBody>
          <a:bodyPr/>
          <a:lstStyle>
            <a:lvl1pPr algn="r">
              <a:defRPr>
                <a:solidFill>
                  <a:schemeClr val="bg1"/>
                </a:solidFill>
              </a:defRPr>
            </a:lvl1pPr>
          </a:lstStyle>
          <a:p>
            <a:r>
              <a:rPr lang="en-US" dirty="0"/>
              <a:t>Section header </a:t>
            </a:r>
          </a:p>
        </p:txBody>
      </p:sp>
    </p:spTree>
    <p:extLst>
      <p:ext uri="{BB962C8B-B14F-4D97-AF65-F5344CB8AC3E}">
        <p14:creationId xmlns:p14="http://schemas.microsoft.com/office/powerpoint/2010/main" val="30425919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6_Section Header">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38102" y="0"/>
            <a:ext cx="12230100" cy="6858000"/>
          </a:xfrm>
          <a:prstGeom prst="rect">
            <a:avLst/>
          </a:prstGeom>
        </p:spPr>
      </p:pic>
      <p:sp>
        <p:nvSpPr>
          <p:cNvPr id="7" name="Parallelogram 6"/>
          <p:cNvSpPr/>
          <p:nvPr userDrawn="1"/>
        </p:nvSpPr>
        <p:spPr>
          <a:xfrm>
            <a:off x="-2" y="4114800"/>
            <a:ext cx="12192002" cy="1876597"/>
          </a:xfrm>
          <a:prstGeom prst="rect">
            <a:avLst/>
          </a:prstGeom>
          <a:solidFill>
            <a:srgbClr val="00335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45718" rIns="91414" bIns="45718" numCol="1" spcCol="0" rtlCol="0" fromWordArt="0" anchor="ctr" anchorCtr="0" forceAA="0" compatLnSpc="1">
            <a:prstTxWarp prst="textNoShape">
              <a:avLst/>
            </a:prstTxWarp>
            <a:noAutofit/>
          </a:bodyPr>
          <a:lstStyle/>
          <a:p>
            <a:pPr algn="ctr">
              <a:defRPr/>
            </a:pPr>
            <a:endParaRPr lang="en-US" sz="2800" dirty="0">
              <a:solidFill>
                <a:prstClr val="white"/>
              </a:solidFill>
              <a:latin typeface="Arial" pitchFamily="34" charset="0"/>
              <a:cs typeface="Arial" pitchFamily="34" charset="0"/>
            </a:endParaRPr>
          </a:p>
        </p:txBody>
      </p:sp>
      <p:grpSp>
        <p:nvGrpSpPr>
          <p:cNvPr id="8" name="Group 7"/>
          <p:cNvGrpSpPr/>
          <p:nvPr userDrawn="1"/>
        </p:nvGrpSpPr>
        <p:grpSpPr>
          <a:xfrm>
            <a:off x="457200" y="6319532"/>
            <a:ext cx="1600200" cy="379281"/>
            <a:chOff x="1452563" y="5010050"/>
            <a:chExt cx="7246937" cy="1717675"/>
          </a:xfrm>
        </p:grpSpPr>
        <p:sp>
          <p:nvSpPr>
            <p:cNvPr id="9" name="Freeform 5"/>
            <p:cNvSpPr>
              <a:spLocks noEditPoints="1"/>
            </p:cNvSpPr>
            <p:nvPr/>
          </p:nvSpPr>
          <p:spPr bwMode="auto">
            <a:xfrm>
              <a:off x="3711575" y="5357713"/>
              <a:ext cx="4987925" cy="1025525"/>
            </a:xfrm>
            <a:custGeom>
              <a:avLst/>
              <a:gdLst>
                <a:gd name="T0" fmla="*/ 1039 w 1328"/>
                <a:gd name="T1" fmla="*/ 188 h 272"/>
                <a:gd name="T2" fmla="*/ 1125 w 1328"/>
                <a:gd name="T3" fmla="*/ 235 h 272"/>
                <a:gd name="T4" fmla="*/ 1136 w 1328"/>
                <a:gd name="T5" fmla="*/ 259 h 272"/>
                <a:gd name="T6" fmla="*/ 1007 w 1328"/>
                <a:gd name="T7" fmla="*/ 164 h 272"/>
                <a:gd name="T8" fmla="*/ 1150 w 1328"/>
                <a:gd name="T9" fmla="*/ 175 h 272"/>
                <a:gd name="T10" fmla="*/ 1039 w 1328"/>
                <a:gd name="T11" fmla="*/ 159 h 272"/>
                <a:gd name="T12" fmla="*/ 1119 w 1328"/>
                <a:gd name="T13" fmla="*/ 156 h 272"/>
                <a:gd name="T14" fmla="*/ 1217 w 1328"/>
                <a:gd name="T15" fmla="*/ 188 h 272"/>
                <a:gd name="T16" fmla="*/ 1303 w 1328"/>
                <a:gd name="T17" fmla="*/ 235 h 272"/>
                <a:gd name="T18" fmla="*/ 1314 w 1328"/>
                <a:gd name="T19" fmla="*/ 259 h 272"/>
                <a:gd name="T20" fmla="*/ 1185 w 1328"/>
                <a:gd name="T21" fmla="*/ 164 h 272"/>
                <a:gd name="T22" fmla="*/ 1328 w 1328"/>
                <a:gd name="T23" fmla="*/ 175 h 272"/>
                <a:gd name="T24" fmla="*/ 1217 w 1328"/>
                <a:gd name="T25" fmla="*/ 159 h 272"/>
                <a:gd name="T26" fmla="*/ 1297 w 1328"/>
                <a:gd name="T27" fmla="*/ 156 h 272"/>
                <a:gd name="T28" fmla="*/ 195 w 1328"/>
                <a:gd name="T29" fmla="*/ 9 h 272"/>
                <a:gd name="T30" fmla="*/ 16 w 1328"/>
                <a:gd name="T31" fmla="*/ 0 h 272"/>
                <a:gd name="T32" fmla="*/ 15 w 1328"/>
                <a:gd name="T33" fmla="*/ 272 h 272"/>
                <a:gd name="T34" fmla="*/ 98 w 1328"/>
                <a:gd name="T35" fmla="*/ 217 h 272"/>
                <a:gd name="T36" fmla="*/ 195 w 1328"/>
                <a:gd name="T37" fmla="*/ 73 h 272"/>
                <a:gd name="T38" fmla="*/ 226 w 1328"/>
                <a:gd name="T39" fmla="*/ 257 h 272"/>
                <a:gd name="T40" fmla="*/ 297 w 1328"/>
                <a:gd name="T41" fmla="*/ 7 h 272"/>
                <a:gd name="T42" fmla="*/ 316 w 1328"/>
                <a:gd name="T43" fmla="*/ 26 h 272"/>
                <a:gd name="T44" fmla="*/ 297 w 1328"/>
                <a:gd name="T45" fmla="*/ 84 h 272"/>
                <a:gd name="T46" fmla="*/ 297 w 1328"/>
                <a:gd name="T47" fmla="*/ 272 h 272"/>
                <a:gd name="T48" fmla="*/ 513 w 1328"/>
                <a:gd name="T49" fmla="*/ 150 h 272"/>
                <a:gd name="T50" fmla="*/ 368 w 1328"/>
                <a:gd name="T51" fmla="*/ 86 h 272"/>
                <a:gd name="T52" fmla="*/ 370 w 1328"/>
                <a:gd name="T53" fmla="*/ 133 h 272"/>
                <a:gd name="T54" fmla="*/ 402 w 1328"/>
                <a:gd name="T55" fmla="*/ 256 h 272"/>
                <a:gd name="T56" fmla="*/ 481 w 1328"/>
                <a:gd name="T57" fmla="*/ 153 h 272"/>
                <a:gd name="T58" fmla="*/ 513 w 1328"/>
                <a:gd name="T59" fmla="*/ 256 h 272"/>
                <a:gd name="T60" fmla="*/ 625 w 1328"/>
                <a:gd name="T61" fmla="*/ 272 h 272"/>
                <a:gd name="T62" fmla="*/ 623 w 1328"/>
                <a:gd name="T63" fmla="*/ 84 h 272"/>
                <a:gd name="T64" fmla="*/ 683 w 1328"/>
                <a:gd name="T65" fmla="*/ 6 h 272"/>
                <a:gd name="T66" fmla="*/ 715 w 1328"/>
                <a:gd name="T67" fmla="*/ 258 h 272"/>
                <a:gd name="T68" fmla="*/ 629 w 1328"/>
                <a:gd name="T69" fmla="*/ 111 h 272"/>
                <a:gd name="T70" fmla="*/ 630 w 1328"/>
                <a:gd name="T71" fmla="*/ 244 h 272"/>
                <a:gd name="T72" fmla="*/ 837 w 1328"/>
                <a:gd name="T73" fmla="*/ 270 h 272"/>
                <a:gd name="T74" fmla="*/ 830 w 1328"/>
                <a:gd name="T75" fmla="*/ 241 h 272"/>
                <a:gd name="T76" fmla="*/ 837 w 1328"/>
                <a:gd name="T77" fmla="*/ 113 h 272"/>
                <a:gd name="T78" fmla="*/ 795 w 1328"/>
                <a:gd name="T79" fmla="*/ 86 h 272"/>
                <a:gd name="T80" fmla="*/ 763 w 1328"/>
                <a:gd name="T81" fmla="*/ 48 h 272"/>
                <a:gd name="T82" fmla="*/ 734 w 1328"/>
                <a:gd name="T83" fmla="*/ 100 h 272"/>
                <a:gd name="T84" fmla="*/ 763 w 1328"/>
                <a:gd name="T85" fmla="*/ 191 h 272"/>
                <a:gd name="T86" fmla="*/ 887 w 1328"/>
                <a:gd name="T87" fmla="*/ 86 h 272"/>
                <a:gd name="T88" fmla="*/ 889 w 1328"/>
                <a:gd name="T89" fmla="*/ 133 h 272"/>
                <a:gd name="T90" fmla="*/ 921 w 1328"/>
                <a:gd name="T91" fmla="*/ 256 h 272"/>
                <a:gd name="T92" fmla="*/ 962 w 1328"/>
                <a:gd name="T93" fmla="*/ 114 h 272"/>
                <a:gd name="T94" fmla="*/ 999 w 1328"/>
                <a:gd name="T95" fmla="*/ 101 h 272"/>
                <a:gd name="T96" fmla="*/ 887 w 1328"/>
                <a:gd name="T97" fmla="*/ 8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28" h="272">
                  <a:moveTo>
                    <a:pt x="1150" y="175"/>
                  </a:moveTo>
                  <a:cubicBezTo>
                    <a:pt x="1150" y="182"/>
                    <a:pt x="1145" y="188"/>
                    <a:pt x="1138" y="188"/>
                  </a:cubicBezTo>
                  <a:cubicBezTo>
                    <a:pt x="1039" y="188"/>
                    <a:pt x="1039" y="188"/>
                    <a:pt x="1039" y="188"/>
                  </a:cubicBezTo>
                  <a:cubicBezTo>
                    <a:pt x="1039" y="193"/>
                    <a:pt x="1039" y="193"/>
                    <a:pt x="1039" y="193"/>
                  </a:cubicBezTo>
                  <a:cubicBezTo>
                    <a:pt x="1039" y="222"/>
                    <a:pt x="1050" y="245"/>
                    <a:pt x="1080" y="245"/>
                  </a:cubicBezTo>
                  <a:cubicBezTo>
                    <a:pt x="1097" y="245"/>
                    <a:pt x="1109" y="242"/>
                    <a:pt x="1125" y="235"/>
                  </a:cubicBezTo>
                  <a:cubicBezTo>
                    <a:pt x="1127" y="234"/>
                    <a:pt x="1129" y="233"/>
                    <a:pt x="1131" y="233"/>
                  </a:cubicBezTo>
                  <a:cubicBezTo>
                    <a:pt x="1138" y="233"/>
                    <a:pt x="1143" y="240"/>
                    <a:pt x="1143" y="247"/>
                  </a:cubicBezTo>
                  <a:cubicBezTo>
                    <a:pt x="1143" y="253"/>
                    <a:pt x="1141" y="256"/>
                    <a:pt x="1136" y="259"/>
                  </a:cubicBezTo>
                  <a:cubicBezTo>
                    <a:pt x="1120" y="269"/>
                    <a:pt x="1097" y="272"/>
                    <a:pt x="1079" y="272"/>
                  </a:cubicBezTo>
                  <a:cubicBezTo>
                    <a:pt x="1030" y="272"/>
                    <a:pt x="1007" y="238"/>
                    <a:pt x="1007" y="192"/>
                  </a:cubicBezTo>
                  <a:cubicBezTo>
                    <a:pt x="1007" y="164"/>
                    <a:pt x="1007" y="164"/>
                    <a:pt x="1007" y="164"/>
                  </a:cubicBezTo>
                  <a:cubicBezTo>
                    <a:pt x="1007" y="118"/>
                    <a:pt x="1031" y="84"/>
                    <a:pt x="1079" y="84"/>
                  </a:cubicBezTo>
                  <a:cubicBezTo>
                    <a:pt x="1127" y="84"/>
                    <a:pt x="1150" y="114"/>
                    <a:pt x="1150" y="160"/>
                  </a:cubicBezTo>
                  <a:lnTo>
                    <a:pt x="1150" y="175"/>
                  </a:lnTo>
                  <a:close/>
                  <a:moveTo>
                    <a:pt x="1119" y="156"/>
                  </a:moveTo>
                  <a:cubicBezTo>
                    <a:pt x="1119" y="129"/>
                    <a:pt x="1110" y="110"/>
                    <a:pt x="1079" y="110"/>
                  </a:cubicBezTo>
                  <a:cubicBezTo>
                    <a:pt x="1051" y="110"/>
                    <a:pt x="1039" y="132"/>
                    <a:pt x="1039" y="159"/>
                  </a:cubicBezTo>
                  <a:cubicBezTo>
                    <a:pt x="1039" y="162"/>
                    <a:pt x="1039" y="162"/>
                    <a:pt x="1039" y="162"/>
                  </a:cubicBezTo>
                  <a:cubicBezTo>
                    <a:pt x="1119" y="162"/>
                    <a:pt x="1119" y="162"/>
                    <a:pt x="1119" y="162"/>
                  </a:cubicBezTo>
                  <a:lnTo>
                    <a:pt x="1119" y="156"/>
                  </a:lnTo>
                  <a:close/>
                  <a:moveTo>
                    <a:pt x="1328" y="175"/>
                  </a:moveTo>
                  <a:cubicBezTo>
                    <a:pt x="1328" y="182"/>
                    <a:pt x="1323" y="188"/>
                    <a:pt x="1316" y="188"/>
                  </a:cubicBezTo>
                  <a:cubicBezTo>
                    <a:pt x="1217" y="188"/>
                    <a:pt x="1217" y="188"/>
                    <a:pt x="1217" y="188"/>
                  </a:cubicBezTo>
                  <a:cubicBezTo>
                    <a:pt x="1217" y="193"/>
                    <a:pt x="1217" y="193"/>
                    <a:pt x="1217" y="193"/>
                  </a:cubicBezTo>
                  <a:cubicBezTo>
                    <a:pt x="1217" y="222"/>
                    <a:pt x="1228" y="245"/>
                    <a:pt x="1258" y="245"/>
                  </a:cubicBezTo>
                  <a:cubicBezTo>
                    <a:pt x="1276" y="245"/>
                    <a:pt x="1287" y="242"/>
                    <a:pt x="1303" y="235"/>
                  </a:cubicBezTo>
                  <a:cubicBezTo>
                    <a:pt x="1305" y="234"/>
                    <a:pt x="1307" y="233"/>
                    <a:pt x="1309" y="233"/>
                  </a:cubicBezTo>
                  <a:cubicBezTo>
                    <a:pt x="1316" y="233"/>
                    <a:pt x="1322" y="240"/>
                    <a:pt x="1322" y="247"/>
                  </a:cubicBezTo>
                  <a:cubicBezTo>
                    <a:pt x="1322" y="253"/>
                    <a:pt x="1319" y="256"/>
                    <a:pt x="1314" y="259"/>
                  </a:cubicBezTo>
                  <a:cubicBezTo>
                    <a:pt x="1298" y="269"/>
                    <a:pt x="1275" y="272"/>
                    <a:pt x="1257" y="272"/>
                  </a:cubicBezTo>
                  <a:cubicBezTo>
                    <a:pt x="1208" y="272"/>
                    <a:pt x="1185" y="238"/>
                    <a:pt x="1185" y="192"/>
                  </a:cubicBezTo>
                  <a:cubicBezTo>
                    <a:pt x="1185" y="164"/>
                    <a:pt x="1185" y="164"/>
                    <a:pt x="1185" y="164"/>
                  </a:cubicBezTo>
                  <a:cubicBezTo>
                    <a:pt x="1185" y="118"/>
                    <a:pt x="1209" y="84"/>
                    <a:pt x="1257" y="84"/>
                  </a:cubicBezTo>
                  <a:cubicBezTo>
                    <a:pt x="1305" y="84"/>
                    <a:pt x="1328" y="114"/>
                    <a:pt x="1328" y="160"/>
                  </a:cubicBezTo>
                  <a:lnTo>
                    <a:pt x="1328" y="175"/>
                  </a:lnTo>
                  <a:close/>
                  <a:moveTo>
                    <a:pt x="1297" y="156"/>
                  </a:moveTo>
                  <a:cubicBezTo>
                    <a:pt x="1297" y="129"/>
                    <a:pt x="1288" y="110"/>
                    <a:pt x="1257" y="110"/>
                  </a:cubicBezTo>
                  <a:cubicBezTo>
                    <a:pt x="1230" y="110"/>
                    <a:pt x="1217" y="132"/>
                    <a:pt x="1217" y="159"/>
                  </a:cubicBezTo>
                  <a:cubicBezTo>
                    <a:pt x="1217" y="162"/>
                    <a:pt x="1217" y="162"/>
                    <a:pt x="1217" y="162"/>
                  </a:cubicBezTo>
                  <a:cubicBezTo>
                    <a:pt x="1297" y="162"/>
                    <a:pt x="1297" y="162"/>
                    <a:pt x="1297" y="162"/>
                  </a:cubicBezTo>
                  <a:lnTo>
                    <a:pt x="1297" y="156"/>
                  </a:lnTo>
                  <a:close/>
                  <a:moveTo>
                    <a:pt x="226" y="15"/>
                  </a:moveTo>
                  <a:cubicBezTo>
                    <a:pt x="226" y="6"/>
                    <a:pt x="219" y="0"/>
                    <a:pt x="210" y="0"/>
                  </a:cubicBezTo>
                  <a:cubicBezTo>
                    <a:pt x="203" y="0"/>
                    <a:pt x="198" y="3"/>
                    <a:pt x="195" y="9"/>
                  </a:cubicBezTo>
                  <a:cubicBezTo>
                    <a:pt x="113" y="180"/>
                    <a:pt x="113" y="180"/>
                    <a:pt x="113" y="180"/>
                  </a:cubicBezTo>
                  <a:cubicBezTo>
                    <a:pt x="32" y="10"/>
                    <a:pt x="32" y="10"/>
                    <a:pt x="32" y="10"/>
                  </a:cubicBezTo>
                  <a:cubicBezTo>
                    <a:pt x="29" y="3"/>
                    <a:pt x="23" y="0"/>
                    <a:pt x="16" y="0"/>
                  </a:cubicBezTo>
                  <a:cubicBezTo>
                    <a:pt x="7" y="0"/>
                    <a:pt x="0" y="6"/>
                    <a:pt x="0" y="15"/>
                  </a:cubicBezTo>
                  <a:cubicBezTo>
                    <a:pt x="0" y="257"/>
                    <a:pt x="0" y="257"/>
                    <a:pt x="0" y="257"/>
                  </a:cubicBezTo>
                  <a:cubicBezTo>
                    <a:pt x="0" y="265"/>
                    <a:pt x="7" y="272"/>
                    <a:pt x="15" y="272"/>
                  </a:cubicBezTo>
                  <a:cubicBezTo>
                    <a:pt x="23" y="272"/>
                    <a:pt x="30" y="265"/>
                    <a:pt x="30" y="257"/>
                  </a:cubicBezTo>
                  <a:cubicBezTo>
                    <a:pt x="30" y="74"/>
                    <a:pt x="30" y="74"/>
                    <a:pt x="30" y="74"/>
                  </a:cubicBezTo>
                  <a:cubicBezTo>
                    <a:pt x="98" y="217"/>
                    <a:pt x="98" y="217"/>
                    <a:pt x="98" y="217"/>
                  </a:cubicBezTo>
                  <a:cubicBezTo>
                    <a:pt x="101" y="223"/>
                    <a:pt x="106" y="226"/>
                    <a:pt x="113" y="226"/>
                  </a:cubicBezTo>
                  <a:cubicBezTo>
                    <a:pt x="119" y="226"/>
                    <a:pt x="125" y="223"/>
                    <a:pt x="128" y="217"/>
                  </a:cubicBezTo>
                  <a:cubicBezTo>
                    <a:pt x="195" y="73"/>
                    <a:pt x="195" y="73"/>
                    <a:pt x="195" y="73"/>
                  </a:cubicBezTo>
                  <a:cubicBezTo>
                    <a:pt x="195" y="257"/>
                    <a:pt x="195" y="257"/>
                    <a:pt x="195" y="257"/>
                  </a:cubicBezTo>
                  <a:cubicBezTo>
                    <a:pt x="195" y="265"/>
                    <a:pt x="202" y="272"/>
                    <a:pt x="210" y="272"/>
                  </a:cubicBezTo>
                  <a:cubicBezTo>
                    <a:pt x="219" y="272"/>
                    <a:pt x="226" y="265"/>
                    <a:pt x="226" y="257"/>
                  </a:cubicBezTo>
                  <a:lnTo>
                    <a:pt x="226" y="15"/>
                  </a:lnTo>
                  <a:close/>
                  <a:moveTo>
                    <a:pt x="316" y="26"/>
                  </a:moveTo>
                  <a:cubicBezTo>
                    <a:pt x="316" y="15"/>
                    <a:pt x="308" y="7"/>
                    <a:pt x="297" y="7"/>
                  </a:cubicBezTo>
                  <a:cubicBezTo>
                    <a:pt x="287" y="7"/>
                    <a:pt x="279" y="16"/>
                    <a:pt x="279" y="26"/>
                  </a:cubicBezTo>
                  <a:cubicBezTo>
                    <a:pt x="279" y="36"/>
                    <a:pt x="287" y="44"/>
                    <a:pt x="297" y="44"/>
                  </a:cubicBezTo>
                  <a:cubicBezTo>
                    <a:pt x="308" y="44"/>
                    <a:pt x="316" y="36"/>
                    <a:pt x="316" y="26"/>
                  </a:cubicBezTo>
                  <a:close/>
                  <a:moveTo>
                    <a:pt x="313" y="256"/>
                  </a:moveTo>
                  <a:cubicBezTo>
                    <a:pt x="313" y="100"/>
                    <a:pt x="313" y="100"/>
                    <a:pt x="313" y="100"/>
                  </a:cubicBezTo>
                  <a:cubicBezTo>
                    <a:pt x="313" y="91"/>
                    <a:pt x="306" y="84"/>
                    <a:pt x="297" y="84"/>
                  </a:cubicBezTo>
                  <a:cubicBezTo>
                    <a:pt x="289" y="84"/>
                    <a:pt x="282" y="91"/>
                    <a:pt x="282" y="100"/>
                  </a:cubicBezTo>
                  <a:cubicBezTo>
                    <a:pt x="282" y="256"/>
                    <a:pt x="282" y="256"/>
                    <a:pt x="282" y="256"/>
                  </a:cubicBezTo>
                  <a:cubicBezTo>
                    <a:pt x="282" y="265"/>
                    <a:pt x="288" y="272"/>
                    <a:pt x="297" y="272"/>
                  </a:cubicBezTo>
                  <a:cubicBezTo>
                    <a:pt x="306" y="272"/>
                    <a:pt x="313" y="265"/>
                    <a:pt x="313" y="256"/>
                  </a:cubicBezTo>
                  <a:close/>
                  <a:moveTo>
                    <a:pt x="513" y="256"/>
                  </a:moveTo>
                  <a:cubicBezTo>
                    <a:pt x="513" y="150"/>
                    <a:pt x="513" y="150"/>
                    <a:pt x="513" y="150"/>
                  </a:cubicBezTo>
                  <a:cubicBezTo>
                    <a:pt x="513" y="110"/>
                    <a:pt x="497" y="84"/>
                    <a:pt x="453" y="84"/>
                  </a:cubicBezTo>
                  <a:cubicBezTo>
                    <a:pt x="432" y="84"/>
                    <a:pt x="411" y="89"/>
                    <a:pt x="396" y="106"/>
                  </a:cubicBezTo>
                  <a:cubicBezTo>
                    <a:pt x="391" y="94"/>
                    <a:pt x="381" y="86"/>
                    <a:pt x="368" y="86"/>
                  </a:cubicBezTo>
                  <a:cubicBezTo>
                    <a:pt x="360" y="86"/>
                    <a:pt x="353" y="90"/>
                    <a:pt x="353" y="98"/>
                  </a:cubicBezTo>
                  <a:cubicBezTo>
                    <a:pt x="352" y="105"/>
                    <a:pt x="355" y="108"/>
                    <a:pt x="362" y="112"/>
                  </a:cubicBezTo>
                  <a:cubicBezTo>
                    <a:pt x="367" y="115"/>
                    <a:pt x="370" y="123"/>
                    <a:pt x="370" y="133"/>
                  </a:cubicBezTo>
                  <a:cubicBezTo>
                    <a:pt x="370" y="256"/>
                    <a:pt x="370" y="256"/>
                    <a:pt x="370" y="256"/>
                  </a:cubicBezTo>
                  <a:cubicBezTo>
                    <a:pt x="370" y="265"/>
                    <a:pt x="378" y="272"/>
                    <a:pt x="386" y="272"/>
                  </a:cubicBezTo>
                  <a:cubicBezTo>
                    <a:pt x="395" y="272"/>
                    <a:pt x="402" y="265"/>
                    <a:pt x="402" y="256"/>
                  </a:cubicBezTo>
                  <a:cubicBezTo>
                    <a:pt x="402" y="137"/>
                    <a:pt x="402" y="137"/>
                    <a:pt x="402" y="137"/>
                  </a:cubicBezTo>
                  <a:cubicBezTo>
                    <a:pt x="411" y="121"/>
                    <a:pt x="428" y="114"/>
                    <a:pt x="446" y="114"/>
                  </a:cubicBezTo>
                  <a:cubicBezTo>
                    <a:pt x="473" y="114"/>
                    <a:pt x="481" y="129"/>
                    <a:pt x="481" y="153"/>
                  </a:cubicBezTo>
                  <a:cubicBezTo>
                    <a:pt x="481" y="256"/>
                    <a:pt x="481" y="256"/>
                    <a:pt x="481" y="256"/>
                  </a:cubicBezTo>
                  <a:cubicBezTo>
                    <a:pt x="481" y="265"/>
                    <a:pt x="488" y="272"/>
                    <a:pt x="497" y="272"/>
                  </a:cubicBezTo>
                  <a:cubicBezTo>
                    <a:pt x="506" y="272"/>
                    <a:pt x="513" y="265"/>
                    <a:pt x="513" y="256"/>
                  </a:cubicBezTo>
                  <a:close/>
                  <a:moveTo>
                    <a:pt x="699" y="272"/>
                  </a:moveTo>
                  <a:cubicBezTo>
                    <a:pt x="689" y="272"/>
                    <a:pt x="678" y="265"/>
                    <a:pt x="673" y="256"/>
                  </a:cubicBezTo>
                  <a:cubicBezTo>
                    <a:pt x="659" y="266"/>
                    <a:pt x="642" y="272"/>
                    <a:pt x="625" y="272"/>
                  </a:cubicBezTo>
                  <a:cubicBezTo>
                    <a:pt x="577" y="272"/>
                    <a:pt x="558" y="244"/>
                    <a:pt x="558" y="198"/>
                  </a:cubicBezTo>
                  <a:cubicBezTo>
                    <a:pt x="558" y="165"/>
                    <a:pt x="558" y="165"/>
                    <a:pt x="558" y="165"/>
                  </a:cubicBezTo>
                  <a:cubicBezTo>
                    <a:pt x="558" y="121"/>
                    <a:pt x="572" y="84"/>
                    <a:pt x="623" y="84"/>
                  </a:cubicBezTo>
                  <a:cubicBezTo>
                    <a:pt x="638" y="84"/>
                    <a:pt x="654" y="89"/>
                    <a:pt x="667" y="98"/>
                  </a:cubicBezTo>
                  <a:cubicBezTo>
                    <a:pt x="667" y="22"/>
                    <a:pt x="667" y="22"/>
                    <a:pt x="667" y="22"/>
                  </a:cubicBezTo>
                  <a:cubicBezTo>
                    <a:pt x="667" y="13"/>
                    <a:pt x="674" y="6"/>
                    <a:pt x="683" y="6"/>
                  </a:cubicBezTo>
                  <a:cubicBezTo>
                    <a:pt x="691" y="6"/>
                    <a:pt x="698" y="13"/>
                    <a:pt x="698" y="22"/>
                  </a:cubicBezTo>
                  <a:cubicBezTo>
                    <a:pt x="698" y="225"/>
                    <a:pt x="698" y="225"/>
                    <a:pt x="698" y="225"/>
                  </a:cubicBezTo>
                  <a:cubicBezTo>
                    <a:pt x="698" y="254"/>
                    <a:pt x="715" y="242"/>
                    <a:pt x="715" y="258"/>
                  </a:cubicBezTo>
                  <a:cubicBezTo>
                    <a:pt x="715" y="268"/>
                    <a:pt x="708" y="272"/>
                    <a:pt x="699" y="272"/>
                  </a:cubicBezTo>
                  <a:close/>
                  <a:moveTo>
                    <a:pt x="667" y="128"/>
                  </a:moveTo>
                  <a:cubicBezTo>
                    <a:pt x="657" y="118"/>
                    <a:pt x="643" y="111"/>
                    <a:pt x="629" y="111"/>
                  </a:cubicBezTo>
                  <a:cubicBezTo>
                    <a:pt x="598" y="111"/>
                    <a:pt x="590" y="134"/>
                    <a:pt x="590" y="161"/>
                  </a:cubicBezTo>
                  <a:cubicBezTo>
                    <a:pt x="590" y="200"/>
                    <a:pt x="590" y="200"/>
                    <a:pt x="590" y="200"/>
                  </a:cubicBezTo>
                  <a:cubicBezTo>
                    <a:pt x="590" y="228"/>
                    <a:pt x="600" y="244"/>
                    <a:pt x="630" y="244"/>
                  </a:cubicBezTo>
                  <a:cubicBezTo>
                    <a:pt x="643" y="244"/>
                    <a:pt x="657" y="238"/>
                    <a:pt x="667" y="229"/>
                  </a:cubicBezTo>
                  <a:lnTo>
                    <a:pt x="667" y="128"/>
                  </a:lnTo>
                  <a:close/>
                  <a:moveTo>
                    <a:pt x="837" y="270"/>
                  </a:moveTo>
                  <a:cubicBezTo>
                    <a:pt x="845" y="270"/>
                    <a:pt x="852" y="263"/>
                    <a:pt x="852" y="255"/>
                  </a:cubicBezTo>
                  <a:cubicBezTo>
                    <a:pt x="852" y="247"/>
                    <a:pt x="845" y="241"/>
                    <a:pt x="837" y="241"/>
                  </a:cubicBezTo>
                  <a:cubicBezTo>
                    <a:pt x="830" y="241"/>
                    <a:pt x="830" y="241"/>
                    <a:pt x="830" y="241"/>
                  </a:cubicBezTo>
                  <a:cubicBezTo>
                    <a:pt x="796" y="241"/>
                    <a:pt x="795" y="219"/>
                    <a:pt x="795" y="191"/>
                  </a:cubicBezTo>
                  <a:cubicBezTo>
                    <a:pt x="795" y="113"/>
                    <a:pt x="795" y="113"/>
                    <a:pt x="795" y="113"/>
                  </a:cubicBezTo>
                  <a:cubicBezTo>
                    <a:pt x="837" y="113"/>
                    <a:pt x="837" y="113"/>
                    <a:pt x="837" y="113"/>
                  </a:cubicBezTo>
                  <a:cubicBezTo>
                    <a:pt x="845" y="113"/>
                    <a:pt x="851" y="107"/>
                    <a:pt x="851" y="100"/>
                  </a:cubicBezTo>
                  <a:cubicBezTo>
                    <a:pt x="851" y="92"/>
                    <a:pt x="845" y="86"/>
                    <a:pt x="837" y="86"/>
                  </a:cubicBezTo>
                  <a:cubicBezTo>
                    <a:pt x="795" y="86"/>
                    <a:pt x="795" y="86"/>
                    <a:pt x="795" y="86"/>
                  </a:cubicBezTo>
                  <a:cubicBezTo>
                    <a:pt x="795" y="48"/>
                    <a:pt x="795" y="48"/>
                    <a:pt x="795" y="48"/>
                  </a:cubicBezTo>
                  <a:cubicBezTo>
                    <a:pt x="795" y="40"/>
                    <a:pt x="788" y="32"/>
                    <a:pt x="779" y="32"/>
                  </a:cubicBezTo>
                  <a:cubicBezTo>
                    <a:pt x="770" y="32"/>
                    <a:pt x="763" y="40"/>
                    <a:pt x="763" y="48"/>
                  </a:cubicBezTo>
                  <a:cubicBezTo>
                    <a:pt x="763" y="86"/>
                    <a:pt x="763" y="86"/>
                    <a:pt x="763" y="86"/>
                  </a:cubicBezTo>
                  <a:cubicBezTo>
                    <a:pt x="748" y="86"/>
                    <a:pt x="748" y="86"/>
                    <a:pt x="748" y="86"/>
                  </a:cubicBezTo>
                  <a:cubicBezTo>
                    <a:pt x="740" y="86"/>
                    <a:pt x="734" y="92"/>
                    <a:pt x="734" y="100"/>
                  </a:cubicBezTo>
                  <a:cubicBezTo>
                    <a:pt x="734" y="107"/>
                    <a:pt x="741" y="113"/>
                    <a:pt x="748" y="113"/>
                  </a:cubicBezTo>
                  <a:cubicBezTo>
                    <a:pt x="763" y="113"/>
                    <a:pt x="763" y="113"/>
                    <a:pt x="763" y="113"/>
                  </a:cubicBezTo>
                  <a:cubicBezTo>
                    <a:pt x="763" y="191"/>
                    <a:pt x="763" y="191"/>
                    <a:pt x="763" y="191"/>
                  </a:cubicBezTo>
                  <a:cubicBezTo>
                    <a:pt x="763" y="237"/>
                    <a:pt x="775" y="270"/>
                    <a:pt x="826" y="270"/>
                  </a:cubicBezTo>
                  <a:lnTo>
                    <a:pt x="837" y="270"/>
                  </a:lnTo>
                  <a:close/>
                  <a:moveTo>
                    <a:pt x="887" y="86"/>
                  </a:moveTo>
                  <a:cubicBezTo>
                    <a:pt x="879" y="86"/>
                    <a:pt x="872" y="90"/>
                    <a:pt x="872" y="98"/>
                  </a:cubicBezTo>
                  <a:cubicBezTo>
                    <a:pt x="871" y="105"/>
                    <a:pt x="875" y="108"/>
                    <a:pt x="881" y="112"/>
                  </a:cubicBezTo>
                  <a:cubicBezTo>
                    <a:pt x="886" y="115"/>
                    <a:pt x="889" y="123"/>
                    <a:pt x="889" y="133"/>
                  </a:cubicBezTo>
                  <a:cubicBezTo>
                    <a:pt x="889" y="256"/>
                    <a:pt x="889" y="256"/>
                    <a:pt x="889" y="256"/>
                  </a:cubicBezTo>
                  <a:cubicBezTo>
                    <a:pt x="889" y="265"/>
                    <a:pt x="897" y="272"/>
                    <a:pt x="905" y="272"/>
                  </a:cubicBezTo>
                  <a:cubicBezTo>
                    <a:pt x="914" y="272"/>
                    <a:pt x="921" y="265"/>
                    <a:pt x="921" y="256"/>
                  </a:cubicBezTo>
                  <a:cubicBezTo>
                    <a:pt x="921" y="220"/>
                    <a:pt x="921" y="184"/>
                    <a:pt x="921" y="147"/>
                  </a:cubicBezTo>
                  <a:cubicBezTo>
                    <a:pt x="921" y="146"/>
                    <a:pt x="924" y="139"/>
                    <a:pt x="924" y="138"/>
                  </a:cubicBezTo>
                  <a:cubicBezTo>
                    <a:pt x="931" y="121"/>
                    <a:pt x="944" y="114"/>
                    <a:pt x="962" y="114"/>
                  </a:cubicBezTo>
                  <a:cubicBezTo>
                    <a:pt x="968" y="114"/>
                    <a:pt x="974" y="115"/>
                    <a:pt x="980" y="117"/>
                  </a:cubicBezTo>
                  <a:cubicBezTo>
                    <a:pt x="981" y="117"/>
                    <a:pt x="983" y="117"/>
                    <a:pt x="984" y="117"/>
                  </a:cubicBezTo>
                  <a:cubicBezTo>
                    <a:pt x="993" y="117"/>
                    <a:pt x="999" y="109"/>
                    <a:pt x="999" y="101"/>
                  </a:cubicBezTo>
                  <a:cubicBezTo>
                    <a:pt x="999" y="85"/>
                    <a:pt x="979" y="84"/>
                    <a:pt x="967" y="84"/>
                  </a:cubicBezTo>
                  <a:cubicBezTo>
                    <a:pt x="946" y="84"/>
                    <a:pt x="929" y="92"/>
                    <a:pt x="917" y="109"/>
                  </a:cubicBezTo>
                  <a:cubicBezTo>
                    <a:pt x="912" y="96"/>
                    <a:pt x="902" y="86"/>
                    <a:pt x="887" y="8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4D4F53"/>
                </a:solidFill>
                <a:latin typeface="Arial"/>
              </a:endParaRPr>
            </a:p>
          </p:txBody>
        </p:sp>
        <p:sp>
          <p:nvSpPr>
            <p:cNvPr id="10" name="Freeform 6"/>
            <p:cNvSpPr>
              <a:spLocks noEditPoints="1"/>
            </p:cNvSpPr>
            <p:nvPr/>
          </p:nvSpPr>
          <p:spPr bwMode="auto">
            <a:xfrm>
              <a:off x="1452563" y="5010050"/>
              <a:ext cx="1749425" cy="1717675"/>
            </a:xfrm>
            <a:custGeom>
              <a:avLst/>
              <a:gdLst>
                <a:gd name="T0" fmla="*/ 227 w 466"/>
                <a:gd name="T1" fmla="*/ 162 h 455"/>
                <a:gd name="T2" fmla="*/ 111 w 466"/>
                <a:gd name="T3" fmla="*/ 33 h 455"/>
                <a:gd name="T4" fmla="*/ 138 w 466"/>
                <a:gd name="T5" fmla="*/ 23 h 455"/>
                <a:gd name="T6" fmla="*/ 367 w 466"/>
                <a:gd name="T7" fmla="*/ 40 h 455"/>
                <a:gd name="T8" fmla="*/ 229 w 466"/>
                <a:gd name="T9" fmla="*/ 335 h 455"/>
                <a:gd name="T10" fmla="*/ 359 w 466"/>
                <a:gd name="T11" fmla="*/ 265 h 455"/>
                <a:gd name="T12" fmla="*/ 234 w 466"/>
                <a:gd name="T13" fmla="*/ 382 h 455"/>
                <a:gd name="T14" fmla="*/ 248 w 466"/>
                <a:gd name="T15" fmla="*/ 397 h 455"/>
                <a:gd name="T16" fmla="*/ 345 w 466"/>
                <a:gd name="T17" fmla="*/ 361 h 455"/>
                <a:gd name="T18" fmla="*/ 452 w 466"/>
                <a:gd name="T19" fmla="*/ 201 h 455"/>
                <a:gd name="T20" fmla="*/ 323 w 466"/>
                <a:gd name="T21" fmla="*/ 433 h 455"/>
                <a:gd name="T22" fmla="*/ 253 w 466"/>
                <a:gd name="T23" fmla="*/ 1 h 455"/>
                <a:gd name="T24" fmla="*/ 253 w 466"/>
                <a:gd name="T25" fmla="*/ 1 h 455"/>
                <a:gd name="T26" fmla="*/ 333 w 466"/>
                <a:gd name="T27" fmla="*/ 22 h 455"/>
                <a:gd name="T28" fmla="*/ 227 w 466"/>
                <a:gd name="T29" fmla="*/ 119 h 455"/>
                <a:gd name="T30" fmla="*/ 265 w 466"/>
                <a:gd name="T31" fmla="*/ 87 h 455"/>
                <a:gd name="T32" fmla="*/ 354 w 466"/>
                <a:gd name="T33" fmla="*/ 176 h 455"/>
                <a:gd name="T34" fmla="*/ 354 w 466"/>
                <a:gd name="T35" fmla="*/ 176 h 455"/>
                <a:gd name="T36" fmla="*/ 332 w 466"/>
                <a:gd name="T37" fmla="*/ 61 h 455"/>
                <a:gd name="T38" fmla="*/ 340 w 466"/>
                <a:gd name="T39" fmla="*/ 120 h 455"/>
                <a:gd name="T40" fmla="*/ 315 w 466"/>
                <a:gd name="T41" fmla="*/ 214 h 455"/>
                <a:gd name="T42" fmla="*/ 329 w 466"/>
                <a:gd name="T43" fmla="*/ 227 h 455"/>
                <a:gd name="T44" fmla="*/ 318 w 466"/>
                <a:gd name="T45" fmla="*/ 135 h 455"/>
                <a:gd name="T46" fmla="*/ 323 w 466"/>
                <a:gd name="T47" fmla="*/ 153 h 455"/>
                <a:gd name="T48" fmla="*/ 331 w 466"/>
                <a:gd name="T49" fmla="*/ 128 h 455"/>
                <a:gd name="T50" fmla="*/ 172 w 466"/>
                <a:gd name="T51" fmla="*/ 418 h 455"/>
                <a:gd name="T52" fmla="*/ 201 w 466"/>
                <a:gd name="T53" fmla="*/ 401 h 455"/>
                <a:gd name="T54" fmla="*/ 186 w 466"/>
                <a:gd name="T55" fmla="*/ 371 h 455"/>
                <a:gd name="T56" fmla="*/ 309 w 466"/>
                <a:gd name="T57" fmla="*/ 393 h 455"/>
                <a:gd name="T58" fmla="*/ 315 w 466"/>
                <a:gd name="T59" fmla="*/ 404 h 455"/>
                <a:gd name="T60" fmla="*/ 238 w 466"/>
                <a:gd name="T61" fmla="*/ 430 h 455"/>
                <a:gd name="T62" fmla="*/ 266 w 466"/>
                <a:gd name="T63" fmla="*/ 424 h 455"/>
                <a:gd name="T64" fmla="*/ 131 w 466"/>
                <a:gd name="T65" fmla="*/ 429 h 455"/>
                <a:gd name="T66" fmla="*/ 149 w 466"/>
                <a:gd name="T67" fmla="*/ 419 h 455"/>
                <a:gd name="T68" fmla="*/ 197 w 466"/>
                <a:gd name="T69" fmla="*/ 455 h 455"/>
                <a:gd name="T70" fmla="*/ 257 w 466"/>
                <a:gd name="T71" fmla="*/ 144 h 455"/>
                <a:gd name="T72" fmla="*/ 247 w 466"/>
                <a:gd name="T73" fmla="*/ 161 h 455"/>
                <a:gd name="T74" fmla="*/ 284 w 466"/>
                <a:gd name="T75" fmla="*/ 441 h 455"/>
                <a:gd name="T76" fmla="*/ 308 w 466"/>
                <a:gd name="T77" fmla="*/ 441 h 455"/>
                <a:gd name="T78" fmla="*/ 110 w 466"/>
                <a:gd name="T79" fmla="*/ 423 h 455"/>
                <a:gd name="T80" fmla="*/ 163 w 466"/>
                <a:gd name="T81" fmla="*/ 342 h 455"/>
                <a:gd name="T82" fmla="*/ 295 w 466"/>
                <a:gd name="T83" fmla="*/ 237 h 455"/>
                <a:gd name="T84" fmla="*/ 93 w 466"/>
                <a:gd name="T85" fmla="*/ 394 h 455"/>
                <a:gd name="T86" fmla="*/ 298 w 466"/>
                <a:gd name="T87" fmla="*/ 160 h 455"/>
                <a:gd name="T88" fmla="*/ 80 w 466"/>
                <a:gd name="T89" fmla="*/ 382 h 455"/>
                <a:gd name="T90" fmla="*/ 184 w 466"/>
                <a:gd name="T91" fmla="*/ 192 h 455"/>
                <a:gd name="T92" fmla="*/ 66 w 466"/>
                <a:gd name="T93" fmla="*/ 367 h 455"/>
                <a:gd name="T94" fmla="*/ 197 w 466"/>
                <a:gd name="T95" fmla="*/ 122 h 455"/>
                <a:gd name="T96" fmla="*/ 54 w 466"/>
                <a:gd name="T97" fmla="*/ 351 h 455"/>
                <a:gd name="T98" fmla="*/ 271 w 466"/>
                <a:gd name="T99" fmla="*/ 48 h 455"/>
                <a:gd name="T100" fmla="*/ 95 w 466"/>
                <a:gd name="T101" fmla="*/ 161 h 455"/>
                <a:gd name="T102" fmla="*/ 190 w 466"/>
                <a:gd name="T103" fmla="*/ 45 h 455"/>
                <a:gd name="T104" fmla="*/ 58 w 466"/>
                <a:gd name="T105" fmla="*/ 145 h 455"/>
                <a:gd name="T106" fmla="*/ 29 w 466"/>
                <a:gd name="T107" fmla="*/ 159 h 455"/>
                <a:gd name="T108" fmla="*/ 100 w 466"/>
                <a:gd name="T109" fmla="*/ 43 h 455"/>
                <a:gd name="T110" fmla="*/ 168 w 466"/>
                <a:gd name="T111" fmla="*/ 9 h 455"/>
                <a:gd name="T112" fmla="*/ 151 w 466"/>
                <a:gd name="T113" fmla="*/ 20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66" h="455">
                  <a:moveTo>
                    <a:pt x="235" y="168"/>
                  </a:moveTo>
                  <a:cubicBezTo>
                    <a:pt x="235" y="178"/>
                    <a:pt x="216" y="189"/>
                    <a:pt x="207" y="189"/>
                  </a:cubicBezTo>
                  <a:cubicBezTo>
                    <a:pt x="203" y="189"/>
                    <a:pt x="199" y="188"/>
                    <a:pt x="199" y="183"/>
                  </a:cubicBezTo>
                  <a:cubicBezTo>
                    <a:pt x="199" y="174"/>
                    <a:pt x="218" y="162"/>
                    <a:pt x="227" y="162"/>
                  </a:cubicBezTo>
                  <a:cubicBezTo>
                    <a:pt x="231" y="162"/>
                    <a:pt x="235" y="163"/>
                    <a:pt x="235" y="168"/>
                  </a:cubicBezTo>
                  <a:close/>
                  <a:moveTo>
                    <a:pt x="138" y="23"/>
                  </a:moveTo>
                  <a:cubicBezTo>
                    <a:pt x="137" y="21"/>
                    <a:pt x="135" y="20"/>
                    <a:pt x="131" y="20"/>
                  </a:cubicBezTo>
                  <a:cubicBezTo>
                    <a:pt x="122" y="21"/>
                    <a:pt x="113" y="27"/>
                    <a:pt x="111" y="33"/>
                  </a:cubicBezTo>
                  <a:cubicBezTo>
                    <a:pt x="111" y="35"/>
                    <a:pt x="110" y="37"/>
                    <a:pt x="112" y="39"/>
                  </a:cubicBezTo>
                  <a:cubicBezTo>
                    <a:pt x="113" y="40"/>
                    <a:pt x="114" y="41"/>
                    <a:pt x="116" y="41"/>
                  </a:cubicBezTo>
                  <a:cubicBezTo>
                    <a:pt x="123" y="41"/>
                    <a:pt x="134" y="36"/>
                    <a:pt x="138" y="29"/>
                  </a:cubicBezTo>
                  <a:cubicBezTo>
                    <a:pt x="139" y="27"/>
                    <a:pt x="139" y="25"/>
                    <a:pt x="138" y="23"/>
                  </a:cubicBezTo>
                  <a:close/>
                  <a:moveTo>
                    <a:pt x="466" y="226"/>
                  </a:moveTo>
                  <a:cubicBezTo>
                    <a:pt x="466" y="161"/>
                    <a:pt x="438" y="92"/>
                    <a:pt x="375" y="42"/>
                  </a:cubicBezTo>
                  <a:cubicBezTo>
                    <a:pt x="373" y="41"/>
                    <a:pt x="371" y="40"/>
                    <a:pt x="369" y="39"/>
                  </a:cubicBezTo>
                  <a:cubicBezTo>
                    <a:pt x="368" y="39"/>
                    <a:pt x="368" y="39"/>
                    <a:pt x="367" y="40"/>
                  </a:cubicBezTo>
                  <a:cubicBezTo>
                    <a:pt x="367" y="40"/>
                    <a:pt x="367" y="41"/>
                    <a:pt x="367" y="42"/>
                  </a:cubicBezTo>
                  <a:cubicBezTo>
                    <a:pt x="422" y="103"/>
                    <a:pt x="400" y="192"/>
                    <a:pt x="360" y="238"/>
                  </a:cubicBezTo>
                  <a:cubicBezTo>
                    <a:pt x="325" y="278"/>
                    <a:pt x="280" y="307"/>
                    <a:pt x="239" y="329"/>
                  </a:cubicBezTo>
                  <a:cubicBezTo>
                    <a:pt x="236" y="331"/>
                    <a:pt x="231" y="333"/>
                    <a:pt x="229" y="335"/>
                  </a:cubicBezTo>
                  <a:cubicBezTo>
                    <a:pt x="225" y="339"/>
                    <a:pt x="224" y="343"/>
                    <a:pt x="225" y="346"/>
                  </a:cubicBezTo>
                  <a:cubicBezTo>
                    <a:pt x="227" y="350"/>
                    <a:pt x="230" y="351"/>
                    <a:pt x="236" y="351"/>
                  </a:cubicBezTo>
                  <a:cubicBezTo>
                    <a:pt x="239" y="350"/>
                    <a:pt x="246" y="348"/>
                    <a:pt x="250" y="346"/>
                  </a:cubicBezTo>
                  <a:cubicBezTo>
                    <a:pt x="288" y="326"/>
                    <a:pt x="328" y="299"/>
                    <a:pt x="359" y="265"/>
                  </a:cubicBezTo>
                  <a:cubicBezTo>
                    <a:pt x="397" y="223"/>
                    <a:pt x="421" y="169"/>
                    <a:pt x="412" y="104"/>
                  </a:cubicBezTo>
                  <a:cubicBezTo>
                    <a:pt x="412" y="105"/>
                    <a:pt x="413" y="106"/>
                    <a:pt x="413" y="107"/>
                  </a:cubicBezTo>
                  <a:cubicBezTo>
                    <a:pt x="434" y="158"/>
                    <a:pt x="417" y="222"/>
                    <a:pt x="371" y="279"/>
                  </a:cubicBezTo>
                  <a:cubicBezTo>
                    <a:pt x="339" y="320"/>
                    <a:pt x="292" y="356"/>
                    <a:pt x="234" y="382"/>
                  </a:cubicBezTo>
                  <a:cubicBezTo>
                    <a:pt x="230" y="384"/>
                    <a:pt x="224" y="387"/>
                    <a:pt x="221" y="392"/>
                  </a:cubicBezTo>
                  <a:cubicBezTo>
                    <a:pt x="220" y="395"/>
                    <a:pt x="220" y="398"/>
                    <a:pt x="221" y="400"/>
                  </a:cubicBezTo>
                  <a:cubicBezTo>
                    <a:pt x="222" y="402"/>
                    <a:pt x="224" y="403"/>
                    <a:pt x="227" y="404"/>
                  </a:cubicBezTo>
                  <a:cubicBezTo>
                    <a:pt x="234" y="404"/>
                    <a:pt x="241" y="400"/>
                    <a:pt x="248" y="397"/>
                  </a:cubicBezTo>
                  <a:cubicBezTo>
                    <a:pt x="340" y="352"/>
                    <a:pt x="440" y="268"/>
                    <a:pt x="435" y="145"/>
                  </a:cubicBezTo>
                  <a:cubicBezTo>
                    <a:pt x="435" y="147"/>
                    <a:pt x="436" y="148"/>
                    <a:pt x="436" y="149"/>
                  </a:cubicBezTo>
                  <a:cubicBezTo>
                    <a:pt x="446" y="199"/>
                    <a:pt x="435" y="244"/>
                    <a:pt x="413" y="282"/>
                  </a:cubicBezTo>
                  <a:cubicBezTo>
                    <a:pt x="395" y="314"/>
                    <a:pt x="370" y="340"/>
                    <a:pt x="345" y="361"/>
                  </a:cubicBezTo>
                  <a:cubicBezTo>
                    <a:pt x="332" y="372"/>
                    <a:pt x="326" y="379"/>
                    <a:pt x="330" y="384"/>
                  </a:cubicBezTo>
                  <a:cubicBezTo>
                    <a:pt x="333" y="390"/>
                    <a:pt x="342" y="387"/>
                    <a:pt x="347" y="384"/>
                  </a:cubicBezTo>
                  <a:cubicBezTo>
                    <a:pt x="357" y="378"/>
                    <a:pt x="366" y="369"/>
                    <a:pt x="373" y="363"/>
                  </a:cubicBezTo>
                  <a:cubicBezTo>
                    <a:pt x="414" y="321"/>
                    <a:pt x="445" y="276"/>
                    <a:pt x="452" y="201"/>
                  </a:cubicBezTo>
                  <a:cubicBezTo>
                    <a:pt x="452" y="205"/>
                    <a:pt x="453" y="209"/>
                    <a:pt x="453" y="211"/>
                  </a:cubicBezTo>
                  <a:cubicBezTo>
                    <a:pt x="454" y="249"/>
                    <a:pt x="447" y="284"/>
                    <a:pt x="433" y="314"/>
                  </a:cubicBezTo>
                  <a:cubicBezTo>
                    <a:pt x="412" y="359"/>
                    <a:pt x="376" y="395"/>
                    <a:pt x="333" y="417"/>
                  </a:cubicBezTo>
                  <a:cubicBezTo>
                    <a:pt x="324" y="422"/>
                    <a:pt x="321" y="427"/>
                    <a:pt x="323" y="433"/>
                  </a:cubicBezTo>
                  <a:cubicBezTo>
                    <a:pt x="324" y="436"/>
                    <a:pt x="327" y="437"/>
                    <a:pt x="330" y="437"/>
                  </a:cubicBezTo>
                  <a:cubicBezTo>
                    <a:pt x="334" y="438"/>
                    <a:pt x="337" y="436"/>
                    <a:pt x="341" y="435"/>
                  </a:cubicBezTo>
                  <a:cubicBezTo>
                    <a:pt x="418" y="393"/>
                    <a:pt x="466" y="315"/>
                    <a:pt x="466" y="226"/>
                  </a:cubicBezTo>
                  <a:close/>
                  <a:moveTo>
                    <a:pt x="253" y="1"/>
                  </a:moveTo>
                  <a:cubicBezTo>
                    <a:pt x="245" y="0"/>
                    <a:pt x="227" y="6"/>
                    <a:pt x="228" y="13"/>
                  </a:cubicBezTo>
                  <a:cubicBezTo>
                    <a:pt x="228" y="17"/>
                    <a:pt x="231" y="18"/>
                    <a:pt x="234" y="19"/>
                  </a:cubicBezTo>
                  <a:cubicBezTo>
                    <a:pt x="242" y="19"/>
                    <a:pt x="260" y="15"/>
                    <a:pt x="260" y="7"/>
                  </a:cubicBezTo>
                  <a:cubicBezTo>
                    <a:pt x="260" y="3"/>
                    <a:pt x="256" y="2"/>
                    <a:pt x="253" y="1"/>
                  </a:cubicBezTo>
                  <a:close/>
                  <a:moveTo>
                    <a:pt x="325" y="17"/>
                  </a:moveTo>
                  <a:cubicBezTo>
                    <a:pt x="319" y="16"/>
                    <a:pt x="306" y="20"/>
                    <a:pt x="305" y="27"/>
                  </a:cubicBezTo>
                  <a:cubicBezTo>
                    <a:pt x="305" y="31"/>
                    <a:pt x="310" y="33"/>
                    <a:pt x="313" y="33"/>
                  </a:cubicBezTo>
                  <a:cubicBezTo>
                    <a:pt x="319" y="33"/>
                    <a:pt x="333" y="30"/>
                    <a:pt x="333" y="22"/>
                  </a:cubicBezTo>
                  <a:cubicBezTo>
                    <a:pt x="334" y="18"/>
                    <a:pt x="328" y="17"/>
                    <a:pt x="325" y="17"/>
                  </a:cubicBezTo>
                  <a:close/>
                  <a:moveTo>
                    <a:pt x="250" y="92"/>
                  </a:moveTo>
                  <a:cubicBezTo>
                    <a:pt x="240" y="91"/>
                    <a:pt x="220" y="103"/>
                    <a:pt x="220" y="113"/>
                  </a:cubicBezTo>
                  <a:cubicBezTo>
                    <a:pt x="220" y="117"/>
                    <a:pt x="223" y="119"/>
                    <a:pt x="227" y="119"/>
                  </a:cubicBezTo>
                  <a:cubicBezTo>
                    <a:pt x="236" y="119"/>
                    <a:pt x="256" y="108"/>
                    <a:pt x="257" y="97"/>
                  </a:cubicBezTo>
                  <a:cubicBezTo>
                    <a:pt x="257" y="93"/>
                    <a:pt x="253" y="92"/>
                    <a:pt x="250" y="92"/>
                  </a:cubicBezTo>
                  <a:close/>
                  <a:moveTo>
                    <a:pt x="290" y="71"/>
                  </a:moveTo>
                  <a:cubicBezTo>
                    <a:pt x="282" y="71"/>
                    <a:pt x="266" y="78"/>
                    <a:pt x="265" y="87"/>
                  </a:cubicBezTo>
                  <a:cubicBezTo>
                    <a:pt x="265" y="90"/>
                    <a:pt x="268" y="92"/>
                    <a:pt x="271" y="92"/>
                  </a:cubicBezTo>
                  <a:cubicBezTo>
                    <a:pt x="279" y="93"/>
                    <a:pt x="295" y="86"/>
                    <a:pt x="296" y="77"/>
                  </a:cubicBezTo>
                  <a:cubicBezTo>
                    <a:pt x="296" y="73"/>
                    <a:pt x="293" y="71"/>
                    <a:pt x="290" y="71"/>
                  </a:cubicBezTo>
                  <a:close/>
                  <a:moveTo>
                    <a:pt x="354" y="176"/>
                  </a:moveTo>
                  <a:cubicBezTo>
                    <a:pt x="347" y="176"/>
                    <a:pt x="341" y="184"/>
                    <a:pt x="341" y="190"/>
                  </a:cubicBezTo>
                  <a:cubicBezTo>
                    <a:pt x="341" y="194"/>
                    <a:pt x="343" y="197"/>
                    <a:pt x="347" y="197"/>
                  </a:cubicBezTo>
                  <a:cubicBezTo>
                    <a:pt x="353" y="197"/>
                    <a:pt x="360" y="188"/>
                    <a:pt x="360" y="182"/>
                  </a:cubicBezTo>
                  <a:cubicBezTo>
                    <a:pt x="360" y="178"/>
                    <a:pt x="358" y="176"/>
                    <a:pt x="354" y="176"/>
                  </a:cubicBezTo>
                  <a:close/>
                  <a:moveTo>
                    <a:pt x="327" y="56"/>
                  </a:moveTo>
                  <a:cubicBezTo>
                    <a:pt x="321" y="55"/>
                    <a:pt x="310" y="60"/>
                    <a:pt x="309" y="67"/>
                  </a:cubicBezTo>
                  <a:cubicBezTo>
                    <a:pt x="309" y="70"/>
                    <a:pt x="312" y="71"/>
                    <a:pt x="314" y="72"/>
                  </a:cubicBezTo>
                  <a:cubicBezTo>
                    <a:pt x="320" y="72"/>
                    <a:pt x="332" y="68"/>
                    <a:pt x="332" y="61"/>
                  </a:cubicBezTo>
                  <a:cubicBezTo>
                    <a:pt x="333" y="58"/>
                    <a:pt x="330" y="56"/>
                    <a:pt x="327" y="56"/>
                  </a:cubicBezTo>
                  <a:close/>
                  <a:moveTo>
                    <a:pt x="348" y="99"/>
                  </a:moveTo>
                  <a:cubicBezTo>
                    <a:pt x="342" y="99"/>
                    <a:pt x="335" y="109"/>
                    <a:pt x="335" y="115"/>
                  </a:cubicBezTo>
                  <a:cubicBezTo>
                    <a:pt x="335" y="117"/>
                    <a:pt x="337" y="120"/>
                    <a:pt x="340" y="120"/>
                  </a:cubicBezTo>
                  <a:cubicBezTo>
                    <a:pt x="346" y="120"/>
                    <a:pt x="353" y="110"/>
                    <a:pt x="353" y="105"/>
                  </a:cubicBezTo>
                  <a:cubicBezTo>
                    <a:pt x="353" y="102"/>
                    <a:pt x="351" y="99"/>
                    <a:pt x="348" y="99"/>
                  </a:cubicBezTo>
                  <a:close/>
                  <a:moveTo>
                    <a:pt x="325" y="206"/>
                  </a:moveTo>
                  <a:cubicBezTo>
                    <a:pt x="322" y="208"/>
                    <a:pt x="318" y="210"/>
                    <a:pt x="315" y="214"/>
                  </a:cubicBezTo>
                  <a:cubicBezTo>
                    <a:pt x="312" y="217"/>
                    <a:pt x="309" y="221"/>
                    <a:pt x="308" y="224"/>
                  </a:cubicBezTo>
                  <a:cubicBezTo>
                    <a:pt x="307" y="227"/>
                    <a:pt x="308" y="230"/>
                    <a:pt x="309" y="232"/>
                  </a:cubicBezTo>
                  <a:cubicBezTo>
                    <a:pt x="311" y="234"/>
                    <a:pt x="314" y="235"/>
                    <a:pt x="316" y="234"/>
                  </a:cubicBezTo>
                  <a:cubicBezTo>
                    <a:pt x="320" y="234"/>
                    <a:pt x="325" y="231"/>
                    <a:pt x="329" y="227"/>
                  </a:cubicBezTo>
                  <a:cubicBezTo>
                    <a:pt x="333" y="223"/>
                    <a:pt x="336" y="218"/>
                    <a:pt x="337" y="213"/>
                  </a:cubicBezTo>
                  <a:cubicBezTo>
                    <a:pt x="337" y="209"/>
                    <a:pt x="336" y="207"/>
                    <a:pt x="335" y="206"/>
                  </a:cubicBezTo>
                  <a:cubicBezTo>
                    <a:pt x="333" y="204"/>
                    <a:pt x="330" y="204"/>
                    <a:pt x="325" y="206"/>
                  </a:cubicBezTo>
                  <a:close/>
                  <a:moveTo>
                    <a:pt x="318" y="135"/>
                  </a:moveTo>
                  <a:cubicBezTo>
                    <a:pt x="317" y="137"/>
                    <a:pt x="315" y="140"/>
                    <a:pt x="314" y="142"/>
                  </a:cubicBezTo>
                  <a:cubicBezTo>
                    <a:pt x="312" y="144"/>
                    <a:pt x="312" y="147"/>
                    <a:pt x="311" y="149"/>
                  </a:cubicBezTo>
                  <a:cubicBezTo>
                    <a:pt x="311" y="152"/>
                    <a:pt x="313" y="155"/>
                    <a:pt x="317" y="155"/>
                  </a:cubicBezTo>
                  <a:cubicBezTo>
                    <a:pt x="319" y="155"/>
                    <a:pt x="321" y="154"/>
                    <a:pt x="323" y="153"/>
                  </a:cubicBezTo>
                  <a:cubicBezTo>
                    <a:pt x="325" y="151"/>
                    <a:pt x="328" y="149"/>
                    <a:pt x="330" y="147"/>
                  </a:cubicBezTo>
                  <a:cubicBezTo>
                    <a:pt x="332" y="145"/>
                    <a:pt x="333" y="142"/>
                    <a:pt x="335" y="140"/>
                  </a:cubicBezTo>
                  <a:cubicBezTo>
                    <a:pt x="336" y="138"/>
                    <a:pt x="337" y="135"/>
                    <a:pt x="337" y="133"/>
                  </a:cubicBezTo>
                  <a:cubicBezTo>
                    <a:pt x="337" y="130"/>
                    <a:pt x="335" y="128"/>
                    <a:pt x="331" y="128"/>
                  </a:cubicBezTo>
                  <a:cubicBezTo>
                    <a:pt x="327" y="128"/>
                    <a:pt x="322" y="131"/>
                    <a:pt x="318" y="135"/>
                  </a:cubicBezTo>
                  <a:close/>
                  <a:moveTo>
                    <a:pt x="201" y="401"/>
                  </a:moveTo>
                  <a:cubicBezTo>
                    <a:pt x="195" y="401"/>
                    <a:pt x="182" y="405"/>
                    <a:pt x="176" y="410"/>
                  </a:cubicBezTo>
                  <a:cubicBezTo>
                    <a:pt x="173" y="412"/>
                    <a:pt x="172" y="416"/>
                    <a:pt x="172" y="418"/>
                  </a:cubicBezTo>
                  <a:cubicBezTo>
                    <a:pt x="174" y="422"/>
                    <a:pt x="176" y="422"/>
                    <a:pt x="179" y="422"/>
                  </a:cubicBezTo>
                  <a:cubicBezTo>
                    <a:pt x="185" y="423"/>
                    <a:pt x="198" y="419"/>
                    <a:pt x="205" y="413"/>
                  </a:cubicBezTo>
                  <a:cubicBezTo>
                    <a:pt x="207" y="412"/>
                    <a:pt x="208" y="409"/>
                    <a:pt x="208" y="406"/>
                  </a:cubicBezTo>
                  <a:cubicBezTo>
                    <a:pt x="207" y="403"/>
                    <a:pt x="204" y="402"/>
                    <a:pt x="201" y="401"/>
                  </a:cubicBezTo>
                  <a:close/>
                  <a:moveTo>
                    <a:pt x="207" y="348"/>
                  </a:moveTo>
                  <a:cubicBezTo>
                    <a:pt x="201" y="348"/>
                    <a:pt x="187" y="353"/>
                    <a:pt x="182" y="358"/>
                  </a:cubicBezTo>
                  <a:cubicBezTo>
                    <a:pt x="179" y="361"/>
                    <a:pt x="177" y="364"/>
                    <a:pt x="178" y="367"/>
                  </a:cubicBezTo>
                  <a:cubicBezTo>
                    <a:pt x="180" y="371"/>
                    <a:pt x="183" y="371"/>
                    <a:pt x="186" y="371"/>
                  </a:cubicBezTo>
                  <a:cubicBezTo>
                    <a:pt x="192" y="371"/>
                    <a:pt x="206" y="367"/>
                    <a:pt x="212" y="360"/>
                  </a:cubicBezTo>
                  <a:cubicBezTo>
                    <a:pt x="214" y="358"/>
                    <a:pt x="215" y="355"/>
                    <a:pt x="215" y="352"/>
                  </a:cubicBezTo>
                  <a:cubicBezTo>
                    <a:pt x="214" y="349"/>
                    <a:pt x="210" y="348"/>
                    <a:pt x="207" y="348"/>
                  </a:cubicBezTo>
                  <a:close/>
                  <a:moveTo>
                    <a:pt x="309" y="393"/>
                  </a:moveTo>
                  <a:cubicBezTo>
                    <a:pt x="303" y="393"/>
                    <a:pt x="291" y="400"/>
                    <a:pt x="286" y="406"/>
                  </a:cubicBezTo>
                  <a:cubicBezTo>
                    <a:pt x="283" y="409"/>
                    <a:pt x="283" y="412"/>
                    <a:pt x="284" y="414"/>
                  </a:cubicBezTo>
                  <a:cubicBezTo>
                    <a:pt x="286" y="418"/>
                    <a:pt x="289" y="418"/>
                    <a:pt x="291" y="417"/>
                  </a:cubicBezTo>
                  <a:cubicBezTo>
                    <a:pt x="297" y="416"/>
                    <a:pt x="310" y="411"/>
                    <a:pt x="315" y="404"/>
                  </a:cubicBezTo>
                  <a:cubicBezTo>
                    <a:pt x="317" y="401"/>
                    <a:pt x="317" y="398"/>
                    <a:pt x="316" y="396"/>
                  </a:cubicBezTo>
                  <a:cubicBezTo>
                    <a:pt x="315" y="393"/>
                    <a:pt x="312" y="392"/>
                    <a:pt x="309" y="393"/>
                  </a:cubicBezTo>
                  <a:close/>
                  <a:moveTo>
                    <a:pt x="260" y="421"/>
                  </a:moveTo>
                  <a:cubicBezTo>
                    <a:pt x="255" y="421"/>
                    <a:pt x="243" y="425"/>
                    <a:pt x="238" y="430"/>
                  </a:cubicBezTo>
                  <a:cubicBezTo>
                    <a:pt x="235" y="432"/>
                    <a:pt x="234" y="435"/>
                    <a:pt x="235" y="437"/>
                  </a:cubicBezTo>
                  <a:cubicBezTo>
                    <a:pt x="236" y="440"/>
                    <a:pt x="239" y="440"/>
                    <a:pt x="241" y="440"/>
                  </a:cubicBezTo>
                  <a:cubicBezTo>
                    <a:pt x="247" y="440"/>
                    <a:pt x="259" y="437"/>
                    <a:pt x="264" y="431"/>
                  </a:cubicBezTo>
                  <a:cubicBezTo>
                    <a:pt x="266" y="429"/>
                    <a:pt x="267" y="427"/>
                    <a:pt x="266" y="424"/>
                  </a:cubicBezTo>
                  <a:cubicBezTo>
                    <a:pt x="266" y="422"/>
                    <a:pt x="263" y="421"/>
                    <a:pt x="260" y="421"/>
                  </a:cubicBezTo>
                  <a:close/>
                  <a:moveTo>
                    <a:pt x="149" y="419"/>
                  </a:moveTo>
                  <a:cubicBezTo>
                    <a:pt x="146" y="419"/>
                    <a:pt x="140" y="420"/>
                    <a:pt x="135" y="423"/>
                  </a:cubicBezTo>
                  <a:cubicBezTo>
                    <a:pt x="133" y="424"/>
                    <a:pt x="131" y="426"/>
                    <a:pt x="131" y="429"/>
                  </a:cubicBezTo>
                  <a:cubicBezTo>
                    <a:pt x="132" y="432"/>
                    <a:pt x="134" y="433"/>
                    <a:pt x="137" y="434"/>
                  </a:cubicBezTo>
                  <a:cubicBezTo>
                    <a:pt x="142" y="434"/>
                    <a:pt x="147" y="433"/>
                    <a:pt x="152" y="431"/>
                  </a:cubicBezTo>
                  <a:cubicBezTo>
                    <a:pt x="154" y="429"/>
                    <a:pt x="156" y="427"/>
                    <a:pt x="156" y="424"/>
                  </a:cubicBezTo>
                  <a:cubicBezTo>
                    <a:pt x="156" y="420"/>
                    <a:pt x="153" y="419"/>
                    <a:pt x="149" y="419"/>
                  </a:cubicBezTo>
                  <a:close/>
                  <a:moveTo>
                    <a:pt x="207" y="440"/>
                  </a:moveTo>
                  <a:cubicBezTo>
                    <a:pt x="204" y="440"/>
                    <a:pt x="199" y="441"/>
                    <a:pt x="194" y="444"/>
                  </a:cubicBezTo>
                  <a:cubicBezTo>
                    <a:pt x="192" y="446"/>
                    <a:pt x="191" y="448"/>
                    <a:pt x="191" y="450"/>
                  </a:cubicBezTo>
                  <a:cubicBezTo>
                    <a:pt x="192" y="453"/>
                    <a:pt x="194" y="455"/>
                    <a:pt x="197" y="455"/>
                  </a:cubicBezTo>
                  <a:cubicBezTo>
                    <a:pt x="201" y="455"/>
                    <a:pt x="206" y="454"/>
                    <a:pt x="210" y="451"/>
                  </a:cubicBezTo>
                  <a:cubicBezTo>
                    <a:pt x="212" y="450"/>
                    <a:pt x="214" y="447"/>
                    <a:pt x="214" y="445"/>
                  </a:cubicBezTo>
                  <a:cubicBezTo>
                    <a:pt x="213" y="441"/>
                    <a:pt x="210" y="440"/>
                    <a:pt x="207" y="440"/>
                  </a:cubicBezTo>
                  <a:close/>
                  <a:moveTo>
                    <a:pt x="257" y="144"/>
                  </a:moveTo>
                  <a:cubicBezTo>
                    <a:pt x="255" y="144"/>
                    <a:pt x="253" y="145"/>
                    <a:pt x="251" y="146"/>
                  </a:cubicBezTo>
                  <a:cubicBezTo>
                    <a:pt x="251" y="146"/>
                    <a:pt x="251" y="146"/>
                    <a:pt x="251" y="146"/>
                  </a:cubicBezTo>
                  <a:cubicBezTo>
                    <a:pt x="247" y="147"/>
                    <a:pt x="241" y="152"/>
                    <a:pt x="241" y="157"/>
                  </a:cubicBezTo>
                  <a:cubicBezTo>
                    <a:pt x="241" y="160"/>
                    <a:pt x="244" y="161"/>
                    <a:pt x="247" y="161"/>
                  </a:cubicBezTo>
                  <a:cubicBezTo>
                    <a:pt x="253" y="161"/>
                    <a:pt x="262" y="156"/>
                    <a:pt x="262" y="149"/>
                  </a:cubicBezTo>
                  <a:cubicBezTo>
                    <a:pt x="262" y="146"/>
                    <a:pt x="260" y="144"/>
                    <a:pt x="257" y="144"/>
                  </a:cubicBezTo>
                  <a:close/>
                  <a:moveTo>
                    <a:pt x="300" y="436"/>
                  </a:moveTo>
                  <a:cubicBezTo>
                    <a:pt x="296" y="436"/>
                    <a:pt x="289" y="437"/>
                    <a:pt x="284" y="441"/>
                  </a:cubicBezTo>
                  <a:cubicBezTo>
                    <a:pt x="281" y="443"/>
                    <a:pt x="279" y="446"/>
                    <a:pt x="280" y="449"/>
                  </a:cubicBezTo>
                  <a:cubicBezTo>
                    <a:pt x="281" y="452"/>
                    <a:pt x="284" y="453"/>
                    <a:pt x="288" y="453"/>
                  </a:cubicBezTo>
                  <a:cubicBezTo>
                    <a:pt x="293" y="453"/>
                    <a:pt x="300" y="451"/>
                    <a:pt x="304" y="449"/>
                  </a:cubicBezTo>
                  <a:cubicBezTo>
                    <a:pt x="307" y="447"/>
                    <a:pt x="309" y="444"/>
                    <a:pt x="308" y="441"/>
                  </a:cubicBezTo>
                  <a:cubicBezTo>
                    <a:pt x="307" y="437"/>
                    <a:pt x="303" y="436"/>
                    <a:pt x="300" y="436"/>
                  </a:cubicBezTo>
                  <a:close/>
                  <a:moveTo>
                    <a:pt x="96" y="416"/>
                  </a:moveTo>
                  <a:cubicBezTo>
                    <a:pt x="99" y="419"/>
                    <a:pt x="104" y="422"/>
                    <a:pt x="108" y="423"/>
                  </a:cubicBezTo>
                  <a:cubicBezTo>
                    <a:pt x="109" y="424"/>
                    <a:pt x="110" y="423"/>
                    <a:pt x="110" y="423"/>
                  </a:cubicBezTo>
                  <a:cubicBezTo>
                    <a:pt x="110" y="422"/>
                    <a:pt x="110" y="421"/>
                    <a:pt x="110" y="421"/>
                  </a:cubicBezTo>
                  <a:cubicBezTo>
                    <a:pt x="107" y="417"/>
                    <a:pt x="105" y="415"/>
                    <a:pt x="104" y="412"/>
                  </a:cubicBezTo>
                  <a:cubicBezTo>
                    <a:pt x="103" y="409"/>
                    <a:pt x="103" y="406"/>
                    <a:pt x="104" y="405"/>
                  </a:cubicBezTo>
                  <a:cubicBezTo>
                    <a:pt x="109" y="378"/>
                    <a:pt x="135" y="361"/>
                    <a:pt x="163" y="342"/>
                  </a:cubicBezTo>
                  <a:cubicBezTo>
                    <a:pt x="180" y="330"/>
                    <a:pt x="253" y="290"/>
                    <a:pt x="286" y="263"/>
                  </a:cubicBezTo>
                  <a:cubicBezTo>
                    <a:pt x="297" y="255"/>
                    <a:pt x="301" y="250"/>
                    <a:pt x="301" y="245"/>
                  </a:cubicBezTo>
                  <a:cubicBezTo>
                    <a:pt x="302" y="243"/>
                    <a:pt x="301" y="240"/>
                    <a:pt x="299" y="239"/>
                  </a:cubicBezTo>
                  <a:cubicBezTo>
                    <a:pt x="298" y="238"/>
                    <a:pt x="297" y="237"/>
                    <a:pt x="295" y="237"/>
                  </a:cubicBezTo>
                  <a:cubicBezTo>
                    <a:pt x="290" y="236"/>
                    <a:pt x="283" y="238"/>
                    <a:pt x="276" y="244"/>
                  </a:cubicBezTo>
                  <a:cubicBezTo>
                    <a:pt x="238" y="275"/>
                    <a:pt x="180" y="305"/>
                    <a:pt x="140" y="337"/>
                  </a:cubicBezTo>
                  <a:cubicBezTo>
                    <a:pt x="116" y="355"/>
                    <a:pt x="99" y="375"/>
                    <a:pt x="94" y="395"/>
                  </a:cubicBezTo>
                  <a:cubicBezTo>
                    <a:pt x="94" y="395"/>
                    <a:pt x="93" y="394"/>
                    <a:pt x="93" y="394"/>
                  </a:cubicBezTo>
                  <a:cubicBezTo>
                    <a:pt x="99" y="319"/>
                    <a:pt x="198" y="269"/>
                    <a:pt x="250" y="227"/>
                  </a:cubicBezTo>
                  <a:cubicBezTo>
                    <a:pt x="262" y="216"/>
                    <a:pt x="301" y="186"/>
                    <a:pt x="307" y="172"/>
                  </a:cubicBezTo>
                  <a:cubicBezTo>
                    <a:pt x="309" y="168"/>
                    <a:pt x="308" y="163"/>
                    <a:pt x="306" y="162"/>
                  </a:cubicBezTo>
                  <a:cubicBezTo>
                    <a:pt x="303" y="160"/>
                    <a:pt x="301" y="160"/>
                    <a:pt x="298" y="160"/>
                  </a:cubicBezTo>
                  <a:cubicBezTo>
                    <a:pt x="292" y="162"/>
                    <a:pt x="285" y="167"/>
                    <a:pt x="277" y="175"/>
                  </a:cubicBezTo>
                  <a:cubicBezTo>
                    <a:pt x="213" y="235"/>
                    <a:pt x="161" y="262"/>
                    <a:pt x="125" y="300"/>
                  </a:cubicBezTo>
                  <a:cubicBezTo>
                    <a:pt x="105" y="322"/>
                    <a:pt x="90" y="347"/>
                    <a:pt x="81" y="383"/>
                  </a:cubicBezTo>
                  <a:cubicBezTo>
                    <a:pt x="81" y="383"/>
                    <a:pt x="80" y="382"/>
                    <a:pt x="80" y="382"/>
                  </a:cubicBezTo>
                  <a:cubicBezTo>
                    <a:pt x="83" y="327"/>
                    <a:pt x="118" y="273"/>
                    <a:pt x="160" y="235"/>
                  </a:cubicBezTo>
                  <a:cubicBezTo>
                    <a:pt x="175" y="222"/>
                    <a:pt x="185" y="214"/>
                    <a:pt x="191" y="209"/>
                  </a:cubicBezTo>
                  <a:cubicBezTo>
                    <a:pt x="195" y="205"/>
                    <a:pt x="197" y="200"/>
                    <a:pt x="194" y="195"/>
                  </a:cubicBezTo>
                  <a:cubicBezTo>
                    <a:pt x="192" y="192"/>
                    <a:pt x="188" y="191"/>
                    <a:pt x="184" y="192"/>
                  </a:cubicBezTo>
                  <a:cubicBezTo>
                    <a:pt x="178" y="193"/>
                    <a:pt x="174" y="196"/>
                    <a:pt x="170" y="199"/>
                  </a:cubicBezTo>
                  <a:cubicBezTo>
                    <a:pt x="140" y="223"/>
                    <a:pt x="115" y="252"/>
                    <a:pt x="97" y="285"/>
                  </a:cubicBezTo>
                  <a:cubicBezTo>
                    <a:pt x="83" y="311"/>
                    <a:pt x="72" y="339"/>
                    <a:pt x="68" y="369"/>
                  </a:cubicBezTo>
                  <a:cubicBezTo>
                    <a:pt x="67" y="369"/>
                    <a:pt x="67" y="368"/>
                    <a:pt x="66" y="367"/>
                  </a:cubicBezTo>
                  <a:cubicBezTo>
                    <a:pt x="70" y="284"/>
                    <a:pt x="108" y="222"/>
                    <a:pt x="162" y="174"/>
                  </a:cubicBezTo>
                  <a:cubicBezTo>
                    <a:pt x="175" y="162"/>
                    <a:pt x="186" y="155"/>
                    <a:pt x="200" y="144"/>
                  </a:cubicBezTo>
                  <a:cubicBezTo>
                    <a:pt x="210" y="136"/>
                    <a:pt x="212" y="129"/>
                    <a:pt x="210" y="124"/>
                  </a:cubicBezTo>
                  <a:cubicBezTo>
                    <a:pt x="207" y="120"/>
                    <a:pt x="202" y="120"/>
                    <a:pt x="197" y="122"/>
                  </a:cubicBezTo>
                  <a:cubicBezTo>
                    <a:pt x="185" y="125"/>
                    <a:pt x="174" y="136"/>
                    <a:pt x="159" y="149"/>
                  </a:cubicBezTo>
                  <a:cubicBezTo>
                    <a:pt x="126" y="179"/>
                    <a:pt x="99" y="211"/>
                    <a:pt x="80" y="250"/>
                  </a:cubicBezTo>
                  <a:cubicBezTo>
                    <a:pt x="66" y="279"/>
                    <a:pt x="58" y="313"/>
                    <a:pt x="55" y="353"/>
                  </a:cubicBezTo>
                  <a:cubicBezTo>
                    <a:pt x="55" y="352"/>
                    <a:pt x="54" y="351"/>
                    <a:pt x="54" y="351"/>
                  </a:cubicBezTo>
                  <a:cubicBezTo>
                    <a:pt x="53" y="341"/>
                    <a:pt x="53" y="328"/>
                    <a:pt x="54" y="318"/>
                  </a:cubicBezTo>
                  <a:cubicBezTo>
                    <a:pt x="57" y="279"/>
                    <a:pt x="63" y="197"/>
                    <a:pt x="174" y="106"/>
                  </a:cubicBezTo>
                  <a:cubicBezTo>
                    <a:pt x="194" y="90"/>
                    <a:pt x="227" y="71"/>
                    <a:pt x="251" y="59"/>
                  </a:cubicBezTo>
                  <a:cubicBezTo>
                    <a:pt x="258" y="55"/>
                    <a:pt x="265" y="52"/>
                    <a:pt x="271" y="48"/>
                  </a:cubicBezTo>
                  <a:cubicBezTo>
                    <a:pt x="275" y="45"/>
                    <a:pt x="278" y="41"/>
                    <a:pt x="276" y="37"/>
                  </a:cubicBezTo>
                  <a:cubicBezTo>
                    <a:pt x="275" y="33"/>
                    <a:pt x="272" y="33"/>
                    <a:pt x="268" y="33"/>
                  </a:cubicBezTo>
                  <a:cubicBezTo>
                    <a:pt x="260" y="33"/>
                    <a:pt x="254" y="36"/>
                    <a:pt x="248" y="39"/>
                  </a:cubicBezTo>
                  <a:cubicBezTo>
                    <a:pt x="196" y="65"/>
                    <a:pt x="136" y="103"/>
                    <a:pt x="95" y="161"/>
                  </a:cubicBezTo>
                  <a:cubicBezTo>
                    <a:pt x="63" y="205"/>
                    <a:pt x="41" y="260"/>
                    <a:pt x="40" y="329"/>
                  </a:cubicBezTo>
                  <a:cubicBezTo>
                    <a:pt x="40" y="328"/>
                    <a:pt x="40" y="328"/>
                    <a:pt x="39" y="327"/>
                  </a:cubicBezTo>
                  <a:cubicBezTo>
                    <a:pt x="37" y="310"/>
                    <a:pt x="36" y="293"/>
                    <a:pt x="36" y="281"/>
                  </a:cubicBezTo>
                  <a:cubicBezTo>
                    <a:pt x="38" y="172"/>
                    <a:pt x="102" y="97"/>
                    <a:pt x="190" y="45"/>
                  </a:cubicBezTo>
                  <a:cubicBezTo>
                    <a:pt x="198" y="41"/>
                    <a:pt x="205" y="36"/>
                    <a:pt x="205" y="29"/>
                  </a:cubicBezTo>
                  <a:cubicBezTo>
                    <a:pt x="205" y="25"/>
                    <a:pt x="202" y="23"/>
                    <a:pt x="198" y="23"/>
                  </a:cubicBezTo>
                  <a:cubicBezTo>
                    <a:pt x="194" y="23"/>
                    <a:pt x="191" y="24"/>
                    <a:pt x="184" y="27"/>
                  </a:cubicBezTo>
                  <a:cubicBezTo>
                    <a:pt x="131" y="56"/>
                    <a:pt x="87" y="96"/>
                    <a:pt x="58" y="145"/>
                  </a:cubicBezTo>
                  <a:cubicBezTo>
                    <a:pt x="35" y="186"/>
                    <a:pt x="22" y="234"/>
                    <a:pt x="24" y="287"/>
                  </a:cubicBezTo>
                  <a:cubicBezTo>
                    <a:pt x="24" y="286"/>
                    <a:pt x="23" y="285"/>
                    <a:pt x="23" y="283"/>
                  </a:cubicBezTo>
                  <a:cubicBezTo>
                    <a:pt x="18" y="266"/>
                    <a:pt x="16" y="248"/>
                    <a:pt x="16" y="230"/>
                  </a:cubicBezTo>
                  <a:cubicBezTo>
                    <a:pt x="16" y="205"/>
                    <a:pt x="21" y="181"/>
                    <a:pt x="29" y="159"/>
                  </a:cubicBezTo>
                  <a:cubicBezTo>
                    <a:pt x="40" y="130"/>
                    <a:pt x="57" y="103"/>
                    <a:pt x="78" y="80"/>
                  </a:cubicBezTo>
                  <a:cubicBezTo>
                    <a:pt x="85" y="73"/>
                    <a:pt x="99" y="61"/>
                    <a:pt x="103" y="57"/>
                  </a:cubicBezTo>
                  <a:cubicBezTo>
                    <a:pt x="106" y="53"/>
                    <a:pt x="108" y="49"/>
                    <a:pt x="106" y="46"/>
                  </a:cubicBezTo>
                  <a:cubicBezTo>
                    <a:pt x="105" y="44"/>
                    <a:pt x="103" y="43"/>
                    <a:pt x="100" y="43"/>
                  </a:cubicBezTo>
                  <a:cubicBezTo>
                    <a:pt x="88" y="43"/>
                    <a:pt x="70" y="61"/>
                    <a:pt x="62" y="69"/>
                  </a:cubicBezTo>
                  <a:cubicBezTo>
                    <a:pt x="23" y="112"/>
                    <a:pt x="0" y="168"/>
                    <a:pt x="0" y="226"/>
                  </a:cubicBezTo>
                  <a:cubicBezTo>
                    <a:pt x="0" y="295"/>
                    <a:pt x="29" y="367"/>
                    <a:pt x="96" y="416"/>
                  </a:cubicBezTo>
                  <a:close/>
                  <a:moveTo>
                    <a:pt x="168" y="9"/>
                  </a:moveTo>
                  <a:cubicBezTo>
                    <a:pt x="167" y="8"/>
                    <a:pt x="166" y="7"/>
                    <a:pt x="163" y="7"/>
                  </a:cubicBezTo>
                  <a:cubicBezTo>
                    <a:pt x="157" y="7"/>
                    <a:pt x="150" y="10"/>
                    <a:pt x="148" y="14"/>
                  </a:cubicBezTo>
                  <a:cubicBezTo>
                    <a:pt x="148" y="15"/>
                    <a:pt x="147" y="17"/>
                    <a:pt x="148" y="18"/>
                  </a:cubicBezTo>
                  <a:cubicBezTo>
                    <a:pt x="148" y="20"/>
                    <a:pt x="149" y="20"/>
                    <a:pt x="151" y="20"/>
                  </a:cubicBezTo>
                  <a:cubicBezTo>
                    <a:pt x="156" y="21"/>
                    <a:pt x="164" y="18"/>
                    <a:pt x="167" y="14"/>
                  </a:cubicBezTo>
                  <a:cubicBezTo>
                    <a:pt x="168" y="13"/>
                    <a:pt x="169" y="11"/>
                    <a:pt x="168" y="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4D4F53"/>
                </a:solidFill>
                <a:latin typeface="Arial"/>
              </a:endParaRPr>
            </a:p>
          </p:txBody>
        </p:sp>
      </p:grpSp>
      <p:sp>
        <p:nvSpPr>
          <p:cNvPr id="2" name="Title 1"/>
          <p:cNvSpPr>
            <a:spLocks noGrp="1"/>
          </p:cNvSpPr>
          <p:nvPr>
            <p:ph type="title" hasCustomPrompt="1"/>
          </p:nvPr>
        </p:nvSpPr>
        <p:spPr>
          <a:xfrm>
            <a:off x="4038600" y="4733217"/>
            <a:ext cx="7543800" cy="639762"/>
          </a:xfrm>
        </p:spPr>
        <p:txBody>
          <a:bodyPr/>
          <a:lstStyle>
            <a:lvl1pPr algn="r">
              <a:defRPr>
                <a:solidFill>
                  <a:schemeClr val="bg1"/>
                </a:solidFill>
              </a:defRPr>
            </a:lvl1pPr>
          </a:lstStyle>
          <a:p>
            <a:r>
              <a:rPr lang="en-US" dirty="0"/>
              <a:t>Section header </a:t>
            </a:r>
          </a:p>
        </p:txBody>
      </p:sp>
    </p:spTree>
    <p:extLst>
      <p:ext uri="{BB962C8B-B14F-4D97-AF65-F5344CB8AC3E}">
        <p14:creationId xmlns:p14="http://schemas.microsoft.com/office/powerpoint/2010/main" val="33964312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2_Section Header">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Parallelogram 6"/>
          <p:cNvSpPr/>
          <p:nvPr userDrawn="1"/>
        </p:nvSpPr>
        <p:spPr>
          <a:xfrm>
            <a:off x="-2" y="457200"/>
            <a:ext cx="12192002" cy="1876597"/>
          </a:xfrm>
          <a:prstGeom prst="rect">
            <a:avLst/>
          </a:prstGeom>
          <a:solidFill>
            <a:srgbClr val="00335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45718" rIns="91414" bIns="45718" numCol="1" spcCol="0" rtlCol="0" fromWordArt="0" anchor="ctr" anchorCtr="0" forceAA="0" compatLnSpc="1">
            <a:prstTxWarp prst="textNoShape">
              <a:avLst/>
            </a:prstTxWarp>
            <a:noAutofit/>
          </a:bodyPr>
          <a:lstStyle/>
          <a:p>
            <a:pPr algn="ctr">
              <a:defRPr/>
            </a:pPr>
            <a:endParaRPr lang="en-US" sz="2800" dirty="0">
              <a:solidFill>
                <a:prstClr val="white"/>
              </a:solidFill>
              <a:latin typeface="Arial" pitchFamily="34" charset="0"/>
              <a:cs typeface="Arial" pitchFamily="34" charset="0"/>
            </a:endParaRPr>
          </a:p>
        </p:txBody>
      </p:sp>
      <p:grpSp>
        <p:nvGrpSpPr>
          <p:cNvPr id="8" name="Group 7"/>
          <p:cNvGrpSpPr/>
          <p:nvPr userDrawn="1"/>
        </p:nvGrpSpPr>
        <p:grpSpPr>
          <a:xfrm>
            <a:off x="457200" y="6319532"/>
            <a:ext cx="1600200" cy="379281"/>
            <a:chOff x="1452563" y="5010050"/>
            <a:chExt cx="7246937" cy="1717675"/>
          </a:xfrm>
        </p:grpSpPr>
        <p:sp>
          <p:nvSpPr>
            <p:cNvPr id="9" name="Freeform 5"/>
            <p:cNvSpPr>
              <a:spLocks noEditPoints="1"/>
            </p:cNvSpPr>
            <p:nvPr/>
          </p:nvSpPr>
          <p:spPr bwMode="auto">
            <a:xfrm>
              <a:off x="3711575" y="5357713"/>
              <a:ext cx="4987925" cy="1025525"/>
            </a:xfrm>
            <a:custGeom>
              <a:avLst/>
              <a:gdLst>
                <a:gd name="T0" fmla="*/ 1039 w 1328"/>
                <a:gd name="T1" fmla="*/ 188 h 272"/>
                <a:gd name="T2" fmla="*/ 1125 w 1328"/>
                <a:gd name="T3" fmla="*/ 235 h 272"/>
                <a:gd name="T4" fmla="*/ 1136 w 1328"/>
                <a:gd name="T5" fmla="*/ 259 h 272"/>
                <a:gd name="T6" fmla="*/ 1007 w 1328"/>
                <a:gd name="T7" fmla="*/ 164 h 272"/>
                <a:gd name="T8" fmla="*/ 1150 w 1328"/>
                <a:gd name="T9" fmla="*/ 175 h 272"/>
                <a:gd name="T10" fmla="*/ 1039 w 1328"/>
                <a:gd name="T11" fmla="*/ 159 h 272"/>
                <a:gd name="T12" fmla="*/ 1119 w 1328"/>
                <a:gd name="T13" fmla="*/ 156 h 272"/>
                <a:gd name="T14" fmla="*/ 1217 w 1328"/>
                <a:gd name="T15" fmla="*/ 188 h 272"/>
                <a:gd name="T16" fmla="*/ 1303 w 1328"/>
                <a:gd name="T17" fmla="*/ 235 h 272"/>
                <a:gd name="T18" fmla="*/ 1314 w 1328"/>
                <a:gd name="T19" fmla="*/ 259 h 272"/>
                <a:gd name="T20" fmla="*/ 1185 w 1328"/>
                <a:gd name="T21" fmla="*/ 164 h 272"/>
                <a:gd name="T22" fmla="*/ 1328 w 1328"/>
                <a:gd name="T23" fmla="*/ 175 h 272"/>
                <a:gd name="T24" fmla="*/ 1217 w 1328"/>
                <a:gd name="T25" fmla="*/ 159 h 272"/>
                <a:gd name="T26" fmla="*/ 1297 w 1328"/>
                <a:gd name="T27" fmla="*/ 156 h 272"/>
                <a:gd name="T28" fmla="*/ 195 w 1328"/>
                <a:gd name="T29" fmla="*/ 9 h 272"/>
                <a:gd name="T30" fmla="*/ 16 w 1328"/>
                <a:gd name="T31" fmla="*/ 0 h 272"/>
                <a:gd name="T32" fmla="*/ 15 w 1328"/>
                <a:gd name="T33" fmla="*/ 272 h 272"/>
                <a:gd name="T34" fmla="*/ 98 w 1328"/>
                <a:gd name="T35" fmla="*/ 217 h 272"/>
                <a:gd name="T36" fmla="*/ 195 w 1328"/>
                <a:gd name="T37" fmla="*/ 73 h 272"/>
                <a:gd name="T38" fmla="*/ 226 w 1328"/>
                <a:gd name="T39" fmla="*/ 257 h 272"/>
                <a:gd name="T40" fmla="*/ 297 w 1328"/>
                <a:gd name="T41" fmla="*/ 7 h 272"/>
                <a:gd name="T42" fmla="*/ 316 w 1328"/>
                <a:gd name="T43" fmla="*/ 26 h 272"/>
                <a:gd name="T44" fmla="*/ 297 w 1328"/>
                <a:gd name="T45" fmla="*/ 84 h 272"/>
                <a:gd name="T46" fmla="*/ 297 w 1328"/>
                <a:gd name="T47" fmla="*/ 272 h 272"/>
                <a:gd name="T48" fmla="*/ 513 w 1328"/>
                <a:gd name="T49" fmla="*/ 150 h 272"/>
                <a:gd name="T50" fmla="*/ 368 w 1328"/>
                <a:gd name="T51" fmla="*/ 86 h 272"/>
                <a:gd name="T52" fmla="*/ 370 w 1328"/>
                <a:gd name="T53" fmla="*/ 133 h 272"/>
                <a:gd name="T54" fmla="*/ 402 w 1328"/>
                <a:gd name="T55" fmla="*/ 256 h 272"/>
                <a:gd name="T56" fmla="*/ 481 w 1328"/>
                <a:gd name="T57" fmla="*/ 153 h 272"/>
                <a:gd name="T58" fmla="*/ 513 w 1328"/>
                <a:gd name="T59" fmla="*/ 256 h 272"/>
                <a:gd name="T60" fmla="*/ 625 w 1328"/>
                <a:gd name="T61" fmla="*/ 272 h 272"/>
                <a:gd name="T62" fmla="*/ 623 w 1328"/>
                <a:gd name="T63" fmla="*/ 84 h 272"/>
                <a:gd name="T64" fmla="*/ 683 w 1328"/>
                <a:gd name="T65" fmla="*/ 6 h 272"/>
                <a:gd name="T66" fmla="*/ 715 w 1328"/>
                <a:gd name="T67" fmla="*/ 258 h 272"/>
                <a:gd name="T68" fmla="*/ 629 w 1328"/>
                <a:gd name="T69" fmla="*/ 111 h 272"/>
                <a:gd name="T70" fmla="*/ 630 w 1328"/>
                <a:gd name="T71" fmla="*/ 244 h 272"/>
                <a:gd name="T72" fmla="*/ 837 w 1328"/>
                <a:gd name="T73" fmla="*/ 270 h 272"/>
                <a:gd name="T74" fmla="*/ 830 w 1328"/>
                <a:gd name="T75" fmla="*/ 241 h 272"/>
                <a:gd name="T76" fmla="*/ 837 w 1328"/>
                <a:gd name="T77" fmla="*/ 113 h 272"/>
                <a:gd name="T78" fmla="*/ 795 w 1328"/>
                <a:gd name="T79" fmla="*/ 86 h 272"/>
                <a:gd name="T80" fmla="*/ 763 w 1328"/>
                <a:gd name="T81" fmla="*/ 48 h 272"/>
                <a:gd name="T82" fmla="*/ 734 w 1328"/>
                <a:gd name="T83" fmla="*/ 100 h 272"/>
                <a:gd name="T84" fmla="*/ 763 w 1328"/>
                <a:gd name="T85" fmla="*/ 191 h 272"/>
                <a:gd name="T86" fmla="*/ 887 w 1328"/>
                <a:gd name="T87" fmla="*/ 86 h 272"/>
                <a:gd name="T88" fmla="*/ 889 w 1328"/>
                <a:gd name="T89" fmla="*/ 133 h 272"/>
                <a:gd name="T90" fmla="*/ 921 w 1328"/>
                <a:gd name="T91" fmla="*/ 256 h 272"/>
                <a:gd name="T92" fmla="*/ 962 w 1328"/>
                <a:gd name="T93" fmla="*/ 114 h 272"/>
                <a:gd name="T94" fmla="*/ 999 w 1328"/>
                <a:gd name="T95" fmla="*/ 101 h 272"/>
                <a:gd name="T96" fmla="*/ 887 w 1328"/>
                <a:gd name="T97" fmla="*/ 8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28" h="272">
                  <a:moveTo>
                    <a:pt x="1150" y="175"/>
                  </a:moveTo>
                  <a:cubicBezTo>
                    <a:pt x="1150" y="182"/>
                    <a:pt x="1145" y="188"/>
                    <a:pt x="1138" y="188"/>
                  </a:cubicBezTo>
                  <a:cubicBezTo>
                    <a:pt x="1039" y="188"/>
                    <a:pt x="1039" y="188"/>
                    <a:pt x="1039" y="188"/>
                  </a:cubicBezTo>
                  <a:cubicBezTo>
                    <a:pt x="1039" y="193"/>
                    <a:pt x="1039" y="193"/>
                    <a:pt x="1039" y="193"/>
                  </a:cubicBezTo>
                  <a:cubicBezTo>
                    <a:pt x="1039" y="222"/>
                    <a:pt x="1050" y="245"/>
                    <a:pt x="1080" y="245"/>
                  </a:cubicBezTo>
                  <a:cubicBezTo>
                    <a:pt x="1097" y="245"/>
                    <a:pt x="1109" y="242"/>
                    <a:pt x="1125" y="235"/>
                  </a:cubicBezTo>
                  <a:cubicBezTo>
                    <a:pt x="1127" y="234"/>
                    <a:pt x="1129" y="233"/>
                    <a:pt x="1131" y="233"/>
                  </a:cubicBezTo>
                  <a:cubicBezTo>
                    <a:pt x="1138" y="233"/>
                    <a:pt x="1143" y="240"/>
                    <a:pt x="1143" y="247"/>
                  </a:cubicBezTo>
                  <a:cubicBezTo>
                    <a:pt x="1143" y="253"/>
                    <a:pt x="1141" y="256"/>
                    <a:pt x="1136" y="259"/>
                  </a:cubicBezTo>
                  <a:cubicBezTo>
                    <a:pt x="1120" y="269"/>
                    <a:pt x="1097" y="272"/>
                    <a:pt x="1079" y="272"/>
                  </a:cubicBezTo>
                  <a:cubicBezTo>
                    <a:pt x="1030" y="272"/>
                    <a:pt x="1007" y="238"/>
                    <a:pt x="1007" y="192"/>
                  </a:cubicBezTo>
                  <a:cubicBezTo>
                    <a:pt x="1007" y="164"/>
                    <a:pt x="1007" y="164"/>
                    <a:pt x="1007" y="164"/>
                  </a:cubicBezTo>
                  <a:cubicBezTo>
                    <a:pt x="1007" y="118"/>
                    <a:pt x="1031" y="84"/>
                    <a:pt x="1079" y="84"/>
                  </a:cubicBezTo>
                  <a:cubicBezTo>
                    <a:pt x="1127" y="84"/>
                    <a:pt x="1150" y="114"/>
                    <a:pt x="1150" y="160"/>
                  </a:cubicBezTo>
                  <a:lnTo>
                    <a:pt x="1150" y="175"/>
                  </a:lnTo>
                  <a:close/>
                  <a:moveTo>
                    <a:pt x="1119" y="156"/>
                  </a:moveTo>
                  <a:cubicBezTo>
                    <a:pt x="1119" y="129"/>
                    <a:pt x="1110" y="110"/>
                    <a:pt x="1079" y="110"/>
                  </a:cubicBezTo>
                  <a:cubicBezTo>
                    <a:pt x="1051" y="110"/>
                    <a:pt x="1039" y="132"/>
                    <a:pt x="1039" y="159"/>
                  </a:cubicBezTo>
                  <a:cubicBezTo>
                    <a:pt x="1039" y="162"/>
                    <a:pt x="1039" y="162"/>
                    <a:pt x="1039" y="162"/>
                  </a:cubicBezTo>
                  <a:cubicBezTo>
                    <a:pt x="1119" y="162"/>
                    <a:pt x="1119" y="162"/>
                    <a:pt x="1119" y="162"/>
                  </a:cubicBezTo>
                  <a:lnTo>
                    <a:pt x="1119" y="156"/>
                  </a:lnTo>
                  <a:close/>
                  <a:moveTo>
                    <a:pt x="1328" y="175"/>
                  </a:moveTo>
                  <a:cubicBezTo>
                    <a:pt x="1328" y="182"/>
                    <a:pt x="1323" y="188"/>
                    <a:pt x="1316" y="188"/>
                  </a:cubicBezTo>
                  <a:cubicBezTo>
                    <a:pt x="1217" y="188"/>
                    <a:pt x="1217" y="188"/>
                    <a:pt x="1217" y="188"/>
                  </a:cubicBezTo>
                  <a:cubicBezTo>
                    <a:pt x="1217" y="193"/>
                    <a:pt x="1217" y="193"/>
                    <a:pt x="1217" y="193"/>
                  </a:cubicBezTo>
                  <a:cubicBezTo>
                    <a:pt x="1217" y="222"/>
                    <a:pt x="1228" y="245"/>
                    <a:pt x="1258" y="245"/>
                  </a:cubicBezTo>
                  <a:cubicBezTo>
                    <a:pt x="1276" y="245"/>
                    <a:pt x="1287" y="242"/>
                    <a:pt x="1303" y="235"/>
                  </a:cubicBezTo>
                  <a:cubicBezTo>
                    <a:pt x="1305" y="234"/>
                    <a:pt x="1307" y="233"/>
                    <a:pt x="1309" y="233"/>
                  </a:cubicBezTo>
                  <a:cubicBezTo>
                    <a:pt x="1316" y="233"/>
                    <a:pt x="1322" y="240"/>
                    <a:pt x="1322" y="247"/>
                  </a:cubicBezTo>
                  <a:cubicBezTo>
                    <a:pt x="1322" y="253"/>
                    <a:pt x="1319" y="256"/>
                    <a:pt x="1314" y="259"/>
                  </a:cubicBezTo>
                  <a:cubicBezTo>
                    <a:pt x="1298" y="269"/>
                    <a:pt x="1275" y="272"/>
                    <a:pt x="1257" y="272"/>
                  </a:cubicBezTo>
                  <a:cubicBezTo>
                    <a:pt x="1208" y="272"/>
                    <a:pt x="1185" y="238"/>
                    <a:pt x="1185" y="192"/>
                  </a:cubicBezTo>
                  <a:cubicBezTo>
                    <a:pt x="1185" y="164"/>
                    <a:pt x="1185" y="164"/>
                    <a:pt x="1185" y="164"/>
                  </a:cubicBezTo>
                  <a:cubicBezTo>
                    <a:pt x="1185" y="118"/>
                    <a:pt x="1209" y="84"/>
                    <a:pt x="1257" y="84"/>
                  </a:cubicBezTo>
                  <a:cubicBezTo>
                    <a:pt x="1305" y="84"/>
                    <a:pt x="1328" y="114"/>
                    <a:pt x="1328" y="160"/>
                  </a:cubicBezTo>
                  <a:lnTo>
                    <a:pt x="1328" y="175"/>
                  </a:lnTo>
                  <a:close/>
                  <a:moveTo>
                    <a:pt x="1297" y="156"/>
                  </a:moveTo>
                  <a:cubicBezTo>
                    <a:pt x="1297" y="129"/>
                    <a:pt x="1288" y="110"/>
                    <a:pt x="1257" y="110"/>
                  </a:cubicBezTo>
                  <a:cubicBezTo>
                    <a:pt x="1230" y="110"/>
                    <a:pt x="1217" y="132"/>
                    <a:pt x="1217" y="159"/>
                  </a:cubicBezTo>
                  <a:cubicBezTo>
                    <a:pt x="1217" y="162"/>
                    <a:pt x="1217" y="162"/>
                    <a:pt x="1217" y="162"/>
                  </a:cubicBezTo>
                  <a:cubicBezTo>
                    <a:pt x="1297" y="162"/>
                    <a:pt x="1297" y="162"/>
                    <a:pt x="1297" y="162"/>
                  </a:cubicBezTo>
                  <a:lnTo>
                    <a:pt x="1297" y="156"/>
                  </a:lnTo>
                  <a:close/>
                  <a:moveTo>
                    <a:pt x="226" y="15"/>
                  </a:moveTo>
                  <a:cubicBezTo>
                    <a:pt x="226" y="6"/>
                    <a:pt x="219" y="0"/>
                    <a:pt x="210" y="0"/>
                  </a:cubicBezTo>
                  <a:cubicBezTo>
                    <a:pt x="203" y="0"/>
                    <a:pt x="198" y="3"/>
                    <a:pt x="195" y="9"/>
                  </a:cubicBezTo>
                  <a:cubicBezTo>
                    <a:pt x="113" y="180"/>
                    <a:pt x="113" y="180"/>
                    <a:pt x="113" y="180"/>
                  </a:cubicBezTo>
                  <a:cubicBezTo>
                    <a:pt x="32" y="10"/>
                    <a:pt x="32" y="10"/>
                    <a:pt x="32" y="10"/>
                  </a:cubicBezTo>
                  <a:cubicBezTo>
                    <a:pt x="29" y="3"/>
                    <a:pt x="23" y="0"/>
                    <a:pt x="16" y="0"/>
                  </a:cubicBezTo>
                  <a:cubicBezTo>
                    <a:pt x="7" y="0"/>
                    <a:pt x="0" y="6"/>
                    <a:pt x="0" y="15"/>
                  </a:cubicBezTo>
                  <a:cubicBezTo>
                    <a:pt x="0" y="257"/>
                    <a:pt x="0" y="257"/>
                    <a:pt x="0" y="257"/>
                  </a:cubicBezTo>
                  <a:cubicBezTo>
                    <a:pt x="0" y="265"/>
                    <a:pt x="7" y="272"/>
                    <a:pt x="15" y="272"/>
                  </a:cubicBezTo>
                  <a:cubicBezTo>
                    <a:pt x="23" y="272"/>
                    <a:pt x="30" y="265"/>
                    <a:pt x="30" y="257"/>
                  </a:cubicBezTo>
                  <a:cubicBezTo>
                    <a:pt x="30" y="74"/>
                    <a:pt x="30" y="74"/>
                    <a:pt x="30" y="74"/>
                  </a:cubicBezTo>
                  <a:cubicBezTo>
                    <a:pt x="98" y="217"/>
                    <a:pt x="98" y="217"/>
                    <a:pt x="98" y="217"/>
                  </a:cubicBezTo>
                  <a:cubicBezTo>
                    <a:pt x="101" y="223"/>
                    <a:pt x="106" y="226"/>
                    <a:pt x="113" y="226"/>
                  </a:cubicBezTo>
                  <a:cubicBezTo>
                    <a:pt x="119" y="226"/>
                    <a:pt x="125" y="223"/>
                    <a:pt x="128" y="217"/>
                  </a:cubicBezTo>
                  <a:cubicBezTo>
                    <a:pt x="195" y="73"/>
                    <a:pt x="195" y="73"/>
                    <a:pt x="195" y="73"/>
                  </a:cubicBezTo>
                  <a:cubicBezTo>
                    <a:pt x="195" y="257"/>
                    <a:pt x="195" y="257"/>
                    <a:pt x="195" y="257"/>
                  </a:cubicBezTo>
                  <a:cubicBezTo>
                    <a:pt x="195" y="265"/>
                    <a:pt x="202" y="272"/>
                    <a:pt x="210" y="272"/>
                  </a:cubicBezTo>
                  <a:cubicBezTo>
                    <a:pt x="219" y="272"/>
                    <a:pt x="226" y="265"/>
                    <a:pt x="226" y="257"/>
                  </a:cubicBezTo>
                  <a:lnTo>
                    <a:pt x="226" y="15"/>
                  </a:lnTo>
                  <a:close/>
                  <a:moveTo>
                    <a:pt x="316" y="26"/>
                  </a:moveTo>
                  <a:cubicBezTo>
                    <a:pt x="316" y="15"/>
                    <a:pt x="308" y="7"/>
                    <a:pt x="297" y="7"/>
                  </a:cubicBezTo>
                  <a:cubicBezTo>
                    <a:pt x="287" y="7"/>
                    <a:pt x="279" y="16"/>
                    <a:pt x="279" y="26"/>
                  </a:cubicBezTo>
                  <a:cubicBezTo>
                    <a:pt x="279" y="36"/>
                    <a:pt x="287" y="44"/>
                    <a:pt x="297" y="44"/>
                  </a:cubicBezTo>
                  <a:cubicBezTo>
                    <a:pt x="308" y="44"/>
                    <a:pt x="316" y="36"/>
                    <a:pt x="316" y="26"/>
                  </a:cubicBezTo>
                  <a:close/>
                  <a:moveTo>
                    <a:pt x="313" y="256"/>
                  </a:moveTo>
                  <a:cubicBezTo>
                    <a:pt x="313" y="100"/>
                    <a:pt x="313" y="100"/>
                    <a:pt x="313" y="100"/>
                  </a:cubicBezTo>
                  <a:cubicBezTo>
                    <a:pt x="313" y="91"/>
                    <a:pt x="306" y="84"/>
                    <a:pt x="297" y="84"/>
                  </a:cubicBezTo>
                  <a:cubicBezTo>
                    <a:pt x="289" y="84"/>
                    <a:pt x="282" y="91"/>
                    <a:pt x="282" y="100"/>
                  </a:cubicBezTo>
                  <a:cubicBezTo>
                    <a:pt x="282" y="256"/>
                    <a:pt x="282" y="256"/>
                    <a:pt x="282" y="256"/>
                  </a:cubicBezTo>
                  <a:cubicBezTo>
                    <a:pt x="282" y="265"/>
                    <a:pt x="288" y="272"/>
                    <a:pt x="297" y="272"/>
                  </a:cubicBezTo>
                  <a:cubicBezTo>
                    <a:pt x="306" y="272"/>
                    <a:pt x="313" y="265"/>
                    <a:pt x="313" y="256"/>
                  </a:cubicBezTo>
                  <a:close/>
                  <a:moveTo>
                    <a:pt x="513" y="256"/>
                  </a:moveTo>
                  <a:cubicBezTo>
                    <a:pt x="513" y="150"/>
                    <a:pt x="513" y="150"/>
                    <a:pt x="513" y="150"/>
                  </a:cubicBezTo>
                  <a:cubicBezTo>
                    <a:pt x="513" y="110"/>
                    <a:pt x="497" y="84"/>
                    <a:pt x="453" y="84"/>
                  </a:cubicBezTo>
                  <a:cubicBezTo>
                    <a:pt x="432" y="84"/>
                    <a:pt x="411" y="89"/>
                    <a:pt x="396" y="106"/>
                  </a:cubicBezTo>
                  <a:cubicBezTo>
                    <a:pt x="391" y="94"/>
                    <a:pt x="381" y="86"/>
                    <a:pt x="368" y="86"/>
                  </a:cubicBezTo>
                  <a:cubicBezTo>
                    <a:pt x="360" y="86"/>
                    <a:pt x="353" y="90"/>
                    <a:pt x="353" y="98"/>
                  </a:cubicBezTo>
                  <a:cubicBezTo>
                    <a:pt x="352" y="105"/>
                    <a:pt x="355" y="108"/>
                    <a:pt x="362" y="112"/>
                  </a:cubicBezTo>
                  <a:cubicBezTo>
                    <a:pt x="367" y="115"/>
                    <a:pt x="370" y="123"/>
                    <a:pt x="370" y="133"/>
                  </a:cubicBezTo>
                  <a:cubicBezTo>
                    <a:pt x="370" y="256"/>
                    <a:pt x="370" y="256"/>
                    <a:pt x="370" y="256"/>
                  </a:cubicBezTo>
                  <a:cubicBezTo>
                    <a:pt x="370" y="265"/>
                    <a:pt x="378" y="272"/>
                    <a:pt x="386" y="272"/>
                  </a:cubicBezTo>
                  <a:cubicBezTo>
                    <a:pt x="395" y="272"/>
                    <a:pt x="402" y="265"/>
                    <a:pt x="402" y="256"/>
                  </a:cubicBezTo>
                  <a:cubicBezTo>
                    <a:pt x="402" y="137"/>
                    <a:pt x="402" y="137"/>
                    <a:pt x="402" y="137"/>
                  </a:cubicBezTo>
                  <a:cubicBezTo>
                    <a:pt x="411" y="121"/>
                    <a:pt x="428" y="114"/>
                    <a:pt x="446" y="114"/>
                  </a:cubicBezTo>
                  <a:cubicBezTo>
                    <a:pt x="473" y="114"/>
                    <a:pt x="481" y="129"/>
                    <a:pt x="481" y="153"/>
                  </a:cubicBezTo>
                  <a:cubicBezTo>
                    <a:pt x="481" y="256"/>
                    <a:pt x="481" y="256"/>
                    <a:pt x="481" y="256"/>
                  </a:cubicBezTo>
                  <a:cubicBezTo>
                    <a:pt x="481" y="265"/>
                    <a:pt x="488" y="272"/>
                    <a:pt x="497" y="272"/>
                  </a:cubicBezTo>
                  <a:cubicBezTo>
                    <a:pt x="506" y="272"/>
                    <a:pt x="513" y="265"/>
                    <a:pt x="513" y="256"/>
                  </a:cubicBezTo>
                  <a:close/>
                  <a:moveTo>
                    <a:pt x="699" y="272"/>
                  </a:moveTo>
                  <a:cubicBezTo>
                    <a:pt x="689" y="272"/>
                    <a:pt x="678" y="265"/>
                    <a:pt x="673" y="256"/>
                  </a:cubicBezTo>
                  <a:cubicBezTo>
                    <a:pt x="659" y="266"/>
                    <a:pt x="642" y="272"/>
                    <a:pt x="625" y="272"/>
                  </a:cubicBezTo>
                  <a:cubicBezTo>
                    <a:pt x="577" y="272"/>
                    <a:pt x="558" y="244"/>
                    <a:pt x="558" y="198"/>
                  </a:cubicBezTo>
                  <a:cubicBezTo>
                    <a:pt x="558" y="165"/>
                    <a:pt x="558" y="165"/>
                    <a:pt x="558" y="165"/>
                  </a:cubicBezTo>
                  <a:cubicBezTo>
                    <a:pt x="558" y="121"/>
                    <a:pt x="572" y="84"/>
                    <a:pt x="623" y="84"/>
                  </a:cubicBezTo>
                  <a:cubicBezTo>
                    <a:pt x="638" y="84"/>
                    <a:pt x="654" y="89"/>
                    <a:pt x="667" y="98"/>
                  </a:cubicBezTo>
                  <a:cubicBezTo>
                    <a:pt x="667" y="22"/>
                    <a:pt x="667" y="22"/>
                    <a:pt x="667" y="22"/>
                  </a:cubicBezTo>
                  <a:cubicBezTo>
                    <a:pt x="667" y="13"/>
                    <a:pt x="674" y="6"/>
                    <a:pt x="683" y="6"/>
                  </a:cubicBezTo>
                  <a:cubicBezTo>
                    <a:pt x="691" y="6"/>
                    <a:pt x="698" y="13"/>
                    <a:pt x="698" y="22"/>
                  </a:cubicBezTo>
                  <a:cubicBezTo>
                    <a:pt x="698" y="225"/>
                    <a:pt x="698" y="225"/>
                    <a:pt x="698" y="225"/>
                  </a:cubicBezTo>
                  <a:cubicBezTo>
                    <a:pt x="698" y="254"/>
                    <a:pt x="715" y="242"/>
                    <a:pt x="715" y="258"/>
                  </a:cubicBezTo>
                  <a:cubicBezTo>
                    <a:pt x="715" y="268"/>
                    <a:pt x="708" y="272"/>
                    <a:pt x="699" y="272"/>
                  </a:cubicBezTo>
                  <a:close/>
                  <a:moveTo>
                    <a:pt x="667" y="128"/>
                  </a:moveTo>
                  <a:cubicBezTo>
                    <a:pt x="657" y="118"/>
                    <a:pt x="643" y="111"/>
                    <a:pt x="629" y="111"/>
                  </a:cubicBezTo>
                  <a:cubicBezTo>
                    <a:pt x="598" y="111"/>
                    <a:pt x="590" y="134"/>
                    <a:pt x="590" y="161"/>
                  </a:cubicBezTo>
                  <a:cubicBezTo>
                    <a:pt x="590" y="200"/>
                    <a:pt x="590" y="200"/>
                    <a:pt x="590" y="200"/>
                  </a:cubicBezTo>
                  <a:cubicBezTo>
                    <a:pt x="590" y="228"/>
                    <a:pt x="600" y="244"/>
                    <a:pt x="630" y="244"/>
                  </a:cubicBezTo>
                  <a:cubicBezTo>
                    <a:pt x="643" y="244"/>
                    <a:pt x="657" y="238"/>
                    <a:pt x="667" y="229"/>
                  </a:cubicBezTo>
                  <a:lnTo>
                    <a:pt x="667" y="128"/>
                  </a:lnTo>
                  <a:close/>
                  <a:moveTo>
                    <a:pt x="837" y="270"/>
                  </a:moveTo>
                  <a:cubicBezTo>
                    <a:pt x="845" y="270"/>
                    <a:pt x="852" y="263"/>
                    <a:pt x="852" y="255"/>
                  </a:cubicBezTo>
                  <a:cubicBezTo>
                    <a:pt x="852" y="247"/>
                    <a:pt x="845" y="241"/>
                    <a:pt x="837" y="241"/>
                  </a:cubicBezTo>
                  <a:cubicBezTo>
                    <a:pt x="830" y="241"/>
                    <a:pt x="830" y="241"/>
                    <a:pt x="830" y="241"/>
                  </a:cubicBezTo>
                  <a:cubicBezTo>
                    <a:pt x="796" y="241"/>
                    <a:pt x="795" y="219"/>
                    <a:pt x="795" y="191"/>
                  </a:cubicBezTo>
                  <a:cubicBezTo>
                    <a:pt x="795" y="113"/>
                    <a:pt x="795" y="113"/>
                    <a:pt x="795" y="113"/>
                  </a:cubicBezTo>
                  <a:cubicBezTo>
                    <a:pt x="837" y="113"/>
                    <a:pt x="837" y="113"/>
                    <a:pt x="837" y="113"/>
                  </a:cubicBezTo>
                  <a:cubicBezTo>
                    <a:pt x="845" y="113"/>
                    <a:pt x="851" y="107"/>
                    <a:pt x="851" y="100"/>
                  </a:cubicBezTo>
                  <a:cubicBezTo>
                    <a:pt x="851" y="92"/>
                    <a:pt x="845" y="86"/>
                    <a:pt x="837" y="86"/>
                  </a:cubicBezTo>
                  <a:cubicBezTo>
                    <a:pt x="795" y="86"/>
                    <a:pt x="795" y="86"/>
                    <a:pt x="795" y="86"/>
                  </a:cubicBezTo>
                  <a:cubicBezTo>
                    <a:pt x="795" y="48"/>
                    <a:pt x="795" y="48"/>
                    <a:pt x="795" y="48"/>
                  </a:cubicBezTo>
                  <a:cubicBezTo>
                    <a:pt x="795" y="40"/>
                    <a:pt x="788" y="32"/>
                    <a:pt x="779" y="32"/>
                  </a:cubicBezTo>
                  <a:cubicBezTo>
                    <a:pt x="770" y="32"/>
                    <a:pt x="763" y="40"/>
                    <a:pt x="763" y="48"/>
                  </a:cubicBezTo>
                  <a:cubicBezTo>
                    <a:pt x="763" y="86"/>
                    <a:pt x="763" y="86"/>
                    <a:pt x="763" y="86"/>
                  </a:cubicBezTo>
                  <a:cubicBezTo>
                    <a:pt x="748" y="86"/>
                    <a:pt x="748" y="86"/>
                    <a:pt x="748" y="86"/>
                  </a:cubicBezTo>
                  <a:cubicBezTo>
                    <a:pt x="740" y="86"/>
                    <a:pt x="734" y="92"/>
                    <a:pt x="734" y="100"/>
                  </a:cubicBezTo>
                  <a:cubicBezTo>
                    <a:pt x="734" y="107"/>
                    <a:pt x="741" y="113"/>
                    <a:pt x="748" y="113"/>
                  </a:cubicBezTo>
                  <a:cubicBezTo>
                    <a:pt x="763" y="113"/>
                    <a:pt x="763" y="113"/>
                    <a:pt x="763" y="113"/>
                  </a:cubicBezTo>
                  <a:cubicBezTo>
                    <a:pt x="763" y="191"/>
                    <a:pt x="763" y="191"/>
                    <a:pt x="763" y="191"/>
                  </a:cubicBezTo>
                  <a:cubicBezTo>
                    <a:pt x="763" y="237"/>
                    <a:pt x="775" y="270"/>
                    <a:pt x="826" y="270"/>
                  </a:cubicBezTo>
                  <a:lnTo>
                    <a:pt x="837" y="270"/>
                  </a:lnTo>
                  <a:close/>
                  <a:moveTo>
                    <a:pt x="887" y="86"/>
                  </a:moveTo>
                  <a:cubicBezTo>
                    <a:pt x="879" y="86"/>
                    <a:pt x="872" y="90"/>
                    <a:pt x="872" y="98"/>
                  </a:cubicBezTo>
                  <a:cubicBezTo>
                    <a:pt x="871" y="105"/>
                    <a:pt x="875" y="108"/>
                    <a:pt x="881" y="112"/>
                  </a:cubicBezTo>
                  <a:cubicBezTo>
                    <a:pt x="886" y="115"/>
                    <a:pt x="889" y="123"/>
                    <a:pt x="889" y="133"/>
                  </a:cubicBezTo>
                  <a:cubicBezTo>
                    <a:pt x="889" y="256"/>
                    <a:pt x="889" y="256"/>
                    <a:pt x="889" y="256"/>
                  </a:cubicBezTo>
                  <a:cubicBezTo>
                    <a:pt x="889" y="265"/>
                    <a:pt x="897" y="272"/>
                    <a:pt x="905" y="272"/>
                  </a:cubicBezTo>
                  <a:cubicBezTo>
                    <a:pt x="914" y="272"/>
                    <a:pt x="921" y="265"/>
                    <a:pt x="921" y="256"/>
                  </a:cubicBezTo>
                  <a:cubicBezTo>
                    <a:pt x="921" y="220"/>
                    <a:pt x="921" y="184"/>
                    <a:pt x="921" y="147"/>
                  </a:cubicBezTo>
                  <a:cubicBezTo>
                    <a:pt x="921" y="146"/>
                    <a:pt x="924" y="139"/>
                    <a:pt x="924" y="138"/>
                  </a:cubicBezTo>
                  <a:cubicBezTo>
                    <a:pt x="931" y="121"/>
                    <a:pt x="944" y="114"/>
                    <a:pt x="962" y="114"/>
                  </a:cubicBezTo>
                  <a:cubicBezTo>
                    <a:pt x="968" y="114"/>
                    <a:pt x="974" y="115"/>
                    <a:pt x="980" y="117"/>
                  </a:cubicBezTo>
                  <a:cubicBezTo>
                    <a:pt x="981" y="117"/>
                    <a:pt x="983" y="117"/>
                    <a:pt x="984" y="117"/>
                  </a:cubicBezTo>
                  <a:cubicBezTo>
                    <a:pt x="993" y="117"/>
                    <a:pt x="999" y="109"/>
                    <a:pt x="999" y="101"/>
                  </a:cubicBezTo>
                  <a:cubicBezTo>
                    <a:pt x="999" y="85"/>
                    <a:pt x="979" y="84"/>
                    <a:pt x="967" y="84"/>
                  </a:cubicBezTo>
                  <a:cubicBezTo>
                    <a:pt x="946" y="84"/>
                    <a:pt x="929" y="92"/>
                    <a:pt x="917" y="109"/>
                  </a:cubicBezTo>
                  <a:cubicBezTo>
                    <a:pt x="912" y="96"/>
                    <a:pt x="902" y="86"/>
                    <a:pt x="887" y="8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4D4F53"/>
                </a:solidFill>
                <a:latin typeface="Arial"/>
              </a:endParaRPr>
            </a:p>
          </p:txBody>
        </p:sp>
        <p:sp>
          <p:nvSpPr>
            <p:cNvPr id="10" name="Freeform 6"/>
            <p:cNvSpPr>
              <a:spLocks noEditPoints="1"/>
            </p:cNvSpPr>
            <p:nvPr/>
          </p:nvSpPr>
          <p:spPr bwMode="auto">
            <a:xfrm>
              <a:off x="1452563" y="5010050"/>
              <a:ext cx="1749425" cy="1717675"/>
            </a:xfrm>
            <a:custGeom>
              <a:avLst/>
              <a:gdLst>
                <a:gd name="T0" fmla="*/ 227 w 466"/>
                <a:gd name="T1" fmla="*/ 162 h 455"/>
                <a:gd name="T2" fmla="*/ 111 w 466"/>
                <a:gd name="T3" fmla="*/ 33 h 455"/>
                <a:gd name="T4" fmla="*/ 138 w 466"/>
                <a:gd name="T5" fmla="*/ 23 h 455"/>
                <a:gd name="T6" fmla="*/ 367 w 466"/>
                <a:gd name="T7" fmla="*/ 40 h 455"/>
                <a:gd name="T8" fmla="*/ 229 w 466"/>
                <a:gd name="T9" fmla="*/ 335 h 455"/>
                <a:gd name="T10" fmla="*/ 359 w 466"/>
                <a:gd name="T11" fmla="*/ 265 h 455"/>
                <a:gd name="T12" fmla="*/ 234 w 466"/>
                <a:gd name="T13" fmla="*/ 382 h 455"/>
                <a:gd name="T14" fmla="*/ 248 w 466"/>
                <a:gd name="T15" fmla="*/ 397 h 455"/>
                <a:gd name="T16" fmla="*/ 345 w 466"/>
                <a:gd name="T17" fmla="*/ 361 h 455"/>
                <a:gd name="T18" fmla="*/ 452 w 466"/>
                <a:gd name="T19" fmla="*/ 201 h 455"/>
                <a:gd name="T20" fmla="*/ 323 w 466"/>
                <a:gd name="T21" fmla="*/ 433 h 455"/>
                <a:gd name="T22" fmla="*/ 253 w 466"/>
                <a:gd name="T23" fmla="*/ 1 h 455"/>
                <a:gd name="T24" fmla="*/ 253 w 466"/>
                <a:gd name="T25" fmla="*/ 1 h 455"/>
                <a:gd name="T26" fmla="*/ 333 w 466"/>
                <a:gd name="T27" fmla="*/ 22 h 455"/>
                <a:gd name="T28" fmla="*/ 227 w 466"/>
                <a:gd name="T29" fmla="*/ 119 h 455"/>
                <a:gd name="T30" fmla="*/ 265 w 466"/>
                <a:gd name="T31" fmla="*/ 87 h 455"/>
                <a:gd name="T32" fmla="*/ 354 w 466"/>
                <a:gd name="T33" fmla="*/ 176 h 455"/>
                <a:gd name="T34" fmla="*/ 354 w 466"/>
                <a:gd name="T35" fmla="*/ 176 h 455"/>
                <a:gd name="T36" fmla="*/ 332 w 466"/>
                <a:gd name="T37" fmla="*/ 61 h 455"/>
                <a:gd name="T38" fmla="*/ 340 w 466"/>
                <a:gd name="T39" fmla="*/ 120 h 455"/>
                <a:gd name="T40" fmla="*/ 315 w 466"/>
                <a:gd name="T41" fmla="*/ 214 h 455"/>
                <a:gd name="T42" fmla="*/ 329 w 466"/>
                <a:gd name="T43" fmla="*/ 227 h 455"/>
                <a:gd name="T44" fmla="*/ 318 w 466"/>
                <a:gd name="T45" fmla="*/ 135 h 455"/>
                <a:gd name="T46" fmla="*/ 323 w 466"/>
                <a:gd name="T47" fmla="*/ 153 h 455"/>
                <a:gd name="T48" fmla="*/ 331 w 466"/>
                <a:gd name="T49" fmla="*/ 128 h 455"/>
                <a:gd name="T50" fmla="*/ 172 w 466"/>
                <a:gd name="T51" fmla="*/ 418 h 455"/>
                <a:gd name="T52" fmla="*/ 201 w 466"/>
                <a:gd name="T53" fmla="*/ 401 h 455"/>
                <a:gd name="T54" fmla="*/ 186 w 466"/>
                <a:gd name="T55" fmla="*/ 371 h 455"/>
                <a:gd name="T56" fmla="*/ 309 w 466"/>
                <a:gd name="T57" fmla="*/ 393 h 455"/>
                <a:gd name="T58" fmla="*/ 315 w 466"/>
                <a:gd name="T59" fmla="*/ 404 h 455"/>
                <a:gd name="T60" fmla="*/ 238 w 466"/>
                <a:gd name="T61" fmla="*/ 430 h 455"/>
                <a:gd name="T62" fmla="*/ 266 w 466"/>
                <a:gd name="T63" fmla="*/ 424 h 455"/>
                <a:gd name="T64" fmla="*/ 131 w 466"/>
                <a:gd name="T65" fmla="*/ 429 h 455"/>
                <a:gd name="T66" fmla="*/ 149 w 466"/>
                <a:gd name="T67" fmla="*/ 419 h 455"/>
                <a:gd name="T68" fmla="*/ 197 w 466"/>
                <a:gd name="T69" fmla="*/ 455 h 455"/>
                <a:gd name="T70" fmla="*/ 257 w 466"/>
                <a:gd name="T71" fmla="*/ 144 h 455"/>
                <a:gd name="T72" fmla="*/ 247 w 466"/>
                <a:gd name="T73" fmla="*/ 161 h 455"/>
                <a:gd name="T74" fmla="*/ 284 w 466"/>
                <a:gd name="T75" fmla="*/ 441 h 455"/>
                <a:gd name="T76" fmla="*/ 308 w 466"/>
                <a:gd name="T77" fmla="*/ 441 h 455"/>
                <a:gd name="T78" fmla="*/ 110 w 466"/>
                <a:gd name="T79" fmla="*/ 423 h 455"/>
                <a:gd name="T80" fmla="*/ 163 w 466"/>
                <a:gd name="T81" fmla="*/ 342 h 455"/>
                <a:gd name="T82" fmla="*/ 295 w 466"/>
                <a:gd name="T83" fmla="*/ 237 h 455"/>
                <a:gd name="T84" fmla="*/ 93 w 466"/>
                <a:gd name="T85" fmla="*/ 394 h 455"/>
                <a:gd name="T86" fmla="*/ 298 w 466"/>
                <a:gd name="T87" fmla="*/ 160 h 455"/>
                <a:gd name="T88" fmla="*/ 80 w 466"/>
                <a:gd name="T89" fmla="*/ 382 h 455"/>
                <a:gd name="T90" fmla="*/ 184 w 466"/>
                <a:gd name="T91" fmla="*/ 192 h 455"/>
                <a:gd name="T92" fmla="*/ 66 w 466"/>
                <a:gd name="T93" fmla="*/ 367 h 455"/>
                <a:gd name="T94" fmla="*/ 197 w 466"/>
                <a:gd name="T95" fmla="*/ 122 h 455"/>
                <a:gd name="T96" fmla="*/ 54 w 466"/>
                <a:gd name="T97" fmla="*/ 351 h 455"/>
                <a:gd name="T98" fmla="*/ 271 w 466"/>
                <a:gd name="T99" fmla="*/ 48 h 455"/>
                <a:gd name="T100" fmla="*/ 95 w 466"/>
                <a:gd name="T101" fmla="*/ 161 h 455"/>
                <a:gd name="T102" fmla="*/ 190 w 466"/>
                <a:gd name="T103" fmla="*/ 45 h 455"/>
                <a:gd name="T104" fmla="*/ 58 w 466"/>
                <a:gd name="T105" fmla="*/ 145 h 455"/>
                <a:gd name="T106" fmla="*/ 29 w 466"/>
                <a:gd name="T107" fmla="*/ 159 h 455"/>
                <a:gd name="T108" fmla="*/ 100 w 466"/>
                <a:gd name="T109" fmla="*/ 43 h 455"/>
                <a:gd name="T110" fmla="*/ 168 w 466"/>
                <a:gd name="T111" fmla="*/ 9 h 455"/>
                <a:gd name="T112" fmla="*/ 151 w 466"/>
                <a:gd name="T113" fmla="*/ 20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66" h="455">
                  <a:moveTo>
                    <a:pt x="235" y="168"/>
                  </a:moveTo>
                  <a:cubicBezTo>
                    <a:pt x="235" y="178"/>
                    <a:pt x="216" y="189"/>
                    <a:pt x="207" y="189"/>
                  </a:cubicBezTo>
                  <a:cubicBezTo>
                    <a:pt x="203" y="189"/>
                    <a:pt x="199" y="188"/>
                    <a:pt x="199" y="183"/>
                  </a:cubicBezTo>
                  <a:cubicBezTo>
                    <a:pt x="199" y="174"/>
                    <a:pt x="218" y="162"/>
                    <a:pt x="227" y="162"/>
                  </a:cubicBezTo>
                  <a:cubicBezTo>
                    <a:pt x="231" y="162"/>
                    <a:pt x="235" y="163"/>
                    <a:pt x="235" y="168"/>
                  </a:cubicBezTo>
                  <a:close/>
                  <a:moveTo>
                    <a:pt x="138" y="23"/>
                  </a:moveTo>
                  <a:cubicBezTo>
                    <a:pt x="137" y="21"/>
                    <a:pt x="135" y="20"/>
                    <a:pt x="131" y="20"/>
                  </a:cubicBezTo>
                  <a:cubicBezTo>
                    <a:pt x="122" y="21"/>
                    <a:pt x="113" y="27"/>
                    <a:pt x="111" y="33"/>
                  </a:cubicBezTo>
                  <a:cubicBezTo>
                    <a:pt x="111" y="35"/>
                    <a:pt x="110" y="37"/>
                    <a:pt x="112" y="39"/>
                  </a:cubicBezTo>
                  <a:cubicBezTo>
                    <a:pt x="113" y="40"/>
                    <a:pt x="114" y="41"/>
                    <a:pt x="116" y="41"/>
                  </a:cubicBezTo>
                  <a:cubicBezTo>
                    <a:pt x="123" y="41"/>
                    <a:pt x="134" y="36"/>
                    <a:pt x="138" y="29"/>
                  </a:cubicBezTo>
                  <a:cubicBezTo>
                    <a:pt x="139" y="27"/>
                    <a:pt x="139" y="25"/>
                    <a:pt x="138" y="23"/>
                  </a:cubicBezTo>
                  <a:close/>
                  <a:moveTo>
                    <a:pt x="466" y="226"/>
                  </a:moveTo>
                  <a:cubicBezTo>
                    <a:pt x="466" y="161"/>
                    <a:pt x="438" y="92"/>
                    <a:pt x="375" y="42"/>
                  </a:cubicBezTo>
                  <a:cubicBezTo>
                    <a:pt x="373" y="41"/>
                    <a:pt x="371" y="40"/>
                    <a:pt x="369" y="39"/>
                  </a:cubicBezTo>
                  <a:cubicBezTo>
                    <a:pt x="368" y="39"/>
                    <a:pt x="368" y="39"/>
                    <a:pt x="367" y="40"/>
                  </a:cubicBezTo>
                  <a:cubicBezTo>
                    <a:pt x="367" y="40"/>
                    <a:pt x="367" y="41"/>
                    <a:pt x="367" y="42"/>
                  </a:cubicBezTo>
                  <a:cubicBezTo>
                    <a:pt x="422" y="103"/>
                    <a:pt x="400" y="192"/>
                    <a:pt x="360" y="238"/>
                  </a:cubicBezTo>
                  <a:cubicBezTo>
                    <a:pt x="325" y="278"/>
                    <a:pt x="280" y="307"/>
                    <a:pt x="239" y="329"/>
                  </a:cubicBezTo>
                  <a:cubicBezTo>
                    <a:pt x="236" y="331"/>
                    <a:pt x="231" y="333"/>
                    <a:pt x="229" y="335"/>
                  </a:cubicBezTo>
                  <a:cubicBezTo>
                    <a:pt x="225" y="339"/>
                    <a:pt x="224" y="343"/>
                    <a:pt x="225" y="346"/>
                  </a:cubicBezTo>
                  <a:cubicBezTo>
                    <a:pt x="227" y="350"/>
                    <a:pt x="230" y="351"/>
                    <a:pt x="236" y="351"/>
                  </a:cubicBezTo>
                  <a:cubicBezTo>
                    <a:pt x="239" y="350"/>
                    <a:pt x="246" y="348"/>
                    <a:pt x="250" y="346"/>
                  </a:cubicBezTo>
                  <a:cubicBezTo>
                    <a:pt x="288" y="326"/>
                    <a:pt x="328" y="299"/>
                    <a:pt x="359" y="265"/>
                  </a:cubicBezTo>
                  <a:cubicBezTo>
                    <a:pt x="397" y="223"/>
                    <a:pt x="421" y="169"/>
                    <a:pt x="412" y="104"/>
                  </a:cubicBezTo>
                  <a:cubicBezTo>
                    <a:pt x="412" y="105"/>
                    <a:pt x="413" y="106"/>
                    <a:pt x="413" y="107"/>
                  </a:cubicBezTo>
                  <a:cubicBezTo>
                    <a:pt x="434" y="158"/>
                    <a:pt x="417" y="222"/>
                    <a:pt x="371" y="279"/>
                  </a:cubicBezTo>
                  <a:cubicBezTo>
                    <a:pt x="339" y="320"/>
                    <a:pt x="292" y="356"/>
                    <a:pt x="234" y="382"/>
                  </a:cubicBezTo>
                  <a:cubicBezTo>
                    <a:pt x="230" y="384"/>
                    <a:pt x="224" y="387"/>
                    <a:pt x="221" y="392"/>
                  </a:cubicBezTo>
                  <a:cubicBezTo>
                    <a:pt x="220" y="395"/>
                    <a:pt x="220" y="398"/>
                    <a:pt x="221" y="400"/>
                  </a:cubicBezTo>
                  <a:cubicBezTo>
                    <a:pt x="222" y="402"/>
                    <a:pt x="224" y="403"/>
                    <a:pt x="227" y="404"/>
                  </a:cubicBezTo>
                  <a:cubicBezTo>
                    <a:pt x="234" y="404"/>
                    <a:pt x="241" y="400"/>
                    <a:pt x="248" y="397"/>
                  </a:cubicBezTo>
                  <a:cubicBezTo>
                    <a:pt x="340" y="352"/>
                    <a:pt x="440" y="268"/>
                    <a:pt x="435" y="145"/>
                  </a:cubicBezTo>
                  <a:cubicBezTo>
                    <a:pt x="435" y="147"/>
                    <a:pt x="436" y="148"/>
                    <a:pt x="436" y="149"/>
                  </a:cubicBezTo>
                  <a:cubicBezTo>
                    <a:pt x="446" y="199"/>
                    <a:pt x="435" y="244"/>
                    <a:pt x="413" y="282"/>
                  </a:cubicBezTo>
                  <a:cubicBezTo>
                    <a:pt x="395" y="314"/>
                    <a:pt x="370" y="340"/>
                    <a:pt x="345" y="361"/>
                  </a:cubicBezTo>
                  <a:cubicBezTo>
                    <a:pt x="332" y="372"/>
                    <a:pt x="326" y="379"/>
                    <a:pt x="330" y="384"/>
                  </a:cubicBezTo>
                  <a:cubicBezTo>
                    <a:pt x="333" y="390"/>
                    <a:pt x="342" y="387"/>
                    <a:pt x="347" y="384"/>
                  </a:cubicBezTo>
                  <a:cubicBezTo>
                    <a:pt x="357" y="378"/>
                    <a:pt x="366" y="369"/>
                    <a:pt x="373" y="363"/>
                  </a:cubicBezTo>
                  <a:cubicBezTo>
                    <a:pt x="414" y="321"/>
                    <a:pt x="445" y="276"/>
                    <a:pt x="452" y="201"/>
                  </a:cubicBezTo>
                  <a:cubicBezTo>
                    <a:pt x="452" y="205"/>
                    <a:pt x="453" y="209"/>
                    <a:pt x="453" y="211"/>
                  </a:cubicBezTo>
                  <a:cubicBezTo>
                    <a:pt x="454" y="249"/>
                    <a:pt x="447" y="284"/>
                    <a:pt x="433" y="314"/>
                  </a:cubicBezTo>
                  <a:cubicBezTo>
                    <a:pt x="412" y="359"/>
                    <a:pt x="376" y="395"/>
                    <a:pt x="333" y="417"/>
                  </a:cubicBezTo>
                  <a:cubicBezTo>
                    <a:pt x="324" y="422"/>
                    <a:pt x="321" y="427"/>
                    <a:pt x="323" y="433"/>
                  </a:cubicBezTo>
                  <a:cubicBezTo>
                    <a:pt x="324" y="436"/>
                    <a:pt x="327" y="437"/>
                    <a:pt x="330" y="437"/>
                  </a:cubicBezTo>
                  <a:cubicBezTo>
                    <a:pt x="334" y="438"/>
                    <a:pt x="337" y="436"/>
                    <a:pt x="341" y="435"/>
                  </a:cubicBezTo>
                  <a:cubicBezTo>
                    <a:pt x="418" y="393"/>
                    <a:pt x="466" y="315"/>
                    <a:pt x="466" y="226"/>
                  </a:cubicBezTo>
                  <a:close/>
                  <a:moveTo>
                    <a:pt x="253" y="1"/>
                  </a:moveTo>
                  <a:cubicBezTo>
                    <a:pt x="245" y="0"/>
                    <a:pt x="227" y="6"/>
                    <a:pt x="228" y="13"/>
                  </a:cubicBezTo>
                  <a:cubicBezTo>
                    <a:pt x="228" y="17"/>
                    <a:pt x="231" y="18"/>
                    <a:pt x="234" y="19"/>
                  </a:cubicBezTo>
                  <a:cubicBezTo>
                    <a:pt x="242" y="19"/>
                    <a:pt x="260" y="15"/>
                    <a:pt x="260" y="7"/>
                  </a:cubicBezTo>
                  <a:cubicBezTo>
                    <a:pt x="260" y="3"/>
                    <a:pt x="256" y="2"/>
                    <a:pt x="253" y="1"/>
                  </a:cubicBezTo>
                  <a:close/>
                  <a:moveTo>
                    <a:pt x="325" y="17"/>
                  </a:moveTo>
                  <a:cubicBezTo>
                    <a:pt x="319" y="16"/>
                    <a:pt x="306" y="20"/>
                    <a:pt x="305" y="27"/>
                  </a:cubicBezTo>
                  <a:cubicBezTo>
                    <a:pt x="305" y="31"/>
                    <a:pt x="310" y="33"/>
                    <a:pt x="313" y="33"/>
                  </a:cubicBezTo>
                  <a:cubicBezTo>
                    <a:pt x="319" y="33"/>
                    <a:pt x="333" y="30"/>
                    <a:pt x="333" y="22"/>
                  </a:cubicBezTo>
                  <a:cubicBezTo>
                    <a:pt x="334" y="18"/>
                    <a:pt x="328" y="17"/>
                    <a:pt x="325" y="17"/>
                  </a:cubicBezTo>
                  <a:close/>
                  <a:moveTo>
                    <a:pt x="250" y="92"/>
                  </a:moveTo>
                  <a:cubicBezTo>
                    <a:pt x="240" y="91"/>
                    <a:pt x="220" y="103"/>
                    <a:pt x="220" y="113"/>
                  </a:cubicBezTo>
                  <a:cubicBezTo>
                    <a:pt x="220" y="117"/>
                    <a:pt x="223" y="119"/>
                    <a:pt x="227" y="119"/>
                  </a:cubicBezTo>
                  <a:cubicBezTo>
                    <a:pt x="236" y="119"/>
                    <a:pt x="256" y="108"/>
                    <a:pt x="257" y="97"/>
                  </a:cubicBezTo>
                  <a:cubicBezTo>
                    <a:pt x="257" y="93"/>
                    <a:pt x="253" y="92"/>
                    <a:pt x="250" y="92"/>
                  </a:cubicBezTo>
                  <a:close/>
                  <a:moveTo>
                    <a:pt x="290" y="71"/>
                  </a:moveTo>
                  <a:cubicBezTo>
                    <a:pt x="282" y="71"/>
                    <a:pt x="266" y="78"/>
                    <a:pt x="265" y="87"/>
                  </a:cubicBezTo>
                  <a:cubicBezTo>
                    <a:pt x="265" y="90"/>
                    <a:pt x="268" y="92"/>
                    <a:pt x="271" y="92"/>
                  </a:cubicBezTo>
                  <a:cubicBezTo>
                    <a:pt x="279" y="93"/>
                    <a:pt x="295" y="86"/>
                    <a:pt x="296" y="77"/>
                  </a:cubicBezTo>
                  <a:cubicBezTo>
                    <a:pt x="296" y="73"/>
                    <a:pt x="293" y="71"/>
                    <a:pt x="290" y="71"/>
                  </a:cubicBezTo>
                  <a:close/>
                  <a:moveTo>
                    <a:pt x="354" y="176"/>
                  </a:moveTo>
                  <a:cubicBezTo>
                    <a:pt x="347" y="176"/>
                    <a:pt x="341" y="184"/>
                    <a:pt x="341" y="190"/>
                  </a:cubicBezTo>
                  <a:cubicBezTo>
                    <a:pt x="341" y="194"/>
                    <a:pt x="343" y="197"/>
                    <a:pt x="347" y="197"/>
                  </a:cubicBezTo>
                  <a:cubicBezTo>
                    <a:pt x="353" y="197"/>
                    <a:pt x="360" y="188"/>
                    <a:pt x="360" y="182"/>
                  </a:cubicBezTo>
                  <a:cubicBezTo>
                    <a:pt x="360" y="178"/>
                    <a:pt x="358" y="176"/>
                    <a:pt x="354" y="176"/>
                  </a:cubicBezTo>
                  <a:close/>
                  <a:moveTo>
                    <a:pt x="327" y="56"/>
                  </a:moveTo>
                  <a:cubicBezTo>
                    <a:pt x="321" y="55"/>
                    <a:pt x="310" y="60"/>
                    <a:pt x="309" y="67"/>
                  </a:cubicBezTo>
                  <a:cubicBezTo>
                    <a:pt x="309" y="70"/>
                    <a:pt x="312" y="71"/>
                    <a:pt x="314" y="72"/>
                  </a:cubicBezTo>
                  <a:cubicBezTo>
                    <a:pt x="320" y="72"/>
                    <a:pt x="332" y="68"/>
                    <a:pt x="332" y="61"/>
                  </a:cubicBezTo>
                  <a:cubicBezTo>
                    <a:pt x="333" y="58"/>
                    <a:pt x="330" y="56"/>
                    <a:pt x="327" y="56"/>
                  </a:cubicBezTo>
                  <a:close/>
                  <a:moveTo>
                    <a:pt x="348" y="99"/>
                  </a:moveTo>
                  <a:cubicBezTo>
                    <a:pt x="342" y="99"/>
                    <a:pt x="335" y="109"/>
                    <a:pt x="335" y="115"/>
                  </a:cubicBezTo>
                  <a:cubicBezTo>
                    <a:pt x="335" y="117"/>
                    <a:pt x="337" y="120"/>
                    <a:pt x="340" y="120"/>
                  </a:cubicBezTo>
                  <a:cubicBezTo>
                    <a:pt x="346" y="120"/>
                    <a:pt x="353" y="110"/>
                    <a:pt x="353" y="105"/>
                  </a:cubicBezTo>
                  <a:cubicBezTo>
                    <a:pt x="353" y="102"/>
                    <a:pt x="351" y="99"/>
                    <a:pt x="348" y="99"/>
                  </a:cubicBezTo>
                  <a:close/>
                  <a:moveTo>
                    <a:pt x="325" y="206"/>
                  </a:moveTo>
                  <a:cubicBezTo>
                    <a:pt x="322" y="208"/>
                    <a:pt x="318" y="210"/>
                    <a:pt x="315" y="214"/>
                  </a:cubicBezTo>
                  <a:cubicBezTo>
                    <a:pt x="312" y="217"/>
                    <a:pt x="309" y="221"/>
                    <a:pt x="308" y="224"/>
                  </a:cubicBezTo>
                  <a:cubicBezTo>
                    <a:pt x="307" y="227"/>
                    <a:pt x="308" y="230"/>
                    <a:pt x="309" y="232"/>
                  </a:cubicBezTo>
                  <a:cubicBezTo>
                    <a:pt x="311" y="234"/>
                    <a:pt x="314" y="235"/>
                    <a:pt x="316" y="234"/>
                  </a:cubicBezTo>
                  <a:cubicBezTo>
                    <a:pt x="320" y="234"/>
                    <a:pt x="325" y="231"/>
                    <a:pt x="329" y="227"/>
                  </a:cubicBezTo>
                  <a:cubicBezTo>
                    <a:pt x="333" y="223"/>
                    <a:pt x="336" y="218"/>
                    <a:pt x="337" y="213"/>
                  </a:cubicBezTo>
                  <a:cubicBezTo>
                    <a:pt x="337" y="209"/>
                    <a:pt x="336" y="207"/>
                    <a:pt x="335" y="206"/>
                  </a:cubicBezTo>
                  <a:cubicBezTo>
                    <a:pt x="333" y="204"/>
                    <a:pt x="330" y="204"/>
                    <a:pt x="325" y="206"/>
                  </a:cubicBezTo>
                  <a:close/>
                  <a:moveTo>
                    <a:pt x="318" y="135"/>
                  </a:moveTo>
                  <a:cubicBezTo>
                    <a:pt x="317" y="137"/>
                    <a:pt x="315" y="140"/>
                    <a:pt x="314" y="142"/>
                  </a:cubicBezTo>
                  <a:cubicBezTo>
                    <a:pt x="312" y="144"/>
                    <a:pt x="312" y="147"/>
                    <a:pt x="311" y="149"/>
                  </a:cubicBezTo>
                  <a:cubicBezTo>
                    <a:pt x="311" y="152"/>
                    <a:pt x="313" y="155"/>
                    <a:pt x="317" y="155"/>
                  </a:cubicBezTo>
                  <a:cubicBezTo>
                    <a:pt x="319" y="155"/>
                    <a:pt x="321" y="154"/>
                    <a:pt x="323" y="153"/>
                  </a:cubicBezTo>
                  <a:cubicBezTo>
                    <a:pt x="325" y="151"/>
                    <a:pt x="328" y="149"/>
                    <a:pt x="330" y="147"/>
                  </a:cubicBezTo>
                  <a:cubicBezTo>
                    <a:pt x="332" y="145"/>
                    <a:pt x="333" y="142"/>
                    <a:pt x="335" y="140"/>
                  </a:cubicBezTo>
                  <a:cubicBezTo>
                    <a:pt x="336" y="138"/>
                    <a:pt x="337" y="135"/>
                    <a:pt x="337" y="133"/>
                  </a:cubicBezTo>
                  <a:cubicBezTo>
                    <a:pt x="337" y="130"/>
                    <a:pt x="335" y="128"/>
                    <a:pt x="331" y="128"/>
                  </a:cubicBezTo>
                  <a:cubicBezTo>
                    <a:pt x="327" y="128"/>
                    <a:pt x="322" y="131"/>
                    <a:pt x="318" y="135"/>
                  </a:cubicBezTo>
                  <a:close/>
                  <a:moveTo>
                    <a:pt x="201" y="401"/>
                  </a:moveTo>
                  <a:cubicBezTo>
                    <a:pt x="195" y="401"/>
                    <a:pt x="182" y="405"/>
                    <a:pt x="176" y="410"/>
                  </a:cubicBezTo>
                  <a:cubicBezTo>
                    <a:pt x="173" y="412"/>
                    <a:pt x="172" y="416"/>
                    <a:pt x="172" y="418"/>
                  </a:cubicBezTo>
                  <a:cubicBezTo>
                    <a:pt x="174" y="422"/>
                    <a:pt x="176" y="422"/>
                    <a:pt x="179" y="422"/>
                  </a:cubicBezTo>
                  <a:cubicBezTo>
                    <a:pt x="185" y="423"/>
                    <a:pt x="198" y="419"/>
                    <a:pt x="205" y="413"/>
                  </a:cubicBezTo>
                  <a:cubicBezTo>
                    <a:pt x="207" y="412"/>
                    <a:pt x="208" y="409"/>
                    <a:pt x="208" y="406"/>
                  </a:cubicBezTo>
                  <a:cubicBezTo>
                    <a:pt x="207" y="403"/>
                    <a:pt x="204" y="402"/>
                    <a:pt x="201" y="401"/>
                  </a:cubicBezTo>
                  <a:close/>
                  <a:moveTo>
                    <a:pt x="207" y="348"/>
                  </a:moveTo>
                  <a:cubicBezTo>
                    <a:pt x="201" y="348"/>
                    <a:pt x="187" y="353"/>
                    <a:pt x="182" y="358"/>
                  </a:cubicBezTo>
                  <a:cubicBezTo>
                    <a:pt x="179" y="361"/>
                    <a:pt x="177" y="364"/>
                    <a:pt x="178" y="367"/>
                  </a:cubicBezTo>
                  <a:cubicBezTo>
                    <a:pt x="180" y="371"/>
                    <a:pt x="183" y="371"/>
                    <a:pt x="186" y="371"/>
                  </a:cubicBezTo>
                  <a:cubicBezTo>
                    <a:pt x="192" y="371"/>
                    <a:pt x="206" y="367"/>
                    <a:pt x="212" y="360"/>
                  </a:cubicBezTo>
                  <a:cubicBezTo>
                    <a:pt x="214" y="358"/>
                    <a:pt x="215" y="355"/>
                    <a:pt x="215" y="352"/>
                  </a:cubicBezTo>
                  <a:cubicBezTo>
                    <a:pt x="214" y="349"/>
                    <a:pt x="210" y="348"/>
                    <a:pt x="207" y="348"/>
                  </a:cubicBezTo>
                  <a:close/>
                  <a:moveTo>
                    <a:pt x="309" y="393"/>
                  </a:moveTo>
                  <a:cubicBezTo>
                    <a:pt x="303" y="393"/>
                    <a:pt x="291" y="400"/>
                    <a:pt x="286" y="406"/>
                  </a:cubicBezTo>
                  <a:cubicBezTo>
                    <a:pt x="283" y="409"/>
                    <a:pt x="283" y="412"/>
                    <a:pt x="284" y="414"/>
                  </a:cubicBezTo>
                  <a:cubicBezTo>
                    <a:pt x="286" y="418"/>
                    <a:pt x="289" y="418"/>
                    <a:pt x="291" y="417"/>
                  </a:cubicBezTo>
                  <a:cubicBezTo>
                    <a:pt x="297" y="416"/>
                    <a:pt x="310" y="411"/>
                    <a:pt x="315" y="404"/>
                  </a:cubicBezTo>
                  <a:cubicBezTo>
                    <a:pt x="317" y="401"/>
                    <a:pt x="317" y="398"/>
                    <a:pt x="316" y="396"/>
                  </a:cubicBezTo>
                  <a:cubicBezTo>
                    <a:pt x="315" y="393"/>
                    <a:pt x="312" y="392"/>
                    <a:pt x="309" y="393"/>
                  </a:cubicBezTo>
                  <a:close/>
                  <a:moveTo>
                    <a:pt x="260" y="421"/>
                  </a:moveTo>
                  <a:cubicBezTo>
                    <a:pt x="255" y="421"/>
                    <a:pt x="243" y="425"/>
                    <a:pt x="238" y="430"/>
                  </a:cubicBezTo>
                  <a:cubicBezTo>
                    <a:pt x="235" y="432"/>
                    <a:pt x="234" y="435"/>
                    <a:pt x="235" y="437"/>
                  </a:cubicBezTo>
                  <a:cubicBezTo>
                    <a:pt x="236" y="440"/>
                    <a:pt x="239" y="440"/>
                    <a:pt x="241" y="440"/>
                  </a:cubicBezTo>
                  <a:cubicBezTo>
                    <a:pt x="247" y="440"/>
                    <a:pt x="259" y="437"/>
                    <a:pt x="264" y="431"/>
                  </a:cubicBezTo>
                  <a:cubicBezTo>
                    <a:pt x="266" y="429"/>
                    <a:pt x="267" y="427"/>
                    <a:pt x="266" y="424"/>
                  </a:cubicBezTo>
                  <a:cubicBezTo>
                    <a:pt x="266" y="422"/>
                    <a:pt x="263" y="421"/>
                    <a:pt x="260" y="421"/>
                  </a:cubicBezTo>
                  <a:close/>
                  <a:moveTo>
                    <a:pt x="149" y="419"/>
                  </a:moveTo>
                  <a:cubicBezTo>
                    <a:pt x="146" y="419"/>
                    <a:pt x="140" y="420"/>
                    <a:pt x="135" y="423"/>
                  </a:cubicBezTo>
                  <a:cubicBezTo>
                    <a:pt x="133" y="424"/>
                    <a:pt x="131" y="426"/>
                    <a:pt x="131" y="429"/>
                  </a:cubicBezTo>
                  <a:cubicBezTo>
                    <a:pt x="132" y="432"/>
                    <a:pt x="134" y="433"/>
                    <a:pt x="137" y="434"/>
                  </a:cubicBezTo>
                  <a:cubicBezTo>
                    <a:pt x="142" y="434"/>
                    <a:pt x="147" y="433"/>
                    <a:pt x="152" y="431"/>
                  </a:cubicBezTo>
                  <a:cubicBezTo>
                    <a:pt x="154" y="429"/>
                    <a:pt x="156" y="427"/>
                    <a:pt x="156" y="424"/>
                  </a:cubicBezTo>
                  <a:cubicBezTo>
                    <a:pt x="156" y="420"/>
                    <a:pt x="153" y="419"/>
                    <a:pt x="149" y="419"/>
                  </a:cubicBezTo>
                  <a:close/>
                  <a:moveTo>
                    <a:pt x="207" y="440"/>
                  </a:moveTo>
                  <a:cubicBezTo>
                    <a:pt x="204" y="440"/>
                    <a:pt x="199" y="441"/>
                    <a:pt x="194" y="444"/>
                  </a:cubicBezTo>
                  <a:cubicBezTo>
                    <a:pt x="192" y="446"/>
                    <a:pt x="191" y="448"/>
                    <a:pt x="191" y="450"/>
                  </a:cubicBezTo>
                  <a:cubicBezTo>
                    <a:pt x="192" y="453"/>
                    <a:pt x="194" y="455"/>
                    <a:pt x="197" y="455"/>
                  </a:cubicBezTo>
                  <a:cubicBezTo>
                    <a:pt x="201" y="455"/>
                    <a:pt x="206" y="454"/>
                    <a:pt x="210" y="451"/>
                  </a:cubicBezTo>
                  <a:cubicBezTo>
                    <a:pt x="212" y="450"/>
                    <a:pt x="214" y="447"/>
                    <a:pt x="214" y="445"/>
                  </a:cubicBezTo>
                  <a:cubicBezTo>
                    <a:pt x="213" y="441"/>
                    <a:pt x="210" y="440"/>
                    <a:pt x="207" y="440"/>
                  </a:cubicBezTo>
                  <a:close/>
                  <a:moveTo>
                    <a:pt x="257" y="144"/>
                  </a:moveTo>
                  <a:cubicBezTo>
                    <a:pt x="255" y="144"/>
                    <a:pt x="253" y="145"/>
                    <a:pt x="251" y="146"/>
                  </a:cubicBezTo>
                  <a:cubicBezTo>
                    <a:pt x="251" y="146"/>
                    <a:pt x="251" y="146"/>
                    <a:pt x="251" y="146"/>
                  </a:cubicBezTo>
                  <a:cubicBezTo>
                    <a:pt x="247" y="147"/>
                    <a:pt x="241" y="152"/>
                    <a:pt x="241" y="157"/>
                  </a:cubicBezTo>
                  <a:cubicBezTo>
                    <a:pt x="241" y="160"/>
                    <a:pt x="244" y="161"/>
                    <a:pt x="247" y="161"/>
                  </a:cubicBezTo>
                  <a:cubicBezTo>
                    <a:pt x="253" y="161"/>
                    <a:pt x="262" y="156"/>
                    <a:pt x="262" y="149"/>
                  </a:cubicBezTo>
                  <a:cubicBezTo>
                    <a:pt x="262" y="146"/>
                    <a:pt x="260" y="144"/>
                    <a:pt x="257" y="144"/>
                  </a:cubicBezTo>
                  <a:close/>
                  <a:moveTo>
                    <a:pt x="300" y="436"/>
                  </a:moveTo>
                  <a:cubicBezTo>
                    <a:pt x="296" y="436"/>
                    <a:pt x="289" y="437"/>
                    <a:pt x="284" y="441"/>
                  </a:cubicBezTo>
                  <a:cubicBezTo>
                    <a:pt x="281" y="443"/>
                    <a:pt x="279" y="446"/>
                    <a:pt x="280" y="449"/>
                  </a:cubicBezTo>
                  <a:cubicBezTo>
                    <a:pt x="281" y="452"/>
                    <a:pt x="284" y="453"/>
                    <a:pt x="288" y="453"/>
                  </a:cubicBezTo>
                  <a:cubicBezTo>
                    <a:pt x="293" y="453"/>
                    <a:pt x="300" y="451"/>
                    <a:pt x="304" y="449"/>
                  </a:cubicBezTo>
                  <a:cubicBezTo>
                    <a:pt x="307" y="447"/>
                    <a:pt x="309" y="444"/>
                    <a:pt x="308" y="441"/>
                  </a:cubicBezTo>
                  <a:cubicBezTo>
                    <a:pt x="307" y="437"/>
                    <a:pt x="303" y="436"/>
                    <a:pt x="300" y="436"/>
                  </a:cubicBezTo>
                  <a:close/>
                  <a:moveTo>
                    <a:pt x="96" y="416"/>
                  </a:moveTo>
                  <a:cubicBezTo>
                    <a:pt x="99" y="419"/>
                    <a:pt x="104" y="422"/>
                    <a:pt x="108" y="423"/>
                  </a:cubicBezTo>
                  <a:cubicBezTo>
                    <a:pt x="109" y="424"/>
                    <a:pt x="110" y="423"/>
                    <a:pt x="110" y="423"/>
                  </a:cubicBezTo>
                  <a:cubicBezTo>
                    <a:pt x="110" y="422"/>
                    <a:pt x="110" y="421"/>
                    <a:pt x="110" y="421"/>
                  </a:cubicBezTo>
                  <a:cubicBezTo>
                    <a:pt x="107" y="417"/>
                    <a:pt x="105" y="415"/>
                    <a:pt x="104" y="412"/>
                  </a:cubicBezTo>
                  <a:cubicBezTo>
                    <a:pt x="103" y="409"/>
                    <a:pt x="103" y="406"/>
                    <a:pt x="104" y="405"/>
                  </a:cubicBezTo>
                  <a:cubicBezTo>
                    <a:pt x="109" y="378"/>
                    <a:pt x="135" y="361"/>
                    <a:pt x="163" y="342"/>
                  </a:cubicBezTo>
                  <a:cubicBezTo>
                    <a:pt x="180" y="330"/>
                    <a:pt x="253" y="290"/>
                    <a:pt x="286" y="263"/>
                  </a:cubicBezTo>
                  <a:cubicBezTo>
                    <a:pt x="297" y="255"/>
                    <a:pt x="301" y="250"/>
                    <a:pt x="301" y="245"/>
                  </a:cubicBezTo>
                  <a:cubicBezTo>
                    <a:pt x="302" y="243"/>
                    <a:pt x="301" y="240"/>
                    <a:pt x="299" y="239"/>
                  </a:cubicBezTo>
                  <a:cubicBezTo>
                    <a:pt x="298" y="238"/>
                    <a:pt x="297" y="237"/>
                    <a:pt x="295" y="237"/>
                  </a:cubicBezTo>
                  <a:cubicBezTo>
                    <a:pt x="290" y="236"/>
                    <a:pt x="283" y="238"/>
                    <a:pt x="276" y="244"/>
                  </a:cubicBezTo>
                  <a:cubicBezTo>
                    <a:pt x="238" y="275"/>
                    <a:pt x="180" y="305"/>
                    <a:pt x="140" y="337"/>
                  </a:cubicBezTo>
                  <a:cubicBezTo>
                    <a:pt x="116" y="355"/>
                    <a:pt x="99" y="375"/>
                    <a:pt x="94" y="395"/>
                  </a:cubicBezTo>
                  <a:cubicBezTo>
                    <a:pt x="94" y="395"/>
                    <a:pt x="93" y="394"/>
                    <a:pt x="93" y="394"/>
                  </a:cubicBezTo>
                  <a:cubicBezTo>
                    <a:pt x="99" y="319"/>
                    <a:pt x="198" y="269"/>
                    <a:pt x="250" y="227"/>
                  </a:cubicBezTo>
                  <a:cubicBezTo>
                    <a:pt x="262" y="216"/>
                    <a:pt x="301" y="186"/>
                    <a:pt x="307" y="172"/>
                  </a:cubicBezTo>
                  <a:cubicBezTo>
                    <a:pt x="309" y="168"/>
                    <a:pt x="308" y="163"/>
                    <a:pt x="306" y="162"/>
                  </a:cubicBezTo>
                  <a:cubicBezTo>
                    <a:pt x="303" y="160"/>
                    <a:pt x="301" y="160"/>
                    <a:pt x="298" y="160"/>
                  </a:cubicBezTo>
                  <a:cubicBezTo>
                    <a:pt x="292" y="162"/>
                    <a:pt x="285" y="167"/>
                    <a:pt x="277" y="175"/>
                  </a:cubicBezTo>
                  <a:cubicBezTo>
                    <a:pt x="213" y="235"/>
                    <a:pt x="161" y="262"/>
                    <a:pt x="125" y="300"/>
                  </a:cubicBezTo>
                  <a:cubicBezTo>
                    <a:pt x="105" y="322"/>
                    <a:pt x="90" y="347"/>
                    <a:pt x="81" y="383"/>
                  </a:cubicBezTo>
                  <a:cubicBezTo>
                    <a:pt x="81" y="383"/>
                    <a:pt x="80" y="382"/>
                    <a:pt x="80" y="382"/>
                  </a:cubicBezTo>
                  <a:cubicBezTo>
                    <a:pt x="83" y="327"/>
                    <a:pt x="118" y="273"/>
                    <a:pt x="160" y="235"/>
                  </a:cubicBezTo>
                  <a:cubicBezTo>
                    <a:pt x="175" y="222"/>
                    <a:pt x="185" y="214"/>
                    <a:pt x="191" y="209"/>
                  </a:cubicBezTo>
                  <a:cubicBezTo>
                    <a:pt x="195" y="205"/>
                    <a:pt x="197" y="200"/>
                    <a:pt x="194" y="195"/>
                  </a:cubicBezTo>
                  <a:cubicBezTo>
                    <a:pt x="192" y="192"/>
                    <a:pt x="188" y="191"/>
                    <a:pt x="184" y="192"/>
                  </a:cubicBezTo>
                  <a:cubicBezTo>
                    <a:pt x="178" y="193"/>
                    <a:pt x="174" y="196"/>
                    <a:pt x="170" y="199"/>
                  </a:cubicBezTo>
                  <a:cubicBezTo>
                    <a:pt x="140" y="223"/>
                    <a:pt x="115" y="252"/>
                    <a:pt x="97" y="285"/>
                  </a:cubicBezTo>
                  <a:cubicBezTo>
                    <a:pt x="83" y="311"/>
                    <a:pt x="72" y="339"/>
                    <a:pt x="68" y="369"/>
                  </a:cubicBezTo>
                  <a:cubicBezTo>
                    <a:pt x="67" y="369"/>
                    <a:pt x="67" y="368"/>
                    <a:pt x="66" y="367"/>
                  </a:cubicBezTo>
                  <a:cubicBezTo>
                    <a:pt x="70" y="284"/>
                    <a:pt x="108" y="222"/>
                    <a:pt x="162" y="174"/>
                  </a:cubicBezTo>
                  <a:cubicBezTo>
                    <a:pt x="175" y="162"/>
                    <a:pt x="186" y="155"/>
                    <a:pt x="200" y="144"/>
                  </a:cubicBezTo>
                  <a:cubicBezTo>
                    <a:pt x="210" y="136"/>
                    <a:pt x="212" y="129"/>
                    <a:pt x="210" y="124"/>
                  </a:cubicBezTo>
                  <a:cubicBezTo>
                    <a:pt x="207" y="120"/>
                    <a:pt x="202" y="120"/>
                    <a:pt x="197" y="122"/>
                  </a:cubicBezTo>
                  <a:cubicBezTo>
                    <a:pt x="185" y="125"/>
                    <a:pt x="174" y="136"/>
                    <a:pt x="159" y="149"/>
                  </a:cubicBezTo>
                  <a:cubicBezTo>
                    <a:pt x="126" y="179"/>
                    <a:pt x="99" y="211"/>
                    <a:pt x="80" y="250"/>
                  </a:cubicBezTo>
                  <a:cubicBezTo>
                    <a:pt x="66" y="279"/>
                    <a:pt x="58" y="313"/>
                    <a:pt x="55" y="353"/>
                  </a:cubicBezTo>
                  <a:cubicBezTo>
                    <a:pt x="55" y="352"/>
                    <a:pt x="54" y="351"/>
                    <a:pt x="54" y="351"/>
                  </a:cubicBezTo>
                  <a:cubicBezTo>
                    <a:pt x="53" y="341"/>
                    <a:pt x="53" y="328"/>
                    <a:pt x="54" y="318"/>
                  </a:cubicBezTo>
                  <a:cubicBezTo>
                    <a:pt x="57" y="279"/>
                    <a:pt x="63" y="197"/>
                    <a:pt x="174" y="106"/>
                  </a:cubicBezTo>
                  <a:cubicBezTo>
                    <a:pt x="194" y="90"/>
                    <a:pt x="227" y="71"/>
                    <a:pt x="251" y="59"/>
                  </a:cubicBezTo>
                  <a:cubicBezTo>
                    <a:pt x="258" y="55"/>
                    <a:pt x="265" y="52"/>
                    <a:pt x="271" y="48"/>
                  </a:cubicBezTo>
                  <a:cubicBezTo>
                    <a:pt x="275" y="45"/>
                    <a:pt x="278" y="41"/>
                    <a:pt x="276" y="37"/>
                  </a:cubicBezTo>
                  <a:cubicBezTo>
                    <a:pt x="275" y="33"/>
                    <a:pt x="272" y="33"/>
                    <a:pt x="268" y="33"/>
                  </a:cubicBezTo>
                  <a:cubicBezTo>
                    <a:pt x="260" y="33"/>
                    <a:pt x="254" y="36"/>
                    <a:pt x="248" y="39"/>
                  </a:cubicBezTo>
                  <a:cubicBezTo>
                    <a:pt x="196" y="65"/>
                    <a:pt x="136" y="103"/>
                    <a:pt x="95" y="161"/>
                  </a:cubicBezTo>
                  <a:cubicBezTo>
                    <a:pt x="63" y="205"/>
                    <a:pt x="41" y="260"/>
                    <a:pt x="40" y="329"/>
                  </a:cubicBezTo>
                  <a:cubicBezTo>
                    <a:pt x="40" y="328"/>
                    <a:pt x="40" y="328"/>
                    <a:pt x="39" y="327"/>
                  </a:cubicBezTo>
                  <a:cubicBezTo>
                    <a:pt x="37" y="310"/>
                    <a:pt x="36" y="293"/>
                    <a:pt x="36" y="281"/>
                  </a:cubicBezTo>
                  <a:cubicBezTo>
                    <a:pt x="38" y="172"/>
                    <a:pt x="102" y="97"/>
                    <a:pt x="190" y="45"/>
                  </a:cubicBezTo>
                  <a:cubicBezTo>
                    <a:pt x="198" y="41"/>
                    <a:pt x="205" y="36"/>
                    <a:pt x="205" y="29"/>
                  </a:cubicBezTo>
                  <a:cubicBezTo>
                    <a:pt x="205" y="25"/>
                    <a:pt x="202" y="23"/>
                    <a:pt x="198" y="23"/>
                  </a:cubicBezTo>
                  <a:cubicBezTo>
                    <a:pt x="194" y="23"/>
                    <a:pt x="191" y="24"/>
                    <a:pt x="184" y="27"/>
                  </a:cubicBezTo>
                  <a:cubicBezTo>
                    <a:pt x="131" y="56"/>
                    <a:pt x="87" y="96"/>
                    <a:pt x="58" y="145"/>
                  </a:cubicBezTo>
                  <a:cubicBezTo>
                    <a:pt x="35" y="186"/>
                    <a:pt x="22" y="234"/>
                    <a:pt x="24" y="287"/>
                  </a:cubicBezTo>
                  <a:cubicBezTo>
                    <a:pt x="24" y="286"/>
                    <a:pt x="23" y="285"/>
                    <a:pt x="23" y="283"/>
                  </a:cubicBezTo>
                  <a:cubicBezTo>
                    <a:pt x="18" y="266"/>
                    <a:pt x="16" y="248"/>
                    <a:pt x="16" y="230"/>
                  </a:cubicBezTo>
                  <a:cubicBezTo>
                    <a:pt x="16" y="205"/>
                    <a:pt x="21" y="181"/>
                    <a:pt x="29" y="159"/>
                  </a:cubicBezTo>
                  <a:cubicBezTo>
                    <a:pt x="40" y="130"/>
                    <a:pt x="57" y="103"/>
                    <a:pt x="78" y="80"/>
                  </a:cubicBezTo>
                  <a:cubicBezTo>
                    <a:pt x="85" y="73"/>
                    <a:pt x="99" y="61"/>
                    <a:pt x="103" y="57"/>
                  </a:cubicBezTo>
                  <a:cubicBezTo>
                    <a:pt x="106" y="53"/>
                    <a:pt x="108" y="49"/>
                    <a:pt x="106" y="46"/>
                  </a:cubicBezTo>
                  <a:cubicBezTo>
                    <a:pt x="105" y="44"/>
                    <a:pt x="103" y="43"/>
                    <a:pt x="100" y="43"/>
                  </a:cubicBezTo>
                  <a:cubicBezTo>
                    <a:pt x="88" y="43"/>
                    <a:pt x="70" y="61"/>
                    <a:pt x="62" y="69"/>
                  </a:cubicBezTo>
                  <a:cubicBezTo>
                    <a:pt x="23" y="112"/>
                    <a:pt x="0" y="168"/>
                    <a:pt x="0" y="226"/>
                  </a:cubicBezTo>
                  <a:cubicBezTo>
                    <a:pt x="0" y="295"/>
                    <a:pt x="29" y="367"/>
                    <a:pt x="96" y="416"/>
                  </a:cubicBezTo>
                  <a:close/>
                  <a:moveTo>
                    <a:pt x="168" y="9"/>
                  </a:moveTo>
                  <a:cubicBezTo>
                    <a:pt x="167" y="8"/>
                    <a:pt x="166" y="7"/>
                    <a:pt x="163" y="7"/>
                  </a:cubicBezTo>
                  <a:cubicBezTo>
                    <a:pt x="157" y="7"/>
                    <a:pt x="150" y="10"/>
                    <a:pt x="148" y="14"/>
                  </a:cubicBezTo>
                  <a:cubicBezTo>
                    <a:pt x="148" y="15"/>
                    <a:pt x="147" y="17"/>
                    <a:pt x="148" y="18"/>
                  </a:cubicBezTo>
                  <a:cubicBezTo>
                    <a:pt x="148" y="20"/>
                    <a:pt x="149" y="20"/>
                    <a:pt x="151" y="20"/>
                  </a:cubicBezTo>
                  <a:cubicBezTo>
                    <a:pt x="156" y="21"/>
                    <a:pt x="164" y="18"/>
                    <a:pt x="167" y="14"/>
                  </a:cubicBezTo>
                  <a:cubicBezTo>
                    <a:pt x="168" y="13"/>
                    <a:pt x="169" y="11"/>
                    <a:pt x="168" y="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4D4F53"/>
                </a:solidFill>
                <a:latin typeface="Arial"/>
              </a:endParaRPr>
            </a:p>
          </p:txBody>
        </p:sp>
      </p:grpSp>
      <p:sp>
        <p:nvSpPr>
          <p:cNvPr id="2" name="Title 1"/>
          <p:cNvSpPr>
            <a:spLocks noGrp="1"/>
          </p:cNvSpPr>
          <p:nvPr>
            <p:ph type="title" hasCustomPrompt="1"/>
          </p:nvPr>
        </p:nvSpPr>
        <p:spPr>
          <a:xfrm>
            <a:off x="4038600" y="1075617"/>
            <a:ext cx="7543800" cy="639762"/>
          </a:xfrm>
        </p:spPr>
        <p:txBody>
          <a:bodyPr/>
          <a:lstStyle>
            <a:lvl1pPr algn="r">
              <a:defRPr>
                <a:solidFill>
                  <a:schemeClr val="bg1"/>
                </a:solidFill>
              </a:defRPr>
            </a:lvl1pPr>
          </a:lstStyle>
          <a:p>
            <a:r>
              <a:rPr lang="en-US" dirty="0"/>
              <a:t>Section header </a:t>
            </a:r>
          </a:p>
        </p:txBody>
      </p:sp>
    </p:spTree>
    <p:extLst>
      <p:ext uri="{BB962C8B-B14F-4D97-AF65-F5344CB8AC3E}">
        <p14:creationId xmlns:p14="http://schemas.microsoft.com/office/powerpoint/2010/main" val="1878398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4" name="Rectangle 23"/>
          <p:cNvSpPr/>
          <p:nvPr userDrawn="1"/>
        </p:nvSpPr>
        <p:spPr>
          <a:xfrm>
            <a:off x="1992923" y="489188"/>
            <a:ext cx="10199077" cy="5606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2" name="Rectangle 21"/>
          <p:cNvSpPr/>
          <p:nvPr userDrawn="1"/>
        </p:nvSpPr>
        <p:spPr>
          <a:xfrm>
            <a:off x="0" y="480646"/>
            <a:ext cx="3153508" cy="5615354"/>
          </a:xfrm>
          <a:prstGeom prst="rect">
            <a:avLst/>
          </a:prstGeom>
          <a:pattFill prst="dkUpDiag">
            <a:fgClr>
              <a:schemeClr val="bg1">
                <a:lumMod val="95000"/>
              </a:schemeClr>
            </a:fgClr>
            <a:bgClr>
              <a:schemeClr val="bg1">
                <a:lumMod val="8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cxnSp>
        <p:nvCxnSpPr>
          <p:cNvPr id="23" name="Straight Connector 22"/>
          <p:cNvCxnSpPr/>
          <p:nvPr userDrawn="1"/>
        </p:nvCxnSpPr>
        <p:spPr>
          <a:xfrm flipH="1">
            <a:off x="-1" y="476506"/>
            <a:ext cx="12192001" cy="0"/>
          </a:xfrm>
          <a:prstGeom prst="line">
            <a:avLst/>
          </a:prstGeom>
          <a:ln w="19050">
            <a:gradFill>
              <a:gsLst>
                <a:gs pos="0">
                  <a:schemeClr val="bg2"/>
                </a:gs>
                <a:gs pos="100000">
                  <a:schemeClr val="tx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flipH="1">
            <a:off x="-1" y="6105928"/>
            <a:ext cx="12192001" cy="0"/>
          </a:xfrm>
          <a:prstGeom prst="line">
            <a:avLst/>
          </a:prstGeom>
          <a:ln w="19050">
            <a:gradFill>
              <a:gsLst>
                <a:gs pos="0">
                  <a:schemeClr val="bg2"/>
                </a:gs>
                <a:gs pos="100000">
                  <a:schemeClr val="tx2"/>
                </a:gs>
              </a:gsLst>
              <a:lin ang="5400000" scaled="1"/>
            </a:gradFill>
          </a:ln>
        </p:spPr>
        <p:style>
          <a:lnRef idx="1">
            <a:schemeClr val="accent1"/>
          </a:lnRef>
          <a:fillRef idx="0">
            <a:schemeClr val="accent1"/>
          </a:fillRef>
          <a:effectRef idx="0">
            <a:schemeClr val="accent1"/>
          </a:effectRef>
          <a:fontRef idx="minor">
            <a:schemeClr val="tx1"/>
          </a:fontRef>
        </p:style>
      </p:cxnSp>
      <p:sp>
        <p:nvSpPr>
          <p:cNvPr id="25" name="TextBox 24"/>
          <p:cNvSpPr txBox="1"/>
          <p:nvPr userDrawn="1"/>
        </p:nvSpPr>
        <p:spPr>
          <a:xfrm>
            <a:off x="8271821" y="150391"/>
            <a:ext cx="3735638" cy="246221"/>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tab pos="1233488" algn="l"/>
              </a:tabLst>
              <a:defRPr/>
            </a:pPr>
            <a:r>
              <a:rPr lang="is-IS" sz="1000" kern="1200" dirty="0">
                <a:solidFill>
                  <a:schemeClr val="bg1"/>
                </a:solidFill>
                <a:effectLst/>
                <a:latin typeface="+mn-lt"/>
                <a:ea typeface="+mn-ea"/>
                <a:cs typeface="+mn-cs"/>
              </a:rPr>
              <a:t>HOME	MOUSE OVER                    CLICK HERE</a:t>
            </a:r>
          </a:p>
        </p:txBody>
      </p:sp>
      <p:sp>
        <p:nvSpPr>
          <p:cNvPr id="26" name="Freeform 25"/>
          <p:cNvSpPr>
            <a:spLocks noChangeArrowheads="1"/>
          </p:cNvSpPr>
          <p:nvPr userDrawn="1"/>
        </p:nvSpPr>
        <p:spPr bwMode="auto">
          <a:xfrm>
            <a:off x="9301519" y="143919"/>
            <a:ext cx="194940" cy="205891"/>
          </a:xfrm>
          <a:custGeom>
            <a:avLst/>
            <a:gdLst>
              <a:gd name="T0" fmla="*/ 1538 w 1569"/>
              <a:gd name="T1" fmla="*/ 1206 h 1659"/>
              <a:gd name="T2" fmla="*/ 1538 w 1569"/>
              <a:gd name="T3" fmla="*/ 1206 h 1659"/>
              <a:gd name="T4" fmla="*/ 1508 w 1569"/>
              <a:gd name="T5" fmla="*/ 844 h 1659"/>
              <a:gd name="T6" fmla="*/ 1447 w 1569"/>
              <a:gd name="T7" fmla="*/ 633 h 1659"/>
              <a:gd name="T8" fmla="*/ 1267 w 1569"/>
              <a:gd name="T9" fmla="*/ 241 h 1659"/>
              <a:gd name="T10" fmla="*/ 1025 w 1569"/>
              <a:gd name="T11" fmla="*/ 180 h 1659"/>
              <a:gd name="T12" fmla="*/ 965 w 1569"/>
              <a:gd name="T13" fmla="*/ 301 h 1659"/>
              <a:gd name="T14" fmla="*/ 996 w 1569"/>
              <a:gd name="T15" fmla="*/ 331 h 1659"/>
              <a:gd name="T16" fmla="*/ 754 w 1569"/>
              <a:gd name="T17" fmla="*/ 271 h 1659"/>
              <a:gd name="T18" fmla="*/ 723 w 1569"/>
              <a:gd name="T19" fmla="*/ 391 h 1659"/>
              <a:gd name="T20" fmla="*/ 723 w 1569"/>
              <a:gd name="T21" fmla="*/ 421 h 1659"/>
              <a:gd name="T22" fmla="*/ 482 w 1569"/>
              <a:gd name="T23" fmla="*/ 331 h 1659"/>
              <a:gd name="T24" fmla="*/ 452 w 1569"/>
              <a:gd name="T25" fmla="*/ 452 h 1659"/>
              <a:gd name="T26" fmla="*/ 482 w 1569"/>
              <a:gd name="T27" fmla="*/ 482 h 1659"/>
              <a:gd name="T28" fmla="*/ 452 w 1569"/>
              <a:gd name="T29" fmla="*/ 452 h 1659"/>
              <a:gd name="T30" fmla="*/ 211 w 1569"/>
              <a:gd name="T31" fmla="*/ 90 h 1659"/>
              <a:gd name="T32" fmla="*/ 60 w 1569"/>
              <a:gd name="T33" fmla="*/ 29 h 1659"/>
              <a:gd name="T34" fmla="*/ 31 w 1569"/>
              <a:gd name="T35" fmla="*/ 180 h 1659"/>
              <a:gd name="T36" fmla="*/ 241 w 1569"/>
              <a:gd name="T37" fmla="*/ 573 h 1659"/>
              <a:gd name="T38" fmla="*/ 482 w 1569"/>
              <a:gd name="T39" fmla="*/ 1024 h 1659"/>
              <a:gd name="T40" fmla="*/ 332 w 1569"/>
              <a:gd name="T41" fmla="*/ 935 h 1659"/>
              <a:gd name="T42" fmla="*/ 31 w 1569"/>
              <a:gd name="T43" fmla="*/ 994 h 1659"/>
              <a:gd name="T44" fmla="*/ 60 w 1569"/>
              <a:gd name="T45" fmla="*/ 1085 h 1659"/>
              <a:gd name="T46" fmla="*/ 332 w 1569"/>
              <a:gd name="T47" fmla="*/ 1326 h 1659"/>
              <a:gd name="T48" fmla="*/ 513 w 1569"/>
              <a:gd name="T49" fmla="*/ 1417 h 1659"/>
              <a:gd name="T50" fmla="*/ 875 w 1569"/>
              <a:gd name="T51" fmla="*/ 1538 h 1659"/>
              <a:gd name="T52" fmla="*/ 935 w 1569"/>
              <a:gd name="T53" fmla="*/ 1658 h 1659"/>
              <a:gd name="T54" fmla="*/ 1297 w 1569"/>
              <a:gd name="T55" fmla="*/ 1447 h 1659"/>
              <a:gd name="T56" fmla="*/ 1478 w 1569"/>
              <a:gd name="T57" fmla="*/ 1356 h 1659"/>
              <a:gd name="T58" fmla="*/ 1568 w 1569"/>
              <a:gd name="T59" fmla="*/ 1297 h 1659"/>
              <a:gd name="T60" fmla="*/ 1538 w 1569"/>
              <a:gd name="T61" fmla="*/ 1206 h 1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69" h="1659">
                <a:moveTo>
                  <a:pt x="1538" y="1206"/>
                </a:moveTo>
                <a:lnTo>
                  <a:pt x="1538" y="1206"/>
                </a:lnTo>
                <a:cubicBezTo>
                  <a:pt x="1478" y="1145"/>
                  <a:pt x="1508" y="844"/>
                  <a:pt x="1508" y="844"/>
                </a:cubicBezTo>
                <a:cubicBezTo>
                  <a:pt x="1508" y="783"/>
                  <a:pt x="1478" y="693"/>
                  <a:pt x="1447" y="633"/>
                </a:cubicBezTo>
                <a:cubicBezTo>
                  <a:pt x="1267" y="241"/>
                  <a:pt x="1267" y="241"/>
                  <a:pt x="1267" y="241"/>
                </a:cubicBezTo>
                <a:cubicBezTo>
                  <a:pt x="1206" y="180"/>
                  <a:pt x="1116" y="120"/>
                  <a:pt x="1025" y="180"/>
                </a:cubicBezTo>
                <a:cubicBezTo>
                  <a:pt x="965" y="211"/>
                  <a:pt x="965" y="271"/>
                  <a:pt x="965" y="301"/>
                </a:cubicBezTo>
                <a:cubicBezTo>
                  <a:pt x="996" y="331"/>
                  <a:pt x="996" y="331"/>
                  <a:pt x="996" y="331"/>
                </a:cubicBezTo>
                <a:cubicBezTo>
                  <a:pt x="965" y="241"/>
                  <a:pt x="844" y="211"/>
                  <a:pt x="754" y="271"/>
                </a:cubicBezTo>
                <a:cubicBezTo>
                  <a:pt x="723" y="271"/>
                  <a:pt x="694" y="331"/>
                  <a:pt x="723" y="391"/>
                </a:cubicBezTo>
                <a:cubicBezTo>
                  <a:pt x="723" y="421"/>
                  <a:pt x="723" y="421"/>
                  <a:pt x="723" y="421"/>
                </a:cubicBezTo>
                <a:cubicBezTo>
                  <a:pt x="694" y="331"/>
                  <a:pt x="573" y="301"/>
                  <a:pt x="482" y="331"/>
                </a:cubicBezTo>
                <a:cubicBezTo>
                  <a:pt x="452" y="361"/>
                  <a:pt x="422" y="421"/>
                  <a:pt x="452" y="452"/>
                </a:cubicBezTo>
                <a:cubicBezTo>
                  <a:pt x="482" y="482"/>
                  <a:pt x="482" y="482"/>
                  <a:pt x="482" y="482"/>
                </a:cubicBezTo>
                <a:cubicBezTo>
                  <a:pt x="452" y="452"/>
                  <a:pt x="452" y="452"/>
                  <a:pt x="452" y="452"/>
                </a:cubicBezTo>
                <a:cubicBezTo>
                  <a:pt x="211" y="90"/>
                  <a:pt x="211" y="90"/>
                  <a:pt x="211" y="90"/>
                </a:cubicBezTo>
                <a:cubicBezTo>
                  <a:pt x="181" y="29"/>
                  <a:pt x="120" y="0"/>
                  <a:pt x="60" y="29"/>
                </a:cubicBezTo>
                <a:cubicBezTo>
                  <a:pt x="31" y="59"/>
                  <a:pt x="0" y="120"/>
                  <a:pt x="31" y="180"/>
                </a:cubicBezTo>
                <a:cubicBezTo>
                  <a:pt x="241" y="573"/>
                  <a:pt x="241" y="573"/>
                  <a:pt x="241" y="573"/>
                </a:cubicBezTo>
                <a:cubicBezTo>
                  <a:pt x="482" y="1024"/>
                  <a:pt x="482" y="1024"/>
                  <a:pt x="482" y="1024"/>
                </a:cubicBezTo>
                <a:cubicBezTo>
                  <a:pt x="332" y="935"/>
                  <a:pt x="332" y="935"/>
                  <a:pt x="332" y="935"/>
                </a:cubicBezTo>
                <a:cubicBezTo>
                  <a:pt x="211" y="904"/>
                  <a:pt x="90" y="904"/>
                  <a:pt x="31" y="994"/>
                </a:cubicBezTo>
                <a:cubicBezTo>
                  <a:pt x="0" y="1024"/>
                  <a:pt x="31" y="1055"/>
                  <a:pt x="60" y="1085"/>
                </a:cubicBezTo>
                <a:cubicBezTo>
                  <a:pt x="332" y="1326"/>
                  <a:pt x="332" y="1326"/>
                  <a:pt x="332" y="1326"/>
                </a:cubicBezTo>
                <a:cubicBezTo>
                  <a:pt x="362" y="1356"/>
                  <a:pt x="452" y="1386"/>
                  <a:pt x="513" y="1417"/>
                </a:cubicBezTo>
                <a:cubicBezTo>
                  <a:pt x="513" y="1417"/>
                  <a:pt x="844" y="1477"/>
                  <a:pt x="875" y="1538"/>
                </a:cubicBezTo>
                <a:cubicBezTo>
                  <a:pt x="935" y="1658"/>
                  <a:pt x="935" y="1658"/>
                  <a:pt x="935" y="1658"/>
                </a:cubicBezTo>
                <a:cubicBezTo>
                  <a:pt x="1297" y="1447"/>
                  <a:pt x="1297" y="1447"/>
                  <a:pt x="1297" y="1447"/>
                </a:cubicBezTo>
                <a:cubicBezTo>
                  <a:pt x="1478" y="1356"/>
                  <a:pt x="1478" y="1356"/>
                  <a:pt x="1478" y="1356"/>
                </a:cubicBezTo>
                <a:cubicBezTo>
                  <a:pt x="1568" y="1297"/>
                  <a:pt x="1568" y="1297"/>
                  <a:pt x="1568" y="1297"/>
                </a:cubicBezTo>
                <a:lnTo>
                  <a:pt x="1538" y="1206"/>
                </a:lnTo>
              </a:path>
            </a:pathLst>
          </a:custGeom>
          <a:solidFill>
            <a:schemeClr val="bg1"/>
          </a:solidFill>
          <a:ln>
            <a:noFill/>
          </a:ln>
          <a:effectLst/>
        </p:spPr>
        <p:txBody>
          <a:bodyPr wrap="none" anchor="ctr"/>
          <a:lstStyle/>
          <a:p>
            <a:endParaRPr lang="en-US"/>
          </a:p>
        </p:txBody>
      </p:sp>
      <p:grpSp>
        <p:nvGrpSpPr>
          <p:cNvPr id="27" name="Group 26"/>
          <p:cNvGrpSpPr/>
          <p:nvPr userDrawn="1"/>
        </p:nvGrpSpPr>
        <p:grpSpPr>
          <a:xfrm>
            <a:off x="10826730" y="82553"/>
            <a:ext cx="254126" cy="269730"/>
            <a:chOff x="4932998" y="543334"/>
            <a:chExt cx="542925" cy="576262"/>
          </a:xfrm>
          <a:solidFill>
            <a:schemeClr val="bg1"/>
          </a:solidFill>
        </p:grpSpPr>
        <p:sp>
          <p:nvSpPr>
            <p:cNvPr id="28" name="Freeform 27"/>
            <p:cNvSpPr>
              <a:spLocks noChangeArrowheads="1"/>
            </p:cNvSpPr>
            <p:nvPr/>
          </p:nvSpPr>
          <p:spPr bwMode="auto">
            <a:xfrm>
              <a:off x="5139373" y="760821"/>
              <a:ext cx="336550" cy="358775"/>
            </a:xfrm>
            <a:custGeom>
              <a:avLst/>
              <a:gdLst>
                <a:gd name="T0" fmla="*/ 633 w 936"/>
                <a:gd name="T1" fmla="*/ 514 h 997"/>
                <a:gd name="T2" fmla="*/ 935 w 936"/>
                <a:gd name="T3" fmla="*/ 362 h 997"/>
                <a:gd name="T4" fmla="*/ 0 w 936"/>
                <a:gd name="T5" fmla="*/ 0 h 997"/>
                <a:gd name="T6" fmla="*/ 332 w 936"/>
                <a:gd name="T7" fmla="*/ 996 h 997"/>
                <a:gd name="T8" fmla="*/ 482 w 936"/>
                <a:gd name="T9" fmla="*/ 694 h 997"/>
                <a:gd name="T10" fmla="*/ 784 w 936"/>
                <a:gd name="T11" fmla="*/ 996 h 997"/>
                <a:gd name="T12" fmla="*/ 935 w 936"/>
                <a:gd name="T13" fmla="*/ 815 h 997"/>
                <a:gd name="T14" fmla="*/ 633 w 936"/>
                <a:gd name="T15" fmla="*/ 514 h 9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6" h="997">
                  <a:moveTo>
                    <a:pt x="633" y="514"/>
                  </a:moveTo>
                  <a:lnTo>
                    <a:pt x="935" y="362"/>
                  </a:lnTo>
                  <a:lnTo>
                    <a:pt x="0" y="0"/>
                  </a:lnTo>
                  <a:lnTo>
                    <a:pt x="332" y="996"/>
                  </a:lnTo>
                  <a:lnTo>
                    <a:pt x="482" y="694"/>
                  </a:lnTo>
                  <a:lnTo>
                    <a:pt x="784" y="996"/>
                  </a:lnTo>
                  <a:lnTo>
                    <a:pt x="935" y="815"/>
                  </a:lnTo>
                  <a:lnTo>
                    <a:pt x="633" y="51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 name="Freeform 28"/>
            <p:cNvSpPr>
              <a:spLocks noChangeArrowheads="1"/>
            </p:cNvSpPr>
            <p:nvPr/>
          </p:nvSpPr>
          <p:spPr bwMode="auto">
            <a:xfrm>
              <a:off x="5204460" y="608421"/>
              <a:ext cx="109538" cy="109538"/>
            </a:xfrm>
            <a:custGeom>
              <a:avLst/>
              <a:gdLst>
                <a:gd name="T0" fmla="*/ 61 w 303"/>
                <a:gd name="T1" fmla="*/ 302 h 303"/>
                <a:gd name="T2" fmla="*/ 61 w 303"/>
                <a:gd name="T3" fmla="*/ 302 h 303"/>
                <a:gd name="T4" fmla="*/ 273 w 303"/>
                <a:gd name="T5" fmla="*/ 60 h 303"/>
                <a:gd name="T6" fmla="*/ 273 w 303"/>
                <a:gd name="T7" fmla="*/ 0 h 303"/>
                <a:gd name="T8" fmla="*/ 242 w 303"/>
                <a:gd name="T9" fmla="*/ 0 h 303"/>
                <a:gd name="T10" fmla="*/ 212 w 303"/>
                <a:gd name="T11" fmla="*/ 0 h 303"/>
                <a:gd name="T12" fmla="*/ 0 w 303"/>
                <a:gd name="T13" fmla="*/ 242 h 303"/>
                <a:gd name="T14" fmla="*/ 0 w 303"/>
                <a:gd name="T15" fmla="*/ 302 h 303"/>
                <a:gd name="T16" fmla="*/ 61 w 303"/>
                <a:gd name="T17" fmla="*/ 30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3">
                  <a:moveTo>
                    <a:pt x="61" y="302"/>
                  </a:moveTo>
                  <a:lnTo>
                    <a:pt x="61" y="302"/>
                  </a:lnTo>
                  <a:cubicBezTo>
                    <a:pt x="273" y="60"/>
                    <a:pt x="273" y="60"/>
                    <a:pt x="273" y="60"/>
                  </a:cubicBezTo>
                  <a:cubicBezTo>
                    <a:pt x="302" y="60"/>
                    <a:pt x="302" y="30"/>
                    <a:pt x="273" y="0"/>
                  </a:cubicBezTo>
                  <a:cubicBezTo>
                    <a:pt x="273" y="0"/>
                    <a:pt x="273" y="0"/>
                    <a:pt x="242" y="0"/>
                  </a:cubicBezTo>
                  <a:cubicBezTo>
                    <a:pt x="242" y="0"/>
                    <a:pt x="242" y="0"/>
                    <a:pt x="212" y="0"/>
                  </a:cubicBezTo>
                  <a:cubicBezTo>
                    <a:pt x="0" y="242"/>
                    <a:pt x="0" y="242"/>
                    <a:pt x="0" y="242"/>
                  </a:cubicBezTo>
                  <a:cubicBezTo>
                    <a:pt x="0" y="272"/>
                    <a:pt x="0" y="272"/>
                    <a:pt x="0" y="302"/>
                  </a:cubicBezTo>
                  <a:cubicBezTo>
                    <a:pt x="31" y="302"/>
                    <a:pt x="31" y="302"/>
                    <a:pt x="61" y="30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 name="Freeform 29"/>
            <p:cNvSpPr>
              <a:spLocks noChangeArrowheads="1"/>
            </p:cNvSpPr>
            <p:nvPr/>
          </p:nvSpPr>
          <p:spPr bwMode="auto">
            <a:xfrm>
              <a:off x="4932998" y="760821"/>
              <a:ext cx="152400" cy="33338"/>
            </a:xfrm>
            <a:custGeom>
              <a:avLst/>
              <a:gdLst>
                <a:gd name="T0" fmla="*/ 422 w 423"/>
                <a:gd name="T1" fmla="*/ 31 h 92"/>
                <a:gd name="T2" fmla="*/ 422 w 423"/>
                <a:gd name="T3" fmla="*/ 31 h 92"/>
                <a:gd name="T4" fmla="*/ 392 w 423"/>
                <a:gd name="T5" fmla="*/ 0 h 92"/>
                <a:gd name="T6" fmla="*/ 61 w 423"/>
                <a:gd name="T7" fmla="*/ 0 h 92"/>
                <a:gd name="T8" fmla="*/ 0 w 423"/>
                <a:gd name="T9" fmla="*/ 31 h 92"/>
                <a:gd name="T10" fmla="*/ 61 w 423"/>
                <a:gd name="T11" fmla="*/ 91 h 92"/>
                <a:gd name="T12" fmla="*/ 392 w 423"/>
                <a:gd name="T13" fmla="*/ 91 h 92"/>
                <a:gd name="T14" fmla="*/ 422 w 423"/>
                <a:gd name="T15" fmla="*/ 31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3" h="92">
                  <a:moveTo>
                    <a:pt x="422" y="31"/>
                  </a:moveTo>
                  <a:lnTo>
                    <a:pt x="422" y="31"/>
                  </a:lnTo>
                  <a:cubicBezTo>
                    <a:pt x="422" y="0"/>
                    <a:pt x="422" y="0"/>
                    <a:pt x="392" y="0"/>
                  </a:cubicBezTo>
                  <a:cubicBezTo>
                    <a:pt x="61" y="0"/>
                    <a:pt x="61" y="0"/>
                    <a:pt x="61" y="0"/>
                  </a:cubicBezTo>
                  <a:cubicBezTo>
                    <a:pt x="30" y="0"/>
                    <a:pt x="0" y="0"/>
                    <a:pt x="0" y="31"/>
                  </a:cubicBezTo>
                  <a:cubicBezTo>
                    <a:pt x="0" y="61"/>
                    <a:pt x="30" y="91"/>
                    <a:pt x="61" y="91"/>
                  </a:cubicBezTo>
                  <a:cubicBezTo>
                    <a:pt x="392" y="91"/>
                    <a:pt x="392" y="91"/>
                    <a:pt x="392" y="91"/>
                  </a:cubicBezTo>
                  <a:cubicBezTo>
                    <a:pt x="422" y="91"/>
                    <a:pt x="422" y="61"/>
                    <a:pt x="422" y="3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 name="Freeform 30"/>
            <p:cNvSpPr>
              <a:spLocks noChangeArrowheads="1"/>
            </p:cNvSpPr>
            <p:nvPr/>
          </p:nvSpPr>
          <p:spPr bwMode="auto">
            <a:xfrm>
              <a:off x="5139373" y="543334"/>
              <a:ext cx="22225" cy="163512"/>
            </a:xfrm>
            <a:custGeom>
              <a:avLst/>
              <a:gdLst>
                <a:gd name="T0" fmla="*/ 30 w 61"/>
                <a:gd name="T1" fmla="*/ 453 h 454"/>
                <a:gd name="T2" fmla="*/ 30 w 61"/>
                <a:gd name="T3" fmla="*/ 453 h 454"/>
                <a:gd name="T4" fmla="*/ 60 w 61"/>
                <a:gd name="T5" fmla="*/ 423 h 454"/>
                <a:gd name="T6" fmla="*/ 60 w 61"/>
                <a:gd name="T7" fmla="*/ 31 h 454"/>
                <a:gd name="T8" fmla="*/ 30 w 61"/>
                <a:gd name="T9" fmla="*/ 0 h 454"/>
                <a:gd name="T10" fmla="*/ 0 w 61"/>
                <a:gd name="T11" fmla="*/ 31 h 454"/>
                <a:gd name="T12" fmla="*/ 0 w 61"/>
                <a:gd name="T13" fmla="*/ 423 h 454"/>
                <a:gd name="T14" fmla="*/ 30 w 61"/>
                <a:gd name="T15" fmla="*/ 453 h 4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454">
                  <a:moveTo>
                    <a:pt x="30" y="453"/>
                  </a:moveTo>
                  <a:lnTo>
                    <a:pt x="30" y="453"/>
                  </a:lnTo>
                  <a:cubicBezTo>
                    <a:pt x="60" y="453"/>
                    <a:pt x="60" y="423"/>
                    <a:pt x="60" y="423"/>
                  </a:cubicBezTo>
                  <a:cubicBezTo>
                    <a:pt x="60" y="31"/>
                    <a:pt x="60" y="31"/>
                    <a:pt x="60" y="31"/>
                  </a:cubicBezTo>
                  <a:cubicBezTo>
                    <a:pt x="60" y="31"/>
                    <a:pt x="60" y="0"/>
                    <a:pt x="30" y="0"/>
                  </a:cubicBezTo>
                  <a:cubicBezTo>
                    <a:pt x="0" y="0"/>
                    <a:pt x="0" y="31"/>
                    <a:pt x="0" y="31"/>
                  </a:cubicBezTo>
                  <a:cubicBezTo>
                    <a:pt x="0" y="423"/>
                    <a:pt x="0" y="423"/>
                    <a:pt x="0" y="423"/>
                  </a:cubicBezTo>
                  <a:cubicBezTo>
                    <a:pt x="0" y="423"/>
                    <a:pt x="0" y="453"/>
                    <a:pt x="30" y="45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 name="Freeform 31"/>
            <p:cNvSpPr>
              <a:spLocks noChangeArrowheads="1"/>
            </p:cNvSpPr>
            <p:nvPr/>
          </p:nvSpPr>
          <p:spPr bwMode="auto">
            <a:xfrm>
              <a:off x="4998085" y="825909"/>
              <a:ext cx="107950" cy="120650"/>
            </a:xfrm>
            <a:custGeom>
              <a:avLst/>
              <a:gdLst>
                <a:gd name="T0" fmla="*/ 241 w 302"/>
                <a:gd name="T1" fmla="*/ 0 h 333"/>
                <a:gd name="T2" fmla="*/ 241 w 302"/>
                <a:gd name="T3" fmla="*/ 0 h 333"/>
                <a:gd name="T4" fmla="*/ 211 w 302"/>
                <a:gd name="T5" fmla="*/ 29 h 333"/>
                <a:gd name="T6" fmla="*/ 0 w 302"/>
                <a:gd name="T7" fmla="*/ 241 h 333"/>
                <a:gd name="T8" fmla="*/ 0 w 302"/>
                <a:gd name="T9" fmla="*/ 301 h 333"/>
                <a:gd name="T10" fmla="*/ 60 w 302"/>
                <a:gd name="T11" fmla="*/ 301 h 333"/>
                <a:gd name="T12" fmla="*/ 271 w 302"/>
                <a:gd name="T13" fmla="*/ 59 h 333"/>
                <a:gd name="T14" fmla="*/ 271 w 302"/>
                <a:gd name="T15" fmla="*/ 29 h 333"/>
                <a:gd name="T16" fmla="*/ 241 w 302"/>
                <a:gd name="T17"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333">
                  <a:moveTo>
                    <a:pt x="241" y="0"/>
                  </a:moveTo>
                  <a:lnTo>
                    <a:pt x="241" y="0"/>
                  </a:lnTo>
                  <a:cubicBezTo>
                    <a:pt x="241" y="0"/>
                    <a:pt x="241" y="0"/>
                    <a:pt x="211" y="29"/>
                  </a:cubicBezTo>
                  <a:cubicBezTo>
                    <a:pt x="0" y="241"/>
                    <a:pt x="0" y="241"/>
                    <a:pt x="0" y="241"/>
                  </a:cubicBezTo>
                  <a:cubicBezTo>
                    <a:pt x="0" y="271"/>
                    <a:pt x="0" y="301"/>
                    <a:pt x="0" y="301"/>
                  </a:cubicBezTo>
                  <a:cubicBezTo>
                    <a:pt x="30" y="332"/>
                    <a:pt x="60" y="332"/>
                    <a:pt x="60" y="301"/>
                  </a:cubicBezTo>
                  <a:cubicBezTo>
                    <a:pt x="271" y="59"/>
                    <a:pt x="271" y="59"/>
                    <a:pt x="271" y="59"/>
                  </a:cubicBezTo>
                  <a:cubicBezTo>
                    <a:pt x="301" y="59"/>
                    <a:pt x="301" y="29"/>
                    <a:pt x="271" y="29"/>
                  </a:cubicBezTo>
                  <a:cubicBezTo>
                    <a:pt x="271" y="0"/>
                    <a:pt x="271" y="0"/>
                    <a:pt x="24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 name="Freeform 32"/>
            <p:cNvSpPr>
              <a:spLocks noChangeArrowheads="1"/>
            </p:cNvSpPr>
            <p:nvPr/>
          </p:nvSpPr>
          <p:spPr bwMode="auto">
            <a:xfrm>
              <a:off x="4998085" y="608421"/>
              <a:ext cx="107950" cy="109538"/>
            </a:xfrm>
            <a:custGeom>
              <a:avLst/>
              <a:gdLst>
                <a:gd name="T0" fmla="*/ 60 w 302"/>
                <a:gd name="T1" fmla="*/ 0 h 303"/>
                <a:gd name="T2" fmla="*/ 60 w 302"/>
                <a:gd name="T3" fmla="*/ 0 h 303"/>
                <a:gd name="T4" fmla="*/ 30 w 302"/>
                <a:gd name="T5" fmla="*/ 0 h 303"/>
                <a:gd name="T6" fmla="*/ 0 w 302"/>
                <a:gd name="T7" fmla="*/ 0 h 303"/>
                <a:gd name="T8" fmla="*/ 0 w 302"/>
                <a:gd name="T9" fmla="*/ 60 h 303"/>
                <a:gd name="T10" fmla="*/ 211 w 302"/>
                <a:gd name="T11" fmla="*/ 302 h 303"/>
                <a:gd name="T12" fmla="*/ 271 w 302"/>
                <a:gd name="T13" fmla="*/ 302 h 303"/>
                <a:gd name="T14" fmla="*/ 271 w 302"/>
                <a:gd name="T15" fmla="*/ 242 h 303"/>
                <a:gd name="T16" fmla="*/ 60 w 302"/>
                <a:gd name="T17"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303">
                  <a:moveTo>
                    <a:pt x="60" y="0"/>
                  </a:moveTo>
                  <a:lnTo>
                    <a:pt x="60" y="0"/>
                  </a:lnTo>
                  <a:lnTo>
                    <a:pt x="30" y="0"/>
                  </a:lnTo>
                  <a:lnTo>
                    <a:pt x="0" y="0"/>
                  </a:lnTo>
                  <a:cubicBezTo>
                    <a:pt x="0" y="30"/>
                    <a:pt x="0" y="60"/>
                    <a:pt x="0" y="60"/>
                  </a:cubicBezTo>
                  <a:cubicBezTo>
                    <a:pt x="211" y="302"/>
                    <a:pt x="211" y="302"/>
                    <a:pt x="211" y="302"/>
                  </a:cubicBezTo>
                  <a:cubicBezTo>
                    <a:pt x="241" y="302"/>
                    <a:pt x="271" y="302"/>
                    <a:pt x="271" y="302"/>
                  </a:cubicBezTo>
                  <a:cubicBezTo>
                    <a:pt x="301" y="272"/>
                    <a:pt x="301" y="272"/>
                    <a:pt x="271" y="242"/>
                  </a:cubicBezTo>
                  <a:lnTo>
                    <a:pt x="6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34" name="Group 33"/>
          <p:cNvGrpSpPr/>
          <p:nvPr userDrawn="1"/>
        </p:nvGrpSpPr>
        <p:grpSpPr>
          <a:xfrm>
            <a:off x="8010131" y="138653"/>
            <a:ext cx="254637" cy="219060"/>
            <a:chOff x="5489575" y="5892800"/>
            <a:chExt cx="3465513" cy="2981325"/>
          </a:xfrm>
          <a:solidFill>
            <a:schemeClr val="bg1"/>
          </a:solidFill>
        </p:grpSpPr>
        <p:sp>
          <p:nvSpPr>
            <p:cNvPr id="35" name="Freeform 1"/>
            <p:cNvSpPr>
              <a:spLocks noChangeArrowheads="1"/>
            </p:cNvSpPr>
            <p:nvPr/>
          </p:nvSpPr>
          <p:spPr bwMode="auto">
            <a:xfrm>
              <a:off x="5973763" y="6410325"/>
              <a:ext cx="2497137" cy="2463800"/>
            </a:xfrm>
            <a:custGeom>
              <a:avLst/>
              <a:gdLst>
                <a:gd name="T0" fmla="*/ 0 w 6938"/>
                <a:gd name="T1" fmla="*/ 3186 h 6843"/>
                <a:gd name="T2" fmla="*/ 0 w 6938"/>
                <a:gd name="T3" fmla="*/ 3186 h 6843"/>
                <a:gd name="T4" fmla="*/ 0 w 6938"/>
                <a:gd name="T5" fmla="*/ 6686 h 6843"/>
                <a:gd name="T6" fmla="*/ 188 w 6938"/>
                <a:gd name="T7" fmla="*/ 6842 h 6843"/>
                <a:gd name="T8" fmla="*/ 2344 w 6938"/>
                <a:gd name="T9" fmla="*/ 6842 h 6843"/>
                <a:gd name="T10" fmla="*/ 2500 w 6938"/>
                <a:gd name="T11" fmla="*/ 6686 h 6843"/>
                <a:gd name="T12" fmla="*/ 2500 w 6938"/>
                <a:gd name="T13" fmla="*/ 4686 h 6843"/>
                <a:gd name="T14" fmla="*/ 2688 w 6938"/>
                <a:gd name="T15" fmla="*/ 4467 h 6843"/>
                <a:gd name="T16" fmla="*/ 4249 w 6938"/>
                <a:gd name="T17" fmla="*/ 4467 h 6843"/>
                <a:gd name="T18" fmla="*/ 4437 w 6938"/>
                <a:gd name="T19" fmla="*/ 4686 h 6843"/>
                <a:gd name="T20" fmla="*/ 4437 w 6938"/>
                <a:gd name="T21" fmla="*/ 6686 h 6843"/>
                <a:gd name="T22" fmla="*/ 4593 w 6938"/>
                <a:gd name="T23" fmla="*/ 6842 h 6843"/>
                <a:gd name="T24" fmla="*/ 6781 w 6938"/>
                <a:gd name="T25" fmla="*/ 6842 h 6843"/>
                <a:gd name="T26" fmla="*/ 6937 w 6938"/>
                <a:gd name="T27" fmla="*/ 6686 h 6843"/>
                <a:gd name="T28" fmla="*/ 6937 w 6938"/>
                <a:gd name="T29" fmla="*/ 3186 h 6843"/>
                <a:gd name="T30" fmla="*/ 3469 w 6938"/>
                <a:gd name="T31" fmla="*/ 0 h 6843"/>
                <a:gd name="T32" fmla="*/ 0 w 6938"/>
                <a:gd name="T33" fmla="*/ 3186 h 6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38" h="6843">
                  <a:moveTo>
                    <a:pt x="0" y="3186"/>
                  </a:moveTo>
                  <a:lnTo>
                    <a:pt x="0" y="3186"/>
                  </a:lnTo>
                  <a:cubicBezTo>
                    <a:pt x="0" y="6686"/>
                    <a:pt x="0" y="6686"/>
                    <a:pt x="0" y="6686"/>
                  </a:cubicBezTo>
                  <a:cubicBezTo>
                    <a:pt x="0" y="6780"/>
                    <a:pt x="94" y="6842"/>
                    <a:pt x="188" y="6842"/>
                  </a:cubicBezTo>
                  <a:cubicBezTo>
                    <a:pt x="2344" y="6842"/>
                    <a:pt x="2344" y="6842"/>
                    <a:pt x="2344" y="6842"/>
                  </a:cubicBezTo>
                  <a:cubicBezTo>
                    <a:pt x="2438" y="6842"/>
                    <a:pt x="2500" y="6780"/>
                    <a:pt x="2500" y="6686"/>
                  </a:cubicBezTo>
                  <a:cubicBezTo>
                    <a:pt x="2500" y="4686"/>
                    <a:pt x="2500" y="4686"/>
                    <a:pt x="2500" y="4686"/>
                  </a:cubicBezTo>
                  <a:cubicBezTo>
                    <a:pt x="2500" y="4561"/>
                    <a:pt x="2594" y="4467"/>
                    <a:pt x="2688" y="4467"/>
                  </a:cubicBezTo>
                  <a:cubicBezTo>
                    <a:pt x="4249" y="4467"/>
                    <a:pt x="4249" y="4467"/>
                    <a:pt x="4249" y="4467"/>
                  </a:cubicBezTo>
                  <a:cubicBezTo>
                    <a:pt x="4343" y="4467"/>
                    <a:pt x="4437" y="4561"/>
                    <a:pt x="4437" y="4686"/>
                  </a:cubicBezTo>
                  <a:cubicBezTo>
                    <a:pt x="4437" y="6686"/>
                    <a:pt x="4437" y="6686"/>
                    <a:pt x="4437" y="6686"/>
                  </a:cubicBezTo>
                  <a:cubicBezTo>
                    <a:pt x="4437" y="6780"/>
                    <a:pt x="4531" y="6842"/>
                    <a:pt x="4593" y="6842"/>
                  </a:cubicBezTo>
                  <a:cubicBezTo>
                    <a:pt x="6781" y="6842"/>
                    <a:pt x="6781" y="6842"/>
                    <a:pt x="6781" y="6842"/>
                  </a:cubicBezTo>
                  <a:cubicBezTo>
                    <a:pt x="6874" y="6842"/>
                    <a:pt x="6937" y="6780"/>
                    <a:pt x="6937" y="6686"/>
                  </a:cubicBezTo>
                  <a:cubicBezTo>
                    <a:pt x="6937" y="3186"/>
                    <a:pt x="6937" y="3186"/>
                    <a:pt x="6937" y="3186"/>
                  </a:cubicBezTo>
                  <a:cubicBezTo>
                    <a:pt x="3469" y="0"/>
                    <a:pt x="3469" y="0"/>
                    <a:pt x="3469" y="0"/>
                  </a:cubicBezTo>
                  <a:lnTo>
                    <a:pt x="0" y="318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 name="Freeform 2"/>
            <p:cNvSpPr>
              <a:spLocks noChangeArrowheads="1"/>
            </p:cNvSpPr>
            <p:nvPr/>
          </p:nvSpPr>
          <p:spPr bwMode="auto">
            <a:xfrm>
              <a:off x="5489575" y="5892800"/>
              <a:ext cx="3465513" cy="1665288"/>
            </a:xfrm>
            <a:custGeom>
              <a:avLst/>
              <a:gdLst>
                <a:gd name="T0" fmla="*/ 9561 w 9625"/>
                <a:gd name="T1" fmla="*/ 4312 h 4625"/>
                <a:gd name="T2" fmla="*/ 9561 w 9625"/>
                <a:gd name="T3" fmla="*/ 4312 h 4625"/>
                <a:gd name="T4" fmla="*/ 7874 w 9625"/>
                <a:gd name="T5" fmla="*/ 2781 h 4625"/>
                <a:gd name="T6" fmla="*/ 7874 w 9625"/>
                <a:gd name="T7" fmla="*/ 500 h 4625"/>
                <a:gd name="T8" fmla="*/ 6280 w 9625"/>
                <a:gd name="T9" fmla="*/ 500 h 4625"/>
                <a:gd name="T10" fmla="*/ 6280 w 9625"/>
                <a:gd name="T11" fmla="*/ 1313 h 4625"/>
                <a:gd name="T12" fmla="*/ 4905 w 9625"/>
                <a:gd name="T13" fmla="*/ 63 h 4625"/>
                <a:gd name="T14" fmla="*/ 4687 w 9625"/>
                <a:gd name="T15" fmla="*/ 63 h 4625"/>
                <a:gd name="T16" fmla="*/ 62 w 9625"/>
                <a:gd name="T17" fmla="*/ 4312 h 4625"/>
                <a:gd name="T18" fmla="*/ 31 w 9625"/>
                <a:gd name="T19" fmla="*/ 4530 h 4625"/>
                <a:gd name="T20" fmla="*/ 187 w 9625"/>
                <a:gd name="T21" fmla="*/ 4624 h 4625"/>
                <a:gd name="T22" fmla="*/ 906 w 9625"/>
                <a:gd name="T23" fmla="*/ 4624 h 4625"/>
                <a:gd name="T24" fmla="*/ 4593 w 9625"/>
                <a:gd name="T25" fmla="*/ 1188 h 4625"/>
                <a:gd name="T26" fmla="*/ 4999 w 9625"/>
                <a:gd name="T27" fmla="*/ 1188 h 4625"/>
                <a:gd name="T28" fmla="*/ 8717 w 9625"/>
                <a:gd name="T29" fmla="*/ 4624 h 4625"/>
                <a:gd name="T30" fmla="*/ 9436 w 9625"/>
                <a:gd name="T31" fmla="*/ 4624 h 4625"/>
                <a:gd name="T32" fmla="*/ 9592 w 9625"/>
                <a:gd name="T33" fmla="*/ 4530 h 4625"/>
                <a:gd name="T34" fmla="*/ 9561 w 9625"/>
                <a:gd name="T35" fmla="*/ 4312 h 4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25" h="4625">
                  <a:moveTo>
                    <a:pt x="9561" y="4312"/>
                  </a:moveTo>
                  <a:lnTo>
                    <a:pt x="9561" y="4312"/>
                  </a:lnTo>
                  <a:cubicBezTo>
                    <a:pt x="7874" y="2781"/>
                    <a:pt x="7874" y="2781"/>
                    <a:pt x="7874" y="2781"/>
                  </a:cubicBezTo>
                  <a:cubicBezTo>
                    <a:pt x="7874" y="500"/>
                    <a:pt x="7874" y="500"/>
                    <a:pt x="7874" y="500"/>
                  </a:cubicBezTo>
                  <a:cubicBezTo>
                    <a:pt x="6280" y="500"/>
                    <a:pt x="6280" y="500"/>
                    <a:pt x="6280" y="500"/>
                  </a:cubicBezTo>
                  <a:cubicBezTo>
                    <a:pt x="6280" y="1313"/>
                    <a:pt x="6280" y="1313"/>
                    <a:pt x="6280" y="1313"/>
                  </a:cubicBezTo>
                  <a:cubicBezTo>
                    <a:pt x="4905" y="63"/>
                    <a:pt x="4905" y="63"/>
                    <a:pt x="4905" y="63"/>
                  </a:cubicBezTo>
                  <a:cubicBezTo>
                    <a:pt x="4842" y="0"/>
                    <a:pt x="4718" y="0"/>
                    <a:pt x="4687" y="63"/>
                  </a:cubicBezTo>
                  <a:cubicBezTo>
                    <a:pt x="62" y="4312"/>
                    <a:pt x="62" y="4312"/>
                    <a:pt x="62" y="4312"/>
                  </a:cubicBezTo>
                  <a:cubicBezTo>
                    <a:pt x="0" y="4374"/>
                    <a:pt x="0" y="4468"/>
                    <a:pt x="31" y="4530"/>
                  </a:cubicBezTo>
                  <a:cubicBezTo>
                    <a:pt x="93" y="4593"/>
                    <a:pt x="156" y="4624"/>
                    <a:pt x="187" y="4624"/>
                  </a:cubicBezTo>
                  <a:cubicBezTo>
                    <a:pt x="906" y="4624"/>
                    <a:pt x="906" y="4624"/>
                    <a:pt x="906" y="4624"/>
                  </a:cubicBezTo>
                  <a:cubicBezTo>
                    <a:pt x="4593" y="1188"/>
                    <a:pt x="4593" y="1188"/>
                    <a:pt x="4593" y="1188"/>
                  </a:cubicBezTo>
                  <a:cubicBezTo>
                    <a:pt x="4718" y="1094"/>
                    <a:pt x="4874" y="1094"/>
                    <a:pt x="4999" y="1188"/>
                  </a:cubicBezTo>
                  <a:cubicBezTo>
                    <a:pt x="8717" y="4624"/>
                    <a:pt x="8717" y="4624"/>
                    <a:pt x="8717" y="4624"/>
                  </a:cubicBezTo>
                  <a:cubicBezTo>
                    <a:pt x="9436" y="4624"/>
                    <a:pt x="9436" y="4624"/>
                    <a:pt x="9436" y="4624"/>
                  </a:cubicBezTo>
                  <a:cubicBezTo>
                    <a:pt x="9499" y="4624"/>
                    <a:pt x="9561" y="4593"/>
                    <a:pt x="9592" y="4530"/>
                  </a:cubicBezTo>
                  <a:cubicBezTo>
                    <a:pt x="9624" y="4468"/>
                    <a:pt x="9624" y="4374"/>
                    <a:pt x="9561" y="43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37" name="Picture 3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866" y="3998546"/>
            <a:ext cx="1566374" cy="1375352"/>
          </a:xfrm>
          <a:prstGeom prst="rect">
            <a:avLst/>
          </a:prstGeom>
        </p:spPr>
      </p:pic>
      <p:pic>
        <p:nvPicPr>
          <p:cNvPr id="38" name="Picture 3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9666" y="4560276"/>
            <a:ext cx="1566374" cy="1375352"/>
          </a:xfrm>
          <a:prstGeom prst="rect">
            <a:avLst/>
          </a:prstGeom>
        </p:spPr>
      </p:pic>
      <p:pic>
        <p:nvPicPr>
          <p:cNvPr id="39" name="Picture 3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06467" y="3985846"/>
            <a:ext cx="1566374" cy="1375352"/>
          </a:xfrm>
          <a:prstGeom prst="rect">
            <a:avLst/>
          </a:prstGeom>
        </p:spPr>
      </p:pic>
      <p:pic>
        <p:nvPicPr>
          <p:cNvPr id="40" name="Picture 3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39666" y="3399692"/>
            <a:ext cx="1566374" cy="1375352"/>
          </a:xfrm>
          <a:prstGeom prst="rect">
            <a:avLst/>
          </a:prstGeom>
        </p:spPr>
      </p:pic>
      <p:pic>
        <p:nvPicPr>
          <p:cNvPr id="41" name="Picture 40"/>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4589" y="2836984"/>
            <a:ext cx="1566374" cy="1375352"/>
          </a:xfrm>
          <a:prstGeom prst="rect">
            <a:avLst/>
          </a:prstGeom>
        </p:spPr>
      </p:pic>
      <p:pic>
        <p:nvPicPr>
          <p:cNvPr id="3" name="Picture 2"/>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574484" y="6406795"/>
            <a:ext cx="1261033" cy="302183"/>
          </a:xfrm>
          <a:prstGeom prst="rect">
            <a:avLst/>
          </a:prstGeom>
        </p:spPr>
      </p:pic>
      <p:pic>
        <p:nvPicPr>
          <p:cNvPr id="4" name="Picture 3"/>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33391" y="6194084"/>
            <a:ext cx="1159470" cy="565595"/>
          </a:xfrm>
          <a:prstGeom prst="rect">
            <a:avLst/>
          </a:prstGeom>
        </p:spPr>
      </p:pic>
      <p:sp>
        <p:nvSpPr>
          <p:cNvPr id="44" name="TextBox 43"/>
          <p:cNvSpPr txBox="1"/>
          <p:nvPr userDrawn="1"/>
        </p:nvSpPr>
        <p:spPr>
          <a:xfrm>
            <a:off x="4045597" y="6227728"/>
            <a:ext cx="4100803" cy="508473"/>
          </a:xfrm>
          <a:prstGeom prst="rect">
            <a:avLst/>
          </a:prstGeom>
          <a:noFill/>
        </p:spPr>
        <p:txBody>
          <a:bodyPr wrap="none" rtlCol="0">
            <a:spAutoFit/>
          </a:bodyPr>
          <a:lstStyle/>
          <a:p>
            <a:pPr marL="0" marR="0" indent="0" algn="ctr" defTabSz="914400" rtl="0" eaLnBrk="1" fontAlgn="auto" latinLnBrk="0" hangingPunct="1">
              <a:lnSpc>
                <a:spcPct val="75000"/>
              </a:lnSpc>
              <a:spcBef>
                <a:spcPts val="0"/>
              </a:spcBef>
              <a:spcAft>
                <a:spcPts val="0"/>
              </a:spcAft>
              <a:buClrTx/>
              <a:buSzTx/>
              <a:buFontTx/>
              <a:buNone/>
              <a:tabLst/>
              <a:defRPr/>
            </a:pPr>
            <a:r>
              <a:rPr lang="en-US" sz="1800" b="1" i="0" kern="1200" dirty="0">
                <a:solidFill>
                  <a:schemeClr val="bg1"/>
                </a:solidFill>
                <a:effectLst/>
                <a:latin typeface="Arial Black" charset="0"/>
                <a:ea typeface="Arial Black" charset="0"/>
                <a:cs typeface="Arial Black" charset="0"/>
              </a:rPr>
              <a:t>CAREER EXPERIENCES @MDLZ</a:t>
            </a:r>
          </a:p>
          <a:p>
            <a:pPr marL="0" marR="0" indent="0" algn="ctr" defTabSz="914400" rtl="0" eaLnBrk="1" fontAlgn="auto" latinLnBrk="0" hangingPunct="1">
              <a:lnSpc>
                <a:spcPct val="75000"/>
              </a:lnSpc>
              <a:spcBef>
                <a:spcPts val="0"/>
              </a:spcBef>
              <a:spcAft>
                <a:spcPts val="0"/>
              </a:spcAft>
              <a:buClrTx/>
              <a:buSzTx/>
              <a:buFontTx/>
              <a:buNone/>
              <a:tabLst/>
              <a:defRPr/>
            </a:pPr>
            <a:r>
              <a:rPr lang="en-US" sz="1800" b="1" kern="1200" dirty="0">
                <a:solidFill>
                  <a:schemeClr val="bg1"/>
                </a:solidFill>
                <a:effectLst/>
                <a:latin typeface="+mn-lt"/>
                <a:ea typeface="+mn-ea"/>
                <a:cs typeface="+mn-cs"/>
              </a:rPr>
              <a:t>ITS YOUR CAREER</a:t>
            </a:r>
            <a:endParaRPr lang="en-US" sz="1800" kern="1200" dirty="0">
              <a:solidFill>
                <a:schemeClr val="bg1"/>
              </a:solidFill>
              <a:effectLst/>
              <a:latin typeface="+mn-lt"/>
              <a:ea typeface="+mn-ea"/>
              <a:cs typeface="+mn-cs"/>
            </a:endParaRPr>
          </a:p>
        </p:txBody>
      </p:sp>
      <p:sp>
        <p:nvSpPr>
          <p:cNvPr id="42" name="TextBox 41"/>
          <p:cNvSpPr txBox="1"/>
          <p:nvPr userDrawn="1"/>
        </p:nvSpPr>
        <p:spPr>
          <a:xfrm>
            <a:off x="105507" y="668215"/>
            <a:ext cx="2690095" cy="338554"/>
          </a:xfrm>
          <a:prstGeom prst="rect">
            <a:avLst/>
          </a:prstGeom>
          <a:noFill/>
        </p:spPr>
        <p:txBody>
          <a:bodyPr wrap="none" rtlCol="0">
            <a:spAutoFit/>
          </a:bodyPr>
          <a:lstStyle/>
          <a:p>
            <a:r>
              <a:rPr lang="en-US" sz="1600" b="1" dirty="0">
                <a:solidFill>
                  <a:schemeClr val="tx1">
                    <a:lumMod val="75000"/>
                  </a:schemeClr>
                </a:solidFill>
                <a:latin typeface="Arial Black" charset="0"/>
                <a:ea typeface="Arial Black" charset="0"/>
                <a:cs typeface="Arial Black" charset="0"/>
              </a:rPr>
              <a:t>AREAS OF EXPERTISE</a:t>
            </a:r>
          </a:p>
        </p:txBody>
      </p:sp>
      <p:sp>
        <p:nvSpPr>
          <p:cNvPr id="64" name="TextBox 63"/>
          <p:cNvSpPr txBox="1"/>
          <p:nvPr userDrawn="1"/>
        </p:nvSpPr>
        <p:spPr>
          <a:xfrm>
            <a:off x="120343" y="1165218"/>
            <a:ext cx="2892488" cy="2120008"/>
          </a:xfrm>
          <a:prstGeom prst="rect">
            <a:avLst/>
          </a:prstGeom>
          <a:noFill/>
        </p:spPr>
        <p:txBody>
          <a:bodyPr wrap="square" rtlCol="0">
            <a:noAutofit/>
          </a:bodyPr>
          <a:lstStyle/>
          <a:p>
            <a:r>
              <a:rPr lang="en-US" sz="1300" b="1" dirty="0">
                <a:solidFill>
                  <a:schemeClr val="accent4"/>
                </a:solidFill>
                <a:latin typeface="Arial Black" charset="0"/>
                <a:ea typeface="Arial Black" charset="0"/>
                <a:cs typeface="Arial Black" charset="0"/>
              </a:rPr>
              <a:t>Digital Transformation</a:t>
            </a:r>
          </a:p>
          <a:p>
            <a:r>
              <a:rPr lang="en-US" sz="1300" b="1" dirty="0">
                <a:solidFill>
                  <a:schemeClr val="tx1">
                    <a:lumMod val="75000"/>
                  </a:schemeClr>
                </a:solidFill>
              </a:rPr>
              <a:t>Maintains deep understanding </a:t>
            </a:r>
            <a:br>
              <a:rPr lang="en-US" sz="1300" b="1" dirty="0">
                <a:solidFill>
                  <a:schemeClr val="tx1">
                    <a:lumMod val="75000"/>
                  </a:schemeClr>
                </a:solidFill>
              </a:rPr>
            </a:br>
            <a:r>
              <a:rPr lang="en-US" sz="1300" b="1" dirty="0">
                <a:solidFill>
                  <a:schemeClr val="tx1">
                    <a:lumMod val="75000"/>
                  </a:schemeClr>
                </a:solidFill>
              </a:rPr>
              <a:t>of our business processes, technologies and partners, leveraging innovative digital platforms to drive our growth.</a:t>
            </a:r>
            <a:endParaRPr lang="en-US" sz="1300" dirty="0">
              <a:solidFill>
                <a:schemeClr val="tx1">
                  <a:lumMod val="75000"/>
                </a:schemeClr>
              </a:solidFill>
            </a:endParaRPr>
          </a:p>
          <a:p>
            <a:endParaRPr lang="en-US" sz="1300" dirty="0"/>
          </a:p>
        </p:txBody>
      </p:sp>
      <p:grpSp>
        <p:nvGrpSpPr>
          <p:cNvPr id="66" name="Group 65"/>
          <p:cNvGrpSpPr/>
          <p:nvPr userDrawn="1"/>
        </p:nvGrpSpPr>
        <p:grpSpPr>
          <a:xfrm>
            <a:off x="3645878" y="668215"/>
            <a:ext cx="463430" cy="492370"/>
            <a:chOff x="5128260" y="1660934"/>
            <a:chExt cx="1931988" cy="2052637"/>
          </a:xfrm>
          <a:solidFill>
            <a:schemeClr val="tx1">
              <a:lumMod val="75000"/>
            </a:schemeClr>
          </a:solidFill>
        </p:grpSpPr>
        <p:sp>
          <p:nvSpPr>
            <p:cNvPr id="67" name="Freeform 66"/>
            <p:cNvSpPr>
              <a:spLocks noChangeArrowheads="1"/>
            </p:cNvSpPr>
            <p:nvPr/>
          </p:nvSpPr>
          <p:spPr bwMode="auto">
            <a:xfrm>
              <a:off x="5128260" y="1660934"/>
              <a:ext cx="1931988" cy="2052637"/>
            </a:xfrm>
            <a:custGeom>
              <a:avLst/>
              <a:gdLst>
                <a:gd name="T0" fmla="*/ 5005 w 5368"/>
                <a:gd name="T1" fmla="*/ 3016 h 5700"/>
                <a:gd name="T2" fmla="*/ 5005 w 5368"/>
                <a:gd name="T3" fmla="*/ 3016 h 5700"/>
                <a:gd name="T4" fmla="*/ 3408 w 5368"/>
                <a:gd name="T5" fmla="*/ 1659 h 5700"/>
                <a:gd name="T6" fmla="*/ 3166 w 5368"/>
                <a:gd name="T7" fmla="*/ 1689 h 5700"/>
                <a:gd name="T8" fmla="*/ 3166 w 5368"/>
                <a:gd name="T9" fmla="*/ 362 h 5700"/>
                <a:gd name="T10" fmla="*/ 2804 w 5368"/>
                <a:gd name="T11" fmla="*/ 0 h 5700"/>
                <a:gd name="T12" fmla="*/ 362 w 5368"/>
                <a:gd name="T13" fmla="*/ 0 h 5700"/>
                <a:gd name="T14" fmla="*/ 0 w 5368"/>
                <a:gd name="T15" fmla="*/ 362 h 5700"/>
                <a:gd name="T16" fmla="*/ 0 w 5368"/>
                <a:gd name="T17" fmla="*/ 2836 h 5700"/>
                <a:gd name="T18" fmla="*/ 362 w 5368"/>
                <a:gd name="T19" fmla="*/ 3198 h 5700"/>
                <a:gd name="T20" fmla="*/ 1839 w 5368"/>
                <a:gd name="T21" fmla="*/ 3198 h 5700"/>
                <a:gd name="T22" fmla="*/ 2322 w 5368"/>
                <a:gd name="T23" fmla="*/ 4313 h 5700"/>
                <a:gd name="T24" fmla="*/ 2322 w 5368"/>
                <a:gd name="T25" fmla="*/ 5699 h 5700"/>
                <a:gd name="T26" fmla="*/ 4281 w 5368"/>
                <a:gd name="T27" fmla="*/ 5699 h 5700"/>
                <a:gd name="T28" fmla="*/ 4281 w 5368"/>
                <a:gd name="T29" fmla="*/ 5157 h 5700"/>
                <a:gd name="T30" fmla="*/ 5005 w 5368"/>
                <a:gd name="T31" fmla="*/ 4494 h 5700"/>
                <a:gd name="T32" fmla="*/ 5005 w 5368"/>
                <a:gd name="T33" fmla="*/ 4494 h 5700"/>
                <a:gd name="T34" fmla="*/ 5005 w 5368"/>
                <a:gd name="T35" fmla="*/ 4163 h 5700"/>
                <a:gd name="T36" fmla="*/ 5246 w 5368"/>
                <a:gd name="T37" fmla="*/ 4163 h 5700"/>
                <a:gd name="T38" fmla="*/ 5367 w 5368"/>
                <a:gd name="T39" fmla="*/ 4042 h 5700"/>
                <a:gd name="T40" fmla="*/ 5005 w 5368"/>
                <a:gd name="T41" fmla="*/ 3016 h 5700"/>
                <a:gd name="T42" fmla="*/ 2925 w 5368"/>
                <a:gd name="T43" fmla="*/ 2836 h 5700"/>
                <a:gd name="T44" fmla="*/ 2925 w 5368"/>
                <a:gd name="T45" fmla="*/ 2836 h 5700"/>
                <a:gd name="T46" fmla="*/ 2804 w 5368"/>
                <a:gd name="T47" fmla="*/ 2956 h 5700"/>
                <a:gd name="T48" fmla="*/ 2684 w 5368"/>
                <a:gd name="T49" fmla="*/ 2956 h 5700"/>
                <a:gd name="T50" fmla="*/ 2563 w 5368"/>
                <a:gd name="T51" fmla="*/ 3077 h 5700"/>
                <a:gd name="T52" fmla="*/ 2834 w 5368"/>
                <a:gd name="T53" fmla="*/ 3649 h 5700"/>
                <a:gd name="T54" fmla="*/ 2081 w 5368"/>
                <a:gd name="T55" fmla="*/ 3046 h 5700"/>
                <a:gd name="T56" fmla="*/ 1960 w 5368"/>
                <a:gd name="T57" fmla="*/ 2956 h 5700"/>
                <a:gd name="T58" fmla="*/ 362 w 5368"/>
                <a:gd name="T59" fmla="*/ 2956 h 5700"/>
                <a:gd name="T60" fmla="*/ 241 w 5368"/>
                <a:gd name="T61" fmla="*/ 2836 h 5700"/>
                <a:gd name="T62" fmla="*/ 241 w 5368"/>
                <a:gd name="T63" fmla="*/ 362 h 5700"/>
                <a:gd name="T64" fmla="*/ 362 w 5368"/>
                <a:gd name="T65" fmla="*/ 242 h 5700"/>
                <a:gd name="T66" fmla="*/ 2804 w 5368"/>
                <a:gd name="T67" fmla="*/ 242 h 5700"/>
                <a:gd name="T68" fmla="*/ 2925 w 5368"/>
                <a:gd name="T69" fmla="*/ 362 h 5700"/>
                <a:gd name="T70" fmla="*/ 2925 w 5368"/>
                <a:gd name="T71" fmla="*/ 2836 h 5700"/>
                <a:gd name="T72" fmla="*/ 4462 w 5368"/>
                <a:gd name="T73" fmla="*/ 3439 h 5700"/>
                <a:gd name="T74" fmla="*/ 4462 w 5368"/>
                <a:gd name="T75" fmla="*/ 3439 h 5700"/>
                <a:gd name="T76" fmla="*/ 4281 w 5368"/>
                <a:gd name="T77" fmla="*/ 3257 h 5700"/>
                <a:gd name="T78" fmla="*/ 4462 w 5368"/>
                <a:gd name="T79" fmla="*/ 3077 h 5700"/>
                <a:gd name="T80" fmla="*/ 4643 w 5368"/>
                <a:gd name="T81" fmla="*/ 3257 h 5700"/>
                <a:gd name="T82" fmla="*/ 4462 w 5368"/>
                <a:gd name="T83" fmla="*/ 3439 h 5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68" h="5700">
                  <a:moveTo>
                    <a:pt x="5005" y="3016"/>
                  </a:moveTo>
                  <a:lnTo>
                    <a:pt x="5005" y="3016"/>
                  </a:lnTo>
                  <a:cubicBezTo>
                    <a:pt x="4914" y="2263"/>
                    <a:pt x="4221" y="1659"/>
                    <a:pt x="3408" y="1659"/>
                  </a:cubicBezTo>
                  <a:cubicBezTo>
                    <a:pt x="3347" y="1659"/>
                    <a:pt x="3257" y="1659"/>
                    <a:pt x="3166" y="1689"/>
                  </a:cubicBezTo>
                  <a:cubicBezTo>
                    <a:pt x="3166" y="362"/>
                    <a:pt x="3166" y="362"/>
                    <a:pt x="3166" y="362"/>
                  </a:cubicBezTo>
                  <a:cubicBezTo>
                    <a:pt x="3166" y="151"/>
                    <a:pt x="3016" y="0"/>
                    <a:pt x="2804" y="0"/>
                  </a:cubicBezTo>
                  <a:cubicBezTo>
                    <a:pt x="362" y="0"/>
                    <a:pt x="362" y="0"/>
                    <a:pt x="362" y="0"/>
                  </a:cubicBezTo>
                  <a:cubicBezTo>
                    <a:pt x="151" y="0"/>
                    <a:pt x="0" y="151"/>
                    <a:pt x="0" y="362"/>
                  </a:cubicBezTo>
                  <a:cubicBezTo>
                    <a:pt x="0" y="2836"/>
                    <a:pt x="0" y="2836"/>
                    <a:pt x="0" y="2836"/>
                  </a:cubicBezTo>
                  <a:cubicBezTo>
                    <a:pt x="0" y="3046"/>
                    <a:pt x="151" y="3198"/>
                    <a:pt x="362" y="3198"/>
                  </a:cubicBezTo>
                  <a:cubicBezTo>
                    <a:pt x="1839" y="3198"/>
                    <a:pt x="1839" y="3198"/>
                    <a:pt x="1839" y="3198"/>
                  </a:cubicBezTo>
                  <a:cubicBezTo>
                    <a:pt x="1839" y="3649"/>
                    <a:pt x="2020" y="4042"/>
                    <a:pt x="2322" y="4313"/>
                  </a:cubicBezTo>
                  <a:cubicBezTo>
                    <a:pt x="2322" y="5699"/>
                    <a:pt x="2322" y="5699"/>
                    <a:pt x="2322" y="5699"/>
                  </a:cubicBezTo>
                  <a:cubicBezTo>
                    <a:pt x="4281" y="5699"/>
                    <a:pt x="4281" y="5699"/>
                    <a:pt x="4281" y="5699"/>
                  </a:cubicBezTo>
                  <a:cubicBezTo>
                    <a:pt x="4281" y="5157"/>
                    <a:pt x="4281" y="5157"/>
                    <a:pt x="4281" y="5157"/>
                  </a:cubicBezTo>
                  <a:cubicBezTo>
                    <a:pt x="4673" y="5157"/>
                    <a:pt x="4975" y="4855"/>
                    <a:pt x="5005" y="4494"/>
                  </a:cubicBezTo>
                  <a:lnTo>
                    <a:pt x="5005" y="4494"/>
                  </a:lnTo>
                  <a:cubicBezTo>
                    <a:pt x="5005" y="4163"/>
                    <a:pt x="5005" y="4163"/>
                    <a:pt x="5005" y="4163"/>
                  </a:cubicBezTo>
                  <a:cubicBezTo>
                    <a:pt x="5246" y="4163"/>
                    <a:pt x="5246" y="4163"/>
                    <a:pt x="5246" y="4163"/>
                  </a:cubicBezTo>
                  <a:cubicBezTo>
                    <a:pt x="5337" y="4163"/>
                    <a:pt x="5367" y="4102"/>
                    <a:pt x="5367" y="4042"/>
                  </a:cubicBezTo>
                  <a:cubicBezTo>
                    <a:pt x="5367" y="4011"/>
                    <a:pt x="5005" y="3016"/>
                    <a:pt x="5005" y="3016"/>
                  </a:cubicBezTo>
                  <a:close/>
                  <a:moveTo>
                    <a:pt x="2925" y="2836"/>
                  </a:moveTo>
                  <a:lnTo>
                    <a:pt x="2925" y="2836"/>
                  </a:lnTo>
                  <a:cubicBezTo>
                    <a:pt x="2925" y="2896"/>
                    <a:pt x="2864" y="2956"/>
                    <a:pt x="2804" y="2956"/>
                  </a:cubicBezTo>
                  <a:cubicBezTo>
                    <a:pt x="2684" y="2956"/>
                    <a:pt x="2684" y="2956"/>
                    <a:pt x="2684" y="2956"/>
                  </a:cubicBezTo>
                  <a:cubicBezTo>
                    <a:pt x="2623" y="2956"/>
                    <a:pt x="2563" y="3016"/>
                    <a:pt x="2563" y="3077"/>
                  </a:cubicBezTo>
                  <a:cubicBezTo>
                    <a:pt x="2563" y="3287"/>
                    <a:pt x="2684" y="3499"/>
                    <a:pt x="2834" y="3649"/>
                  </a:cubicBezTo>
                  <a:cubicBezTo>
                    <a:pt x="2170" y="3529"/>
                    <a:pt x="2081" y="3077"/>
                    <a:pt x="2081" y="3046"/>
                  </a:cubicBezTo>
                  <a:cubicBezTo>
                    <a:pt x="2051" y="3016"/>
                    <a:pt x="2020" y="2956"/>
                    <a:pt x="1960" y="2956"/>
                  </a:cubicBezTo>
                  <a:cubicBezTo>
                    <a:pt x="362" y="2956"/>
                    <a:pt x="362" y="2956"/>
                    <a:pt x="362" y="2956"/>
                  </a:cubicBezTo>
                  <a:cubicBezTo>
                    <a:pt x="301" y="2956"/>
                    <a:pt x="241" y="2896"/>
                    <a:pt x="241" y="2836"/>
                  </a:cubicBezTo>
                  <a:cubicBezTo>
                    <a:pt x="241" y="362"/>
                    <a:pt x="241" y="362"/>
                    <a:pt x="241" y="362"/>
                  </a:cubicBezTo>
                  <a:cubicBezTo>
                    <a:pt x="241" y="303"/>
                    <a:pt x="301" y="242"/>
                    <a:pt x="362" y="242"/>
                  </a:cubicBezTo>
                  <a:cubicBezTo>
                    <a:pt x="2804" y="242"/>
                    <a:pt x="2804" y="242"/>
                    <a:pt x="2804" y="242"/>
                  </a:cubicBezTo>
                  <a:cubicBezTo>
                    <a:pt x="2864" y="242"/>
                    <a:pt x="2925" y="303"/>
                    <a:pt x="2925" y="362"/>
                  </a:cubicBezTo>
                  <a:lnTo>
                    <a:pt x="2925" y="2836"/>
                  </a:lnTo>
                  <a:close/>
                  <a:moveTo>
                    <a:pt x="4462" y="3439"/>
                  </a:moveTo>
                  <a:lnTo>
                    <a:pt x="4462" y="3439"/>
                  </a:lnTo>
                  <a:cubicBezTo>
                    <a:pt x="4372" y="3439"/>
                    <a:pt x="4281" y="3348"/>
                    <a:pt x="4281" y="3257"/>
                  </a:cubicBezTo>
                  <a:cubicBezTo>
                    <a:pt x="4281" y="3167"/>
                    <a:pt x="4372" y="3077"/>
                    <a:pt x="4462" y="3077"/>
                  </a:cubicBezTo>
                  <a:cubicBezTo>
                    <a:pt x="4552" y="3077"/>
                    <a:pt x="4643" y="3167"/>
                    <a:pt x="4643" y="3257"/>
                  </a:cubicBezTo>
                  <a:cubicBezTo>
                    <a:pt x="4643" y="3348"/>
                    <a:pt x="4552" y="3439"/>
                    <a:pt x="4462" y="343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68" name="Freeform 67"/>
            <p:cNvSpPr>
              <a:spLocks noChangeArrowheads="1"/>
            </p:cNvSpPr>
            <p:nvPr/>
          </p:nvSpPr>
          <p:spPr bwMode="auto">
            <a:xfrm>
              <a:off x="5693410" y="1878421"/>
              <a:ext cx="401638" cy="76200"/>
            </a:xfrm>
            <a:custGeom>
              <a:avLst/>
              <a:gdLst>
                <a:gd name="T0" fmla="*/ 0 w 1117"/>
                <a:gd name="T1" fmla="*/ 211 h 212"/>
                <a:gd name="T2" fmla="*/ 1116 w 1117"/>
                <a:gd name="T3" fmla="*/ 211 h 212"/>
                <a:gd name="T4" fmla="*/ 1116 w 1117"/>
                <a:gd name="T5" fmla="*/ 0 h 212"/>
                <a:gd name="T6" fmla="*/ 0 w 1117"/>
                <a:gd name="T7" fmla="*/ 0 h 212"/>
                <a:gd name="T8" fmla="*/ 0 w 1117"/>
                <a:gd name="T9" fmla="*/ 211 h 212"/>
              </a:gdLst>
              <a:ahLst/>
              <a:cxnLst>
                <a:cxn ang="0">
                  <a:pos x="T0" y="T1"/>
                </a:cxn>
                <a:cxn ang="0">
                  <a:pos x="T2" y="T3"/>
                </a:cxn>
                <a:cxn ang="0">
                  <a:pos x="T4" y="T5"/>
                </a:cxn>
                <a:cxn ang="0">
                  <a:pos x="T6" y="T7"/>
                </a:cxn>
                <a:cxn ang="0">
                  <a:pos x="T8" y="T9"/>
                </a:cxn>
              </a:cxnLst>
              <a:rect l="0" t="0" r="r" b="b"/>
              <a:pathLst>
                <a:path w="1117" h="212">
                  <a:moveTo>
                    <a:pt x="0" y="211"/>
                  </a:moveTo>
                  <a:lnTo>
                    <a:pt x="1116" y="211"/>
                  </a:lnTo>
                  <a:lnTo>
                    <a:pt x="1116" y="0"/>
                  </a:lnTo>
                  <a:lnTo>
                    <a:pt x="0" y="0"/>
                  </a:lnTo>
                  <a:lnTo>
                    <a:pt x="0" y="2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69" name="Freeform 68"/>
            <p:cNvSpPr>
              <a:spLocks noChangeArrowheads="1"/>
            </p:cNvSpPr>
            <p:nvPr/>
          </p:nvSpPr>
          <p:spPr bwMode="auto">
            <a:xfrm>
              <a:off x="5693410" y="2172109"/>
              <a:ext cx="401638" cy="87312"/>
            </a:xfrm>
            <a:custGeom>
              <a:avLst/>
              <a:gdLst>
                <a:gd name="T0" fmla="*/ 0 w 1117"/>
                <a:gd name="T1" fmla="*/ 241 h 242"/>
                <a:gd name="T2" fmla="*/ 1116 w 1117"/>
                <a:gd name="T3" fmla="*/ 241 h 242"/>
                <a:gd name="T4" fmla="*/ 1116 w 1117"/>
                <a:gd name="T5" fmla="*/ 0 h 242"/>
                <a:gd name="T6" fmla="*/ 0 w 1117"/>
                <a:gd name="T7" fmla="*/ 0 h 242"/>
                <a:gd name="T8" fmla="*/ 0 w 1117"/>
                <a:gd name="T9" fmla="*/ 241 h 242"/>
              </a:gdLst>
              <a:ahLst/>
              <a:cxnLst>
                <a:cxn ang="0">
                  <a:pos x="T0" y="T1"/>
                </a:cxn>
                <a:cxn ang="0">
                  <a:pos x="T2" y="T3"/>
                </a:cxn>
                <a:cxn ang="0">
                  <a:pos x="T4" y="T5"/>
                </a:cxn>
                <a:cxn ang="0">
                  <a:pos x="T6" y="T7"/>
                </a:cxn>
                <a:cxn ang="0">
                  <a:pos x="T8" y="T9"/>
                </a:cxn>
              </a:cxnLst>
              <a:rect l="0" t="0" r="r" b="b"/>
              <a:pathLst>
                <a:path w="1117" h="242">
                  <a:moveTo>
                    <a:pt x="0" y="241"/>
                  </a:moveTo>
                  <a:lnTo>
                    <a:pt x="1116" y="241"/>
                  </a:lnTo>
                  <a:lnTo>
                    <a:pt x="1116" y="0"/>
                  </a:lnTo>
                  <a:lnTo>
                    <a:pt x="0" y="0"/>
                  </a:lnTo>
                  <a:lnTo>
                    <a:pt x="0" y="24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70" name="Freeform 69"/>
            <p:cNvSpPr>
              <a:spLocks noChangeArrowheads="1"/>
            </p:cNvSpPr>
            <p:nvPr/>
          </p:nvSpPr>
          <p:spPr bwMode="auto">
            <a:xfrm>
              <a:off x="5693410" y="2475321"/>
              <a:ext cx="401638" cy="76200"/>
            </a:xfrm>
            <a:custGeom>
              <a:avLst/>
              <a:gdLst>
                <a:gd name="T0" fmla="*/ 0 w 1117"/>
                <a:gd name="T1" fmla="*/ 211 h 212"/>
                <a:gd name="T2" fmla="*/ 1116 w 1117"/>
                <a:gd name="T3" fmla="*/ 211 h 212"/>
                <a:gd name="T4" fmla="*/ 1116 w 1117"/>
                <a:gd name="T5" fmla="*/ 0 h 212"/>
                <a:gd name="T6" fmla="*/ 0 w 1117"/>
                <a:gd name="T7" fmla="*/ 0 h 212"/>
                <a:gd name="T8" fmla="*/ 0 w 1117"/>
                <a:gd name="T9" fmla="*/ 211 h 212"/>
              </a:gdLst>
              <a:ahLst/>
              <a:cxnLst>
                <a:cxn ang="0">
                  <a:pos x="T0" y="T1"/>
                </a:cxn>
                <a:cxn ang="0">
                  <a:pos x="T2" y="T3"/>
                </a:cxn>
                <a:cxn ang="0">
                  <a:pos x="T4" y="T5"/>
                </a:cxn>
                <a:cxn ang="0">
                  <a:pos x="T6" y="T7"/>
                </a:cxn>
                <a:cxn ang="0">
                  <a:pos x="T8" y="T9"/>
                </a:cxn>
              </a:cxnLst>
              <a:rect l="0" t="0" r="r" b="b"/>
              <a:pathLst>
                <a:path w="1117" h="212">
                  <a:moveTo>
                    <a:pt x="0" y="211"/>
                  </a:moveTo>
                  <a:lnTo>
                    <a:pt x="1116" y="211"/>
                  </a:lnTo>
                  <a:lnTo>
                    <a:pt x="1116" y="0"/>
                  </a:lnTo>
                  <a:lnTo>
                    <a:pt x="0" y="0"/>
                  </a:lnTo>
                  <a:lnTo>
                    <a:pt x="0" y="2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71" name="Freeform 70"/>
            <p:cNvSpPr>
              <a:spLocks noChangeArrowheads="1"/>
            </p:cNvSpPr>
            <p:nvPr/>
          </p:nvSpPr>
          <p:spPr bwMode="auto">
            <a:xfrm>
              <a:off x="5291773" y="1779996"/>
              <a:ext cx="325437" cy="260350"/>
            </a:xfrm>
            <a:custGeom>
              <a:avLst/>
              <a:gdLst>
                <a:gd name="T0" fmla="*/ 664 w 906"/>
                <a:gd name="T1" fmla="*/ 60 h 725"/>
                <a:gd name="T2" fmla="*/ 664 w 906"/>
                <a:gd name="T3" fmla="*/ 60 h 725"/>
                <a:gd name="T4" fmla="*/ 362 w 906"/>
                <a:gd name="T5" fmla="*/ 453 h 725"/>
                <a:gd name="T6" fmla="*/ 211 w 906"/>
                <a:gd name="T7" fmla="*/ 392 h 725"/>
                <a:gd name="T8" fmla="*/ 31 w 906"/>
                <a:gd name="T9" fmla="*/ 453 h 725"/>
                <a:gd name="T10" fmla="*/ 90 w 906"/>
                <a:gd name="T11" fmla="*/ 604 h 725"/>
                <a:gd name="T12" fmla="*/ 332 w 906"/>
                <a:gd name="T13" fmla="*/ 724 h 725"/>
                <a:gd name="T14" fmla="*/ 392 w 906"/>
                <a:gd name="T15" fmla="*/ 724 h 725"/>
                <a:gd name="T16" fmla="*/ 482 w 906"/>
                <a:gd name="T17" fmla="*/ 694 h 725"/>
                <a:gd name="T18" fmla="*/ 844 w 906"/>
                <a:gd name="T19" fmla="*/ 212 h 725"/>
                <a:gd name="T20" fmla="*/ 844 w 906"/>
                <a:gd name="T21" fmla="*/ 60 h 725"/>
                <a:gd name="T22" fmla="*/ 664 w 906"/>
                <a:gd name="T23" fmla="*/ 6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6" h="725">
                  <a:moveTo>
                    <a:pt x="664" y="60"/>
                  </a:moveTo>
                  <a:lnTo>
                    <a:pt x="664" y="60"/>
                  </a:lnTo>
                  <a:cubicBezTo>
                    <a:pt x="362" y="453"/>
                    <a:pt x="362" y="453"/>
                    <a:pt x="362" y="453"/>
                  </a:cubicBezTo>
                  <a:cubicBezTo>
                    <a:pt x="211" y="392"/>
                    <a:pt x="211" y="392"/>
                    <a:pt x="211" y="392"/>
                  </a:cubicBezTo>
                  <a:cubicBezTo>
                    <a:pt x="151" y="362"/>
                    <a:pt x="60" y="392"/>
                    <a:pt x="31" y="453"/>
                  </a:cubicBezTo>
                  <a:cubicBezTo>
                    <a:pt x="0" y="513"/>
                    <a:pt x="31" y="574"/>
                    <a:pt x="90" y="604"/>
                  </a:cubicBezTo>
                  <a:cubicBezTo>
                    <a:pt x="332" y="724"/>
                    <a:pt x="332" y="724"/>
                    <a:pt x="332" y="724"/>
                  </a:cubicBezTo>
                  <a:cubicBezTo>
                    <a:pt x="362" y="724"/>
                    <a:pt x="362" y="724"/>
                    <a:pt x="392" y="724"/>
                  </a:cubicBezTo>
                  <a:cubicBezTo>
                    <a:pt x="422" y="724"/>
                    <a:pt x="452" y="724"/>
                    <a:pt x="482" y="694"/>
                  </a:cubicBezTo>
                  <a:cubicBezTo>
                    <a:pt x="844" y="212"/>
                    <a:pt x="844" y="212"/>
                    <a:pt x="844" y="212"/>
                  </a:cubicBezTo>
                  <a:cubicBezTo>
                    <a:pt x="905" y="151"/>
                    <a:pt x="875" y="91"/>
                    <a:pt x="844" y="60"/>
                  </a:cubicBezTo>
                  <a:cubicBezTo>
                    <a:pt x="784" y="0"/>
                    <a:pt x="694" y="30"/>
                    <a:pt x="664" y="6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72" name="Freeform 71"/>
            <p:cNvSpPr>
              <a:spLocks noChangeArrowheads="1"/>
            </p:cNvSpPr>
            <p:nvPr/>
          </p:nvSpPr>
          <p:spPr bwMode="auto">
            <a:xfrm>
              <a:off x="5291773" y="2084796"/>
              <a:ext cx="325437" cy="260350"/>
            </a:xfrm>
            <a:custGeom>
              <a:avLst/>
              <a:gdLst>
                <a:gd name="T0" fmla="*/ 664 w 906"/>
                <a:gd name="T1" fmla="*/ 60 h 725"/>
                <a:gd name="T2" fmla="*/ 664 w 906"/>
                <a:gd name="T3" fmla="*/ 60 h 725"/>
                <a:gd name="T4" fmla="*/ 362 w 906"/>
                <a:gd name="T5" fmla="*/ 452 h 725"/>
                <a:gd name="T6" fmla="*/ 211 w 906"/>
                <a:gd name="T7" fmla="*/ 362 h 725"/>
                <a:gd name="T8" fmla="*/ 31 w 906"/>
                <a:gd name="T9" fmla="*/ 422 h 725"/>
                <a:gd name="T10" fmla="*/ 90 w 906"/>
                <a:gd name="T11" fmla="*/ 573 h 725"/>
                <a:gd name="T12" fmla="*/ 332 w 906"/>
                <a:gd name="T13" fmla="*/ 694 h 725"/>
                <a:gd name="T14" fmla="*/ 392 w 906"/>
                <a:gd name="T15" fmla="*/ 724 h 725"/>
                <a:gd name="T16" fmla="*/ 482 w 906"/>
                <a:gd name="T17" fmla="*/ 663 h 725"/>
                <a:gd name="T18" fmla="*/ 844 w 906"/>
                <a:gd name="T19" fmla="*/ 211 h 725"/>
                <a:gd name="T20" fmla="*/ 844 w 906"/>
                <a:gd name="T21" fmla="*/ 30 h 725"/>
                <a:gd name="T22" fmla="*/ 664 w 906"/>
                <a:gd name="T23" fmla="*/ 6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6" h="725">
                  <a:moveTo>
                    <a:pt x="664" y="60"/>
                  </a:moveTo>
                  <a:lnTo>
                    <a:pt x="664" y="60"/>
                  </a:lnTo>
                  <a:cubicBezTo>
                    <a:pt x="362" y="452"/>
                    <a:pt x="362" y="452"/>
                    <a:pt x="362" y="452"/>
                  </a:cubicBezTo>
                  <a:cubicBezTo>
                    <a:pt x="211" y="362"/>
                    <a:pt x="211" y="362"/>
                    <a:pt x="211" y="362"/>
                  </a:cubicBezTo>
                  <a:cubicBezTo>
                    <a:pt x="151" y="362"/>
                    <a:pt x="60" y="362"/>
                    <a:pt x="31" y="422"/>
                  </a:cubicBezTo>
                  <a:cubicBezTo>
                    <a:pt x="0" y="482"/>
                    <a:pt x="31" y="573"/>
                    <a:pt x="90" y="573"/>
                  </a:cubicBezTo>
                  <a:cubicBezTo>
                    <a:pt x="332" y="694"/>
                    <a:pt x="332" y="694"/>
                    <a:pt x="332" y="694"/>
                  </a:cubicBezTo>
                  <a:cubicBezTo>
                    <a:pt x="362" y="724"/>
                    <a:pt x="362" y="724"/>
                    <a:pt x="392" y="724"/>
                  </a:cubicBezTo>
                  <a:cubicBezTo>
                    <a:pt x="422" y="724"/>
                    <a:pt x="452" y="694"/>
                    <a:pt x="482" y="663"/>
                  </a:cubicBezTo>
                  <a:cubicBezTo>
                    <a:pt x="844" y="211"/>
                    <a:pt x="844" y="211"/>
                    <a:pt x="844" y="211"/>
                  </a:cubicBezTo>
                  <a:cubicBezTo>
                    <a:pt x="905" y="150"/>
                    <a:pt x="875" y="60"/>
                    <a:pt x="844" y="30"/>
                  </a:cubicBezTo>
                  <a:cubicBezTo>
                    <a:pt x="784" y="0"/>
                    <a:pt x="694" y="0"/>
                    <a:pt x="664" y="6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73" name="Freeform 72"/>
            <p:cNvSpPr>
              <a:spLocks noChangeArrowheads="1"/>
            </p:cNvSpPr>
            <p:nvPr/>
          </p:nvSpPr>
          <p:spPr bwMode="auto">
            <a:xfrm>
              <a:off x="5334635" y="2421346"/>
              <a:ext cx="239713" cy="217488"/>
            </a:xfrm>
            <a:custGeom>
              <a:avLst/>
              <a:gdLst>
                <a:gd name="T0" fmla="*/ 603 w 665"/>
                <a:gd name="T1" fmla="*/ 60 h 604"/>
                <a:gd name="T2" fmla="*/ 603 w 665"/>
                <a:gd name="T3" fmla="*/ 60 h 604"/>
                <a:gd name="T4" fmla="*/ 423 w 665"/>
                <a:gd name="T5" fmla="*/ 60 h 604"/>
                <a:gd name="T6" fmla="*/ 332 w 665"/>
                <a:gd name="T7" fmla="*/ 151 h 604"/>
                <a:gd name="T8" fmla="*/ 242 w 665"/>
                <a:gd name="T9" fmla="*/ 60 h 604"/>
                <a:gd name="T10" fmla="*/ 61 w 665"/>
                <a:gd name="T11" fmla="*/ 60 h 604"/>
                <a:gd name="T12" fmla="*/ 61 w 665"/>
                <a:gd name="T13" fmla="*/ 210 h 604"/>
                <a:gd name="T14" fmla="*/ 152 w 665"/>
                <a:gd name="T15" fmla="*/ 331 h 604"/>
                <a:gd name="T16" fmla="*/ 61 w 665"/>
                <a:gd name="T17" fmla="*/ 422 h 604"/>
                <a:gd name="T18" fmla="*/ 61 w 665"/>
                <a:gd name="T19" fmla="*/ 572 h 604"/>
                <a:gd name="T20" fmla="*/ 152 w 665"/>
                <a:gd name="T21" fmla="*/ 603 h 604"/>
                <a:gd name="T22" fmla="*/ 242 w 665"/>
                <a:gd name="T23" fmla="*/ 572 h 604"/>
                <a:gd name="T24" fmla="*/ 332 w 665"/>
                <a:gd name="T25" fmla="*/ 483 h 604"/>
                <a:gd name="T26" fmla="*/ 423 w 665"/>
                <a:gd name="T27" fmla="*/ 572 h 604"/>
                <a:gd name="T28" fmla="*/ 514 w 665"/>
                <a:gd name="T29" fmla="*/ 603 h 604"/>
                <a:gd name="T30" fmla="*/ 603 w 665"/>
                <a:gd name="T31" fmla="*/ 572 h 604"/>
                <a:gd name="T32" fmla="*/ 603 w 665"/>
                <a:gd name="T33" fmla="*/ 422 h 604"/>
                <a:gd name="T34" fmla="*/ 514 w 665"/>
                <a:gd name="T35" fmla="*/ 331 h 604"/>
                <a:gd name="T36" fmla="*/ 603 w 665"/>
                <a:gd name="T37" fmla="*/ 210 h 604"/>
                <a:gd name="T38" fmla="*/ 603 w 665"/>
                <a:gd name="T39" fmla="*/ 6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5" h="604">
                  <a:moveTo>
                    <a:pt x="603" y="60"/>
                  </a:moveTo>
                  <a:lnTo>
                    <a:pt x="603" y="60"/>
                  </a:lnTo>
                  <a:cubicBezTo>
                    <a:pt x="544" y="0"/>
                    <a:pt x="483" y="0"/>
                    <a:pt x="423" y="60"/>
                  </a:cubicBezTo>
                  <a:cubicBezTo>
                    <a:pt x="332" y="151"/>
                    <a:pt x="332" y="151"/>
                    <a:pt x="332" y="151"/>
                  </a:cubicBezTo>
                  <a:cubicBezTo>
                    <a:pt x="242" y="60"/>
                    <a:pt x="242" y="60"/>
                    <a:pt x="242" y="60"/>
                  </a:cubicBezTo>
                  <a:cubicBezTo>
                    <a:pt x="182" y="0"/>
                    <a:pt x="121" y="0"/>
                    <a:pt x="61" y="60"/>
                  </a:cubicBezTo>
                  <a:cubicBezTo>
                    <a:pt x="0" y="90"/>
                    <a:pt x="0" y="180"/>
                    <a:pt x="61" y="210"/>
                  </a:cubicBezTo>
                  <a:cubicBezTo>
                    <a:pt x="152" y="331"/>
                    <a:pt x="152" y="331"/>
                    <a:pt x="152" y="331"/>
                  </a:cubicBezTo>
                  <a:cubicBezTo>
                    <a:pt x="61" y="422"/>
                    <a:pt x="61" y="422"/>
                    <a:pt x="61" y="422"/>
                  </a:cubicBezTo>
                  <a:cubicBezTo>
                    <a:pt x="0" y="452"/>
                    <a:pt x="0" y="542"/>
                    <a:pt x="61" y="572"/>
                  </a:cubicBezTo>
                  <a:cubicBezTo>
                    <a:pt x="91" y="603"/>
                    <a:pt x="121" y="603"/>
                    <a:pt x="152" y="603"/>
                  </a:cubicBezTo>
                  <a:cubicBezTo>
                    <a:pt x="182" y="603"/>
                    <a:pt x="212" y="603"/>
                    <a:pt x="242" y="572"/>
                  </a:cubicBezTo>
                  <a:cubicBezTo>
                    <a:pt x="332" y="483"/>
                    <a:pt x="332" y="483"/>
                    <a:pt x="332" y="483"/>
                  </a:cubicBezTo>
                  <a:cubicBezTo>
                    <a:pt x="423" y="572"/>
                    <a:pt x="423" y="572"/>
                    <a:pt x="423" y="572"/>
                  </a:cubicBezTo>
                  <a:cubicBezTo>
                    <a:pt x="453" y="603"/>
                    <a:pt x="483" y="603"/>
                    <a:pt x="514" y="603"/>
                  </a:cubicBezTo>
                  <a:cubicBezTo>
                    <a:pt x="544" y="603"/>
                    <a:pt x="574" y="603"/>
                    <a:pt x="603" y="572"/>
                  </a:cubicBezTo>
                  <a:cubicBezTo>
                    <a:pt x="664" y="542"/>
                    <a:pt x="664" y="452"/>
                    <a:pt x="603" y="422"/>
                  </a:cubicBezTo>
                  <a:cubicBezTo>
                    <a:pt x="514" y="331"/>
                    <a:pt x="514" y="331"/>
                    <a:pt x="514" y="331"/>
                  </a:cubicBezTo>
                  <a:cubicBezTo>
                    <a:pt x="603" y="210"/>
                    <a:pt x="603" y="210"/>
                    <a:pt x="603" y="210"/>
                  </a:cubicBezTo>
                  <a:cubicBezTo>
                    <a:pt x="664" y="180"/>
                    <a:pt x="664" y="90"/>
                    <a:pt x="603" y="6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grpSp>
      <p:sp>
        <p:nvSpPr>
          <p:cNvPr id="74" name="TextBox 73"/>
          <p:cNvSpPr txBox="1"/>
          <p:nvPr userDrawn="1"/>
        </p:nvSpPr>
        <p:spPr>
          <a:xfrm>
            <a:off x="4146453" y="668215"/>
            <a:ext cx="2007281" cy="338554"/>
          </a:xfrm>
          <a:prstGeom prst="rect">
            <a:avLst/>
          </a:prstGeom>
          <a:noFill/>
        </p:spPr>
        <p:txBody>
          <a:bodyPr wrap="none" rtlCol="0">
            <a:spAutoFit/>
          </a:bodyPr>
          <a:lstStyle/>
          <a:p>
            <a:r>
              <a:rPr lang="en-US" sz="1600" b="1" dirty="0">
                <a:solidFill>
                  <a:schemeClr val="tx1">
                    <a:lumMod val="75000"/>
                  </a:schemeClr>
                </a:solidFill>
                <a:latin typeface="Arial Black" charset="0"/>
                <a:ea typeface="Arial Black" charset="0"/>
                <a:cs typeface="Arial Black" charset="0"/>
              </a:rPr>
              <a:t>COMPETENCIES</a:t>
            </a:r>
          </a:p>
        </p:txBody>
      </p:sp>
      <p:sp>
        <p:nvSpPr>
          <p:cNvPr id="75" name="Text Placeholder 8"/>
          <p:cNvSpPr>
            <a:spLocks noGrp="1"/>
          </p:cNvSpPr>
          <p:nvPr>
            <p:ph type="body" sz="quarter" idx="10"/>
          </p:nvPr>
        </p:nvSpPr>
        <p:spPr>
          <a:xfrm>
            <a:off x="3680681" y="1207699"/>
            <a:ext cx="5952502" cy="902455"/>
          </a:xfrm>
          <a:prstGeom prst="rect">
            <a:avLst/>
          </a:prstGeom>
        </p:spPr>
        <p:txBody>
          <a:bodyPr/>
          <a:lstStyle>
            <a:lvl1pPr marL="0" indent="0">
              <a:spcAft>
                <a:spcPts val="600"/>
              </a:spcAft>
              <a:buNone/>
              <a:defRPr sz="1200" b="1">
                <a:solidFill>
                  <a:schemeClr val="accent4"/>
                </a:solidFill>
              </a:defRPr>
            </a:lvl1pPr>
            <a:lvl2pPr marL="457200" indent="0">
              <a:spcAft>
                <a:spcPts val="600"/>
              </a:spcAft>
              <a:buNone/>
              <a:defRPr sz="1200"/>
            </a:lvl2pPr>
            <a:lvl3pPr marL="914400" indent="0">
              <a:spcAft>
                <a:spcPts val="600"/>
              </a:spcAft>
              <a:buNone/>
              <a:defRPr sz="1200"/>
            </a:lvl3pPr>
            <a:lvl4pPr marL="1371600" indent="0">
              <a:spcAft>
                <a:spcPts val="600"/>
              </a:spcAft>
              <a:buNone/>
              <a:defRPr sz="1200"/>
            </a:lvl4pPr>
            <a:lvl5pPr marL="1828800" indent="0">
              <a:spcAft>
                <a:spcPts val="600"/>
              </a:spcAft>
              <a:buNone/>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892993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4_Section Head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Parallelogram 6"/>
          <p:cNvSpPr/>
          <p:nvPr userDrawn="1"/>
        </p:nvSpPr>
        <p:spPr>
          <a:xfrm>
            <a:off x="-2" y="457200"/>
            <a:ext cx="12192002" cy="1876597"/>
          </a:xfrm>
          <a:prstGeom prst="rect">
            <a:avLst/>
          </a:prstGeom>
          <a:solidFill>
            <a:srgbClr val="00335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45718" rIns="91414" bIns="45718" numCol="1" spcCol="0" rtlCol="0" fromWordArt="0" anchor="ctr" anchorCtr="0" forceAA="0" compatLnSpc="1">
            <a:prstTxWarp prst="textNoShape">
              <a:avLst/>
            </a:prstTxWarp>
            <a:noAutofit/>
          </a:bodyPr>
          <a:lstStyle/>
          <a:p>
            <a:pPr algn="ctr">
              <a:defRPr/>
            </a:pPr>
            <a:endParaRPr lang="en-US" sz="2800" dirty="0">
              <a:solidFill>
                <a:prstClr val="white"/>
              </a:solidFill>
              <a:latin typeface="Arial" pitchFamily="34" charset="0"/>
              <a:cs typeface="Arial" pitchFamily="34" charset="0"/>
            </a:endParaRPr>
          </a:p>
        </p:txBody>
      </p:sp>
      <p:grpSp>
        <p:nvGrpSpPr>
          <p:cNvPr id="8" name="Group 7"/>
          <p:cNvGrpSpPr/>
          <p:nvPr userDrawn="1"/>
        </p:nvGrpSpPr>
        <p:grpSpPr>
          <a:xfrm>
            <a:off x="457200" y="6319532"/>
            <a:ext cx="1600200" cy="379281"/>
            <a:chOff x="1452563" y="5010050"/>
            <a:chExt cx="7246937" cy="1717675"/>
          </a:xfrm>
        </p:grpSpPr>
        <p:sp>
          <p:nvSpPr>
            <p:cNvPr id="9" name="Freeform 5"/>
            <p:cNvSpPr>
              <a:spLocks noEditPoints="1"/>
            </p:cNvSpPr>
            <p:nvPr/>
          </p:nvSpPr>
          <p:spPr bwMode="auto">
            <a:xfrm>
              <a:off x="3711575" y="5357713"/>
              <a:ext cx="4987925" cy="1025525"/>
            </a:xfrm>
            <a:custGeom>
              <a:avLst/>
              <a:gdLst>
                <a:gd name="T0" fmla="*/ 1039 w 1328"/>
                <a:gd name="T1" fmla="*/ 188 h 272"/>
                <a:gd name="T2" fmla="*/ 1125 w 1328"/>
                <a:gd name="T3" fmla="*/ 235 h 272"/>
                <a:gd name="T4" fmla="*/ 1136 w 1328"/>
                <a:gd name="T5" fmla="*/ 259 h 272"/>
                <a:gd name="T6" fmla="*/ 1007 w 1328"/>
                <a:gd name="T7" fmla="*/ 164 h 272"/>
                <a:gd name="T8" fmla="*/ 1150 w 1328"/>
                <a:gd name="T9" fmla="*/ 175 h 272"/>
                <a:gd name="T10" fmla="*/ 1039 w 1328"/>
                <a:gd name="T11" fmla="*/ 159 h 272"/>
                <a:gd name="T12" fmla="*/ 1119 w 1328"/>
                <a:gd name="T13" fmla="*/ 156 h 272"/>
                <a:gd name="T14" fmla="*/ 1217 w 1328"/>
                <a:gd name="T15" fmla="*/ 188 h 272"/>
                <a:gd name="T16" fmla="*/ 1303 w 1328"/>
                <a:gd name="T17" fmla="*/ 235 h 272"/>
                <a:gd name="T18" fmla="*/ 1314 w 1328"/>
                <a:gd name="T19" fmla="*/ 259 h 272"/>
                <a:gd name="T20" fmla="*/ 1185 w 1328"/>
                <a:gd name="T21" fmla="*/ 164 h 272"/>
                <a:gd name="T22" fmla="*/ 1328 w 1328"/>
                <a:gd name="T23" fmla="*/ 175 h 272"/>
                <a:gd name="T24" fmla="*/ 1217 w 1328"/>
                <a:gd name="T25" fmla="*/ 159 h 272"/>
                <a:gd name="T26" fmla="*/ 1297 w 1328"/>
                <a:gd name="T27" fmla="*/ 156 h 272"/>
                <a:gd name="T28" fmla="*/ 195 w 1328"/>
                <a:gd name="T29" fmla="*/ 9 h 272"/>
                <a:gd name="T30" fmla="*/ 16 w 1328"/>
                <a:gd name="T31" fmla="*/ 0 h 272"/>
                <a:gd name="T32" fmla="*/ 15 w 1328"/>
                <a:gd name="T33" fmla="*/ 272 h 272"/>
                <a:gd name="T34" fmla="*/ 98 w 1328"/>
                <a:gd name="T35" fmla="*/ 217 h 272"/>
                <a:gd name="T36" fmla="*/ 195 w 1328"/>
                <a:gd name="T37" fmla="*/ 73 h 272"/>
                <a:gd name="T38" fmla="*/ 226 w 1328"/>
                <a:gd name="T39" fmla="*/ 257 h 272"/>
                <a:gd name="T40" fmla="*/ 297 w 1328"/>
                <a:gd name="T41" fmla="*/ 7 h 272"/>
                <a:gd name="T42" fmla="*/ 316 w 1328"/>
                <a:gd name="T43" fmla="*/ 26 h 272"/>
                <a:gd name="T44" fmla="*/ 297 w 1328"/>
                <a:gd name="T45" fmla="*/ 84 h 272"/>
                <a:gd name="T46" fmla="*/ 297 w 1328"/>
                <a:gd name="T47" fmla="*/ 272 h 272"/>
                <a:gd name="T48" fmla="*/ 513 w 1328"/>
                <a:gd name="T49" fmla="*/ 150 h 272"/>
                <a:gd name="T50" fmla="*/ 368 w 1328"/>
                <a:gd name="T51" fmla="*/ 86 h 272"/>
                <a:gd name="T52" fmla="*/ 370 w 1328"/>
                <a:gd name="T53" fmla="*/ 133 h 272"/>
                <a:gd name="T54" fmla="*/ 402 w 1328"/>
                <a:gd name="T55" fmla="*/ 256 h 272"/>
                <a:gd name="T56" fmla="*/ 481 w 1328"/>
                <a:gd name="T57" fmla="*/ 153 h 272"/>
                <a:gd name="T58" fmla="*/ 513 w 1328"/>
                <a:gd name="T59" fmla="*/ 256 h 272"/>
                <a:gd name="T60" fmla="*/ 625 w 1328"/>
                <a:gd name="T61" fmla="*/ 272 h 272"/>
                <a:gd name="T62" fmla="*/ 623 w 1328"/>
                <a:gd name="T63" fmla="*/ 84 h 272"/>
                <a:gd name="T64" fmla="*/ 683 w 1328"/>
                <a:gd name="T65" fmla="*/ 6 h 272"/>
                <a:gd name="T66" fmla="*/ 715 w 1328"/>
                <a:gd name="T67" fmla="*/ 258 h 272"/>
                <a:gd name="T68" fmla="*/ 629 w 1328"/>
                <a:gd name="T69" fmla="*/ 111 h 272"/>
                <a:gd name="T70" fmla="*/ 630 w 1328"/>
                <a:gd name="T71" fmla="*/ 244 h 272"/>
                <a:gd name="T72" fmla="*/ 837 w 1328"/>
                <a:gd name="T73" fmla="*/ 270 h 272"/>
                <a:gd name="T74" fmla="*/ 830 w 1328"/>
                <a:gd name="T75" fmla="*/ 241 h 272"/>
                <a:gd name="T76" fmla="*/ 837 w 1328"/>
                <a:gd name="T77" fmla="*/ 113 h 272"/>
                <a:gd name="T78" fmla="*/ 795 w 1328"/>
                <a:gd name="T79" fmla="*/ 86 h 272"/>
                <a:gd name="T80" fmla="*/ 763 w 1328"/>
                <a:gd name="T81" fmla="*/ 48 h 272"/>
                <a:gd name="T82" fmla="*/ 734 w 1328"/>
                <a:gd name="T83" fmla="*/ 100 h 272"/>
                <a:gd name="T84" fmla="*/ 763 w 1328"/>
                <a:gd name="T85" fmla="*/ 191 h 272"/>
                <a:gd name="T86" fmla="*/ 887 w 1328"/>
                <a:gd name="T87" fmla="*/ 86 h 272"/>
                <a:gd name="T88" fmla="*/ 889 w 1328"/>
                <a:gd name="T89" fmla="*/ 133 h 272"/>
                <a:gd name="T90" fmla="*/ 921 w 1328"/>
                <a:gd name="T91" fmla="*/ 256 h 272"/>
                <a:gd name="T92" fmla="*/ 962 w 1328"/>
                <a:gd name="T93" fmla="*/ 114 h 272"/>
                <a:gd name="T94" fmla="*/ 999 w 1328"/>
                <a:gd name="T95" fmla="*/ 101 h 272"/>
                <a:gd name="T96" fmla="*/ 887 w 1328"/>
                <a:gd name="T97" fmla="*/ 8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28" h="272">
                  <a:moveTo>
                    <a:pt x="1150" y="175"/>
                  </a:moveTo>
                  <a:cubicBezTo>
                    <a:pt x="1150" y="182"/>
                    <a:pt x="1145" y="188"/>
                    <a:pt x="1138" y="188"/>
                  </a:cubicBezTo>
                  <a:cubicBezTo>
                    <a:pt x="1039" y="188"/>
                    <a:pt x="1039" y="188"/>
                    <a:pt x="1039" y="188"/>
                  </a:cubicBezTo>
                  <a:cubicBezTo>
                    <a:pt x="1039" y="193"/>
                    <a:pt x="1039" y="193"/>
                    <a:pt x="1039" y="193"/>
                  </a:cubicBezTo>
                  <a:cubicBezTo>
                    <a:pt x="1039" y="222"/>
                    <a:pt x="1050" y="245"/>
                    <a:pt x="1080" y="245"/>
                  </a:cubicBezTo>
                  <a:cubicBezTo>
                    <a:pt x="1097" y="245"/>
                    <a:pt x="1109" y="242"/>
                    <a:pt x="1125" y="235"/>
                  </a:cubicBezTo>
                  <a:cubicBezTo>
                    <a:pt x="1127" y="234"/>
                    <a:pt x="1129" y="233"/>
                    <a:pt x="1131" y="233"/>
                  </a:cubicBezTo>
                  <a:cubicBezTo>
                    <a:pt x="1138" y="233"/>
                    <a:pt x="1143" y="240"/>
                    <a:pt x="1143" y="247"/>
                  </a:cubicBezTo>
                  <a:cubicBezTo>
                    <a:pt x="1143" y="253"/>
                    <a:pt x="1141" y="256"/>
                    <a:pt x="1136" y="259"/>
                  </a:cubicBezTo>
                  <a:cubicBezTo>
                    <a:pt x="1120" y="269"/>
                    <a:pt x="1097" y="272"/>
                    <a:pt x="1079" y="272"/>
                  </a:cubicBezTo>
                  <a:cubicBezTo>
                    <a:pt x="1030" y="272"/>
                    <a:pt x="1007" y="238"/>
                    <a:pt x="1007" y="192"/>
                  </a:cubicBezTo>
                  <a:cubicBezTo>
                    <a:pt x="1007" y="164"/>
                    <a:pt x="1007" y="164"/>
                    <a:pt x="1007" y="164"/>
                  </a:cubicBezTo>
                  <a:cubicBezTo>
                    <a:pt x="1007" y="118"/>
                    <a:pt x="1031" y="84"/>
                    <a:pt x="1079" y="84"/>
                  </a:cubicBezTo>
                  <a:cubicBezTo>
                    <a:pt x="1127" y="84"/>
                    <a:pt x="1150" y="114"/>
                    <a:pt x="1150" y="160"/>
                  </a:cubicBezTo>
                  <a:lnTo>
                    <a:pt x="1150" y="175"/>
                  </a:lnTo>
                  <a:close/>
                  <a:moveTo>
                    <a:pt x="1119" y="156"/>
                  </a:moveTo>
                  <a:cubicBezTo>
                    <a:pt x="1119" y="129"/>
                    <a:pt x="1110" y="110"/>
                    <a:pt x="1079" y="110"/>
                  </a:cubicBezTo>
                  <a:cubicBezTo>
                    <a:pt x="1051" y="110"/>
                    <a:pt x="1039" y="132"/>
                    <a:pt x="1039" y="159"/>
                  </a:cubicBezTo>
                  <a:cubicBezTo>
                    <a:pt x="1039" y="162"/>
                    <a:pt x="1039" y="162"/>
                    <a:pt x="1039" y="162"/>
                  </a:cubicBezTo>
                  <a:cubicBezTo>
                    <a:pt x="1119" y="162"/>
                    <a:pt x="1119" y="162"/>
                    <a:pt x="1119" y="162"/>
                  </a:cubicBezTo>
                  <a:lnTo>
                    <a:pt x="1119" y="156"/>
                  </a:lnTo>
                  <a:close/>
                  <a:moveTo>
                    <a:pt x="1328" y="175"/>
                  </a:moveTo>
                  <a:cubicBezTo>
                    <a:pt x="1328" y="182"/>
                    <a:pt x="1323" y="188"/>
                    <a:pt x="1316" y="188"/>
                  </a:cubicBezTo>
                  <a:cubicBezTo>
                    <a:pt x="1217" y="188"/>
                    <a:pt x="1217" y="188"/>
                    <a:pt x="1217" y="188"/>
                  </a:cubicBezTo>
                  <a:cubicBezTo>
                    <a:pt x="1217" y="193"/>
                    <a:pt x="1217" y="193"/>
                    <a:pt x="1217" y="193"/>
                  </a:cubicBezTo>
                  <a:cubicBezTo>
                    <a:pt x="1217" y="222"/>
                    <a:pt x="1228" y="245"/>
                    <a:pt x="1258" y="245"/>
                  </a:cubicBezTo>
                  <a:cubicBezTo>
                    <a:pt x="1276" y="245"/>
                    <a:pt x="1287" y="242"/>
                    <a:pt x="1303" y="235"/>
                  </a:cubicBezTo>
                  <a:cubicBezTo>
                    <a:pt x="1305" y="234"/>
                    <a:pt x="1307" y="233"/>
                    <a:pt x="1309" y="233"/>
                  </a:cubicBezTo>
                  <a:cubicBezTo>
                    <a:pt x="1316" y="233"/>
                    <a:pt x="1322" y="240"/>
                    <a:pt x="1322" y="247"/>
                  </a:cubicBezTo>
                  <a:cubicBezTo>
                    <a:pt x="1322" y="253"/>
                    <a:pt x="1319" y="256"/>
                    <a:pt x="1314" y="259"/>
                  </a:cubicBezTo>
                  <a:cubicBezTo>
                    <a:pt x="1298" y="269"/>
                    <a:pt x="1275" y="272"/>
                    <a:pt x="1257" y="272"/>
                  </a:cubicBezTo>
                  <a:cubicBezTo>
                    <a:pt x="1208" y="272"/>
                    <a:pt x="1185" y="238"/>
                    <a:pt x="1185" y="192"/>
                  </a:cubicBezTo>
                  <a:cubicBezTo>
                    <a:pt x="1185" y="164"/>
                    <a:pt x="1185" y="164"/>
                    <a:pt x="1185" y="164"/>
                  </a:cubicBezTo>
                  <a:cubicBezTo>
                    <a:pt x="1185" y="118"/>
                    <a:pt x="1209" y="84"/>
                    <a:pt x="1257" y="84"/>
                  </a:cubicBezTo>
                  <a:cubicBezTo>
                    <a:pt x="1305" y="84"/>
                    <a:pt x="1328" y="114"/>
                    <a:pt x="1328" y="160"/>
                  </a:cubicBezTo>
                  <a:lnTo>
                    <a:pt x="1328" y="175"/>
                  </a:lnTo>
                  <a:close/>
                  <a:moveTo>
                    <a:pt x="1297" y="156"/>
                  </a:moveTo>
                  <a:cubicBezTo>
                    <a:pt x="1297" y="129"/>
                    <a:pt x="1288" y="110"/>
                    <a:pt x="1257" y="110"/>
                  </a:cubicBezTo>
                  <a:cubicBezTo>
                    <a:pt x="1230" y="110"/>
                    <a:pt x="1217" y="132"/>
                    <a:pt x="1217" y="159"/>
                  </a:cubicBezTo>
                  <a:cubicBezTo>
                    <a:pt x="1217" y="162"/>
                    <a:pt x="1217" y="162"/>
                    <a:pt x="1217" y="162"/>
                  </a:cubicBezTo>
                  <a:cubicBezTo>
                    <a:pt x="1297" y="162"/>
                    <a:pt x="1297" y="162"/>
                    <a:pt x="1297" y="162"/>
                  </a:cubicBezTo>
                  <a:lnTo>
                    <a:pt x="1297" y="156"/>
                  </a:lnTo>
                  <a:close/>
                  <a:moveTo>
                    <a:pt x="226" y="15"/>
                  </a:moveTo>
                  <a:cubicBezTo>
                    <a:pt x="226" y="6"/>
                    <a:pt x="219" y="0"/>
                    <a:pt x="210" y="0"/>
                  </a:cubicBezTo>
                  <a:cubicBezTo>
                    <a:pt x="203" y="0"/>
                    <a:pt x="198" y="3"/>
                    <a:pt x="195" y="9"/>
                  </a:cubicBezTo>
                  <a:cubicBezTo>
                    <a:pt x="113" y="180"/>
                    <a:pt x="113" y="180"/>
                    <a:pt x="113" y="180"/>
                  </a:cubicBezTo>
                  <a:cubicBezTo>
                    <a:pt x="32" y="10"/>
                    <a:pt x="32" y="10"/>
                    <a:pt x="32" y="10"/>
                  </a:cubicBezTo>
                  <a:cubicBezTo>
                    <a:pt x="29" y="3"/>
                    <a:pt x="23" y="0"/>
                    <a:pt x="16" y="0"/>
                  </a:cubicBezTo>
                  <a:cubicBezTo>
                    <a:pt x="7" y="0"/>
                    <a:pt x="0" y="6"/>
                    <a:pt x="0" y="15"/>
                  </a:cubicBezTo>
                  <a:cubicBezTo>
                    <a:pt x="0" y="257"/>
                    <a:pt x="0" y="257"/>
                    <a:pt x="0" y="257"/>
                  </a:cubicBezTo>
                  <a:cubicBezTo>
                    <a:pt x="0" y="265"/>
                    <a:pt x="7" y="272"/>
                    <a:pt x="15" y="272"/>
                  </a:cubicBezTo>
                  <a:cubicBezTo>
                    <a:pt x="23" y="272"/>
                    <a:pt x="30" y="265"/>
                    <a:pt x="30" y="257"/>
                  </a:cubicBezTo>
                  <a:cubicBezTo>
                    <a:pt x="30" y="74"/>
                    <a:pt x="30" y="74"/>
                    <a:pt x="30" y="74"/>
                  </a:cubicBezTo>
                  <a:cubicBezTo>
                    <a:pt x="98" y="217"/>
                    <a:pt x="98" y="217"/>
                    <a:pt x="98" y="217"/>
                  </a:cubicBezTo>
                  <a:cubicBezTo>
                    <a:pt x="101" y="223"/>
                    <a:pt x="106" y="226"/>
                    <a:pt x="113" y="226"/>
                  </a:cubicBezTo>
                  <a:cubicBezTo>
                    <a:pt x="119" y="226"/>
                    <a:pt x="125" y="223"/>
                    <a:pt x="128" y="217"/>
                  </a:cubicBezTo>
                  <a:cubicBezTo>
                    <a:pt x="195" y="73"/>
                    <a:pt x="195" y="73"/>
                    <a:pt x="195" y="73"/>
                  </a:cubicBezTo>
                  <a:cubicBezTo>
                    <a:pt x="195" y="257"/>
                    <a:pt x="195" y="257"/>
                    <a:pt x="195" y="257"/>
                  </a:cubicBezTo>
                  <a:cubicBezTo>
                    <a:pt x="195" y="265"/>
                    <a:pt x="202" y="272"/>
                    <a:pt x="210" y="272"/>
                  </a:cubicBezTo>
                  <a:cubicBezTo>
                    <a:pt x="219" y="272"/>
                    <a:pt x="226" y="265"/>
                    <a:pt x="226" y="257"/>
                  </a:cubicBezTo>
                  <a:lnTo>
                    <a:pt x="226" y="15"/>
                  </a:lnTo>
                  <a:close/>
                  <a:moveTo>
                    <a:pt x="316" y="26"/>
                  </a:moveTo>
                  <a:cubicBezTo>
                    <a:pt x="316" y="15"/>
                    <a:pt x="308" y="7"/>
                    <a:pt x="297" y="7"/>
                  </a:cubicBezTo>
                  <a:cubicBezTo>
                    <a:pt x="287" y="7"/>
                    <a:pt x="279" y="16"/>
                    <a:pt x="279" y="26"/>
                  </a:cubicBezTo>
                  <a:cubicBezTo>
                    <a:pt x="279" y="36"/>
                    <a:pt x="287" y="44"/>
                    <a:pt x="297" y="44"/>
                  </a:cubicBezTo>
                  <a:cubicBezTo>
                    <a:pt x="308" y="44"/>
                    <a:pt x="316" y="36"/>
                    <a:pt x="316" y="26"/>
                  </a:cubicBezTo>
                  <a:close/>
                  <a:moveTo>
                    <a:pt x="313" y="256"/>
                  </a:moveTo>
                  <a:cubicBezTo>
                    <a:pt x="313" y="100"/>
                    <a:pt x="313" y="100"/>
                    <a:pt x="313" y="100"/>
                  </a:cubicBezTo>
                  <a:cubicBezTo>
                    <a:pt x="313" y="91"/>
                    <a:pt x="306" y="84"/>
                    <a:pt x="297" y="84"/>
                  </a:cubicBezTo>
                  <a:cubicBezTo>
                    <a:pt x="289" y="84"/>
                    <a:pt x="282" y="91"/>
                    <a:pt x="282" y="100"/>
                  </a:cubicBezTo>
                  <a:cubicBezTo>
                    <a:pt x="282" y="256"/>
                    <a:pt x="282" y="256"/>
                    <a:pt x="282" y="256"/>
                  </a:cubicBezTo>
                  <a:cubicBezTo>
                    <a:pt x="282" y="265"/>
                    <a:pt x="288" y="272"/>
                    <a:pt x="297" y="272"/>
                  </a:cubicBezTo>
                  <a:cubicBezTo>
                    <a:pt x="306" y="272"/>
                    <a:pt x="313" y="265"/>
                    <a:pt x="313" y="256"/>
                  </a:cubicBezTo>
                  <a:close/>
                  <a:moveTo>
                    <a:pt x="513" y="256"/>
                  </a:moveTo>
                  <a:cubicBezTo>
                    <a:pt x="513" y="150"/>
                    <a:pt x="513" y="150"/>
                    <a:pt x="513" y="150"/>
                  </a:cubicBezTo>
                  <a:cubicBezTo>
                    <a:pt x="513" y="110"/>
                    <a:pt x="497" y="84"/>
                    <a:pt x="453" y="84"/>
                  </a:cubicBezTo>
                  <a:cubicBezTo>
                    <a:pt x="432" y="84"/>
                    <a:pt x="411" y="89"/>
                    <a:pt x="396" y="106"/>
                  </a:cubicBezTo>
                  <a:cubicBezTo>
                    <a:pt x="391" y="94"/>
                    <a:pt x="381" y="86"/>
                    <a:pt x="368" y="86"/>
                  </a:cubicBezTo>
                  <a:cubicBezTo>
                    <a:pt x="360" y="86"/>
                    <a:pt x="353" y="90"/>
                    <a:pt x="353" y="98"/>
                  </a:cubicBezTo>
                  <a:cubicBezTo>
                    <a:pt x="352" y="105"/>
                    <a:pt x="355" y="108"/>
                    <a:pt x="362" y="112"/>
                  </a:cubicBezTo>
                  <a:cubicBezTo>
                    <a:pt x="367" y="115"/>
                    <a:pt x="370" y="123"/>
                    <a:pt x="370" y="133"/>
                  </a:cubicBezTo>
                  <a:cubicBezTo>
                    <a:pt x="370" y="256"/>
                    <a:pt x="370" y="256"/>
                    <a:pt x="370" y="256"/>
                  </a:cubicBezTo>
                  <a:cubicBezTo>
                    <a:pt x="370" y="265"/>
                    <a:pt x="378" y="272"/>
                    <a:pt x="386" y="272"/>
                  </a:cubicBezTo>
                  <a:cubicBezTo>
                    <a:pt x="395" y="272"/>
                    <a:pt x="402" y="265"/>
                    <a:pt x="402" y="256"/>
                  </a:cubicBezTo>
                  <a:cubicBezTo>
                    <a:pt x="402" y="137"/>
                    <a:pt x="402" y="137"/>
                    <a:pt x="402" y="137"/>
                  </a:cubicBezTo>
                  <a:cubicBezTo>
                    <a:pt x="411" y="121"/>
                    <a:pt x="428" y="114"/>
                    <a:pt x="446" y="114"/>
                  </a:cubicBezTo>
                  <a:cubicBezTo>
                    <a:pt x="473" y="114"/>
                    <a:pt x="481" y="129"/>
                    <a:pt x="481" y="153"/>
                  </a:cubicBezTo>
                  <a:cubicBezTo>
                    <a:pt x="481" y="256"/>
                    <a:pt x="481" y="256"/>
                    <a:pt x="481" y="256"/>
                  </a:cubicBezTo>
                  <a:cubicBezTo>
                    <a:pt x="481" y="265"/>
                    <a:pt x="488" y="272"/>
                    <a:pt x="497" y="272"/>
                  </a:cubicBezTo>
                  <a:cubicBezTo>
                    <a:pt x="506" y="272"/>
                    <a:pt x="513" y="265"/>
                    <a:pt x="513" y="256"/>
                  </a:cubicBezTo>
                  <a:close/>
                  <a:moveTo>
                    <a:pt x="699" y="272"/>
                  </a:moveTo>
                  <a:cubicBezTo>
                    <a:pt x="689" y="272"/>
                    <a:pt x="678" y="265"/>
                    <a:pt x="673" y="256"/>
                  </a:cubicBezTo>
                  <a:cubicBezTo>
                    <a:pt x="659" y="266"/>
                    <a:pt x="642" y="272"/>
                    <a:pt x="625" y="272"/>
                  </a:cubicBezTo>
                  <a:cubicBezTo>
                    <a:pt x="577" y="272"/>
                    <a:pt x="558" y="244"/>
                    <a:pt x="558" y="198"/>
                  </a:cubicBezTo>
                  <a:cubicBezTo>
                    <a:pt x="558" y="165"/>
                    <a:pt x="558" y="165"/>
                    <a:pt x="558" y="165"/>
                  </a:cubicBezTo>
                  <a:cubicBezTo>
                    <a:pt x="558" y="121"/>
                    <a:pt x="572" y="84"/>
                    <a:pt x="623" y="84"/>
                  </a:cubicBezTo>
                  <a:cubicBezTo>
                    <a:pt x="638" y="84"/>
                    <a:pt x="654" y="89"/>
                    <a:pt x="667" y="98"/>
                  </a:cubicBezTo>
                  <a:cubicBezTo>
                    <a:pt x="667" y="22"/>
                    <a:pt x="667" y="22"/>
                    <a:pt x="667" y="22"/>
                  </a:cubicBezTo>
                  <a:cubicBezTo>
                    <a:pt x="667" y="13"/>
                    <a:pt x="674" y="6"/>
                    <a:pt x="683" y="6"/>
                  </a:cubicBezTo>
                  <a:cubicBezTo>
                    <a:pt x="691" y="6"/>
                    <a:pt x="698" y="13"/>
                    <a:pt x="698" y="22"/>
                  </a:cubicBezTo>
                  <a:cubicBezTo>
                    <a:pt x="698" y="225"/>
                    <a:pt x="698" y="225"/>
                    <a:pt x="698" y="225"/>
                  </a:cubicBezTo>
                  <a:cubicBezTo>
                    <a:pt x="698" y="254"/>
                    <a:pt x="715" y="242"/>
                    <a:pt x="715" y="258"/>
                  </a:cubicBezTo>
                  <a:cubicBezTo>
                    <a:pt x="715" y="268"/>
                    <a:pt x="708" y="272"/>
                    <a:pt x="699" y="272"/>
                  </a:cubicBezTo>
                  <a:close/>
                  <a:moveTo>
                    <a:pt x="667" y="128"/>
                  </a:moveTo>
                  <a:cubicBezTo>
                    <a:pt x="657" y="118"/>
                    <a:pt x="643" y="111"/>
                    <a:pt x="629" y="111"/>
                  </a:cubicBezTo>
                  <a:cubicBezTo>
                    <a:pt x="598" y="111"/>
                    <a:pt x="590" y="134"/>
                    <a:pt x="590" y="161"/>
                  </a:cubicBezTo>
                  <a:cubicBezTo>
                    <a:pt x="590" y="200"/>
                    <a:pt x="590" y="200"/>
                    <a:pt x="590" y="200"/>
                  </a:cubicBezTo>
                  <a:cubicBezTo>
                    <a:pt x="590" y="228"/>
                    <a:pt x="600" y="244"/>
                    <a:pt x="630" y="244"/>
                  </a:cubicBezTo>
                  <a:cubicBezTo>
                    <a:pt x="643" y="244"/>
                    <a:pt x="657" y="238"/>
                    <a:pt x="667" y="229"/>
                  </a:cubicBezTo>
                  <a:lnTo>
                    <a:pt x="667" y="128"/>
                  </a:lnTo>
                  <a:close/>
                  <a:moveTo>
                    <a:pt x="837" y="270"/>
                  </a:moveTo>
                  <a:cubicBezTo>
                    <a:pt x="845" y="270"/>
                    <a:pt x="852" y="263"/>
                    <a:pt x="852" y="255"/>
                  </a:cubicBezTo>
                  <a:cubicBezTo>
                    <a:pt x="852" y="247"/>
                    <a:pt x="845" y="241"/>
                    <a:pt x="837" y="241"/>
                  </a:cubicBezTo>
                  <a:cubicBezTo>
                    <a:pt x="830" y="241"/>
                    <a:pt x="830" y="241"/>
                    <a:pt x="830" y="241"/>
                  </a:cubicBezTo>
                  <a:cubicBezTo>
                    <a:pt x="796" y="241"/>
                    <a:pt x="795" y="219"/>
                    <a:pt x="795" y="191"/>
                  </a:cubicBezTo>
                  <a:cubicBezTo>
                    <a:pt x="795" y="113"/>
                    <a:pt x="795" y="113"/>
                    <a:pt x="795" y="113"/>
                  </a:cubicBezTo>
                  <a:cubicBezTo>
                    <a:pt x="837" y="113"/>
                    <a:pt x="837" y="113"/>
                    <a:pt x="837" y="113"/>
                  </a:cubicBezTo>
                  <a:cubicBezTo>
                    <a:pt x="845" y="113"/>
                    <a:pt x="851" y="107"/>
                    <a:pt x="851" y="100"/>
                  </a:cubicBezTo>
                  <a:cubicBezTo>
                    <a:pt x="851" y="92"/>
                    <a:pt x="845" y="86"/>
                    <a:pt x="837" y="86"/>
                  </a:cubicBezTo>
                  <a:cubicBezTo>
                    <a:pt x="795" y="86"/>
                    <a:pt x="795" y="86"/>
                    <a:pt x="795" y="86"/>
                  </a:cubicBezTo>
                  <a:cubicBezTo>
                    <a:pt x="795" y="48"/>
                    <a:pt x="795" y="48"/>
                    <a:pt x="795" y="48"/>
                  </a:cubicBezTo>
                  <a:cubicBezTo>
                    <a:pt x="795" y="40"/>
                    <a:pt x="788" y="32"/>
                    <a:pt x="779" y="32"/>
                  </a:cubicBezTo>
                  <a:cubicBezTo>
                    <a:pt x="770" y="32"/>
                    <a:pt x="763" y="40"/>
                    <a:pt x="763" y="48"/>
                  </a:cubicBezTo>
                  <a:cubicBezTo>
                    <a:pt x="763" y="86"/>
                    <a:pt x="763" y="86"/>
                    <a:pt x="763" y="86"/>
                  </a:cubicBezTo>
                  <a:cubicBezTo>
                    <a:pt x="748" y="86"/>
                    <a:pt x="748" y="86"/>
                    <a:pt x="748" y="86"/>
                  </a:cubicBezTo>
                  <a:cubicBezTo>
                    <a:pt x="740" y="86"/>
                    <a:pt x="734" y="92"/>
                    <a:pt x="734" y="100"/>
                  </a:cubicBezTo>
                  <a:cubicBezTo>
                    <a:pt x="734" y="107"/>
                    <a:pt x="741" y="113"/>
                    <a:pt x="748" y="113"/>
                  </a:cubicBezTo>
                  <a:cubicBezTo>
                    <a:pt x="763" y="113"/>
                    <a:pt x="763" y="113"/>
                    <a:pt x="763" y="113"/>
                  </a:cubicBezTo>
                  <a:cubicBezTo>
                    <a:pt x="763" y="191"/>
                    <a:pt x="763" y="191"/>
                    <a:pt x="763" y="191"/>
                  </a:cubicBezTo>
                  <a:cubicBezTo>
                    <a:pt x="763" y="237"/>
                    <a:pt x="775" y="270"/>
                    <a:pt x="826" y="270"/>
                  </a:cubicBezTo>
                  <a:lnTo>
                    <a:pt x="837" y="270"/>
                  </a:lnTo>
                  <a:close/>
                  <a:moveTo>
                    <a:pt x="887" y="86"/>
                  </a:moveTo>
                  <a:cubicBezTo>
                    <a:pt x="879" y="86"/>
                    <a:pt x="872" y="90"/>
                    <a:pt x="872" y="98"/>
                  </a:cubicBezTo>
                  <a:cubicBezTo>
                    <a:pt x="871" y="105"/>
                    <a:pt x="875" y="108"/>
                    <a:pt x="881" y="112"/>
                  </a:cubicBezTo>
                  <a:cubicBezTo>
                    <a:pt x="886" y="115"/>
                    <a:pt x="889" y="123"/>
                    <a:pt x="889" y="133"/>
                  </a:cubicBezTo>
                  <a:cubicBezTo>
                    <a:pt x="889" y="256"/>
                    <a:pt x="889" y="256"/>
                    <a:pt x="889" y="256"/>
                  </a:cubicBezTo>
                  <a:cubicBezTo>
                    <a:pt x="889" y="265"/>
                    <a:pt x="897" y="272"/>
                    <a:pt x="905" y="272"/>
                  </a:cubicBezTo>
                  <a:cubicBezTo>
                    <a:pt x="914" y="272"/>
                    <a:pt x="921" y="265"/>
                    <a:pt x="921" y="256"/>
                  </a:cubicBezTo>
                  <a:cubicBezTo>
                    <a:pt x="921" y="220"/>
                    <a:pt x="921" y="184"/>
                    <a:pt x="921" y="147"/>
                  </a:cubicBezTo>
                  <a:cubicBezTo>
                    <a:pt x="921" y="146"/>
                    <a:pt x="924" y="139"/>
                    <a:pt x="924" y="138"/>
                  </a:cubicBezTo>
                  <a:cubicBezTo>
                    <a:pt x="931" y="121"/>
                    <a:pt x="944" y="114"/>
                    <a:pt x="962" y="114"/>
                  </a:cubicBezTo>
                  <a:cubicBezTo>
                    <a:pt x="968" y="114"/>
                    <a:pt x="974" y="115"/>
                    <a:pt x="980" y="117"/>
                  </a:cubicBezTo>
                  <a:cubicBezTo>
                    <a:pt x="981" y="117"/>
                    <a:pt x="983" y="117"/>
                    <a:pt x="984" y="117"/>
                  </a:cubicBezTo>
                  <a:cubicBezTo>
                    <a:pt x="993" y="117"/>
                    <a:pt x="999" y="109"/>
                    <a:pt x="999" y="101"/>
                  </a:cubicBezTo>
                  <a:cubicBezTo>
                    <a:pt x="999" y="85"/>
                    <a:pt x="979" y="84"/>
                    <a:pt x="967" y="84"/>
                  </a:cubicBezTo>
                  <a:cubicBezTo>
                    <a:pt x="946" y="84"/>
                    <a:pt x="929" y="92"/>
                    <a:pt x="917" y="109"/>
                  </a:cubicBezTo>
                  <a:cubicBezTo>
                    <a:pt x="912" y="96"/>
                    <a:pt x="902" y="86"/>
                    <a:pt x="887" y="8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4D4F53"/>
                </a:solidFill>
                <a:latin typeface="Arial"/>
              </a:endParaRPr>
            </a:p>
          </p:txBody>
        </p:sp>
        <p:sp>
          <p:nvSpPr>
            <p:cNvPr id="10" name="Freeform 6"/>
            <p:cNvSpPr>
              <a:spLocks noEditPoints="1"/>
            </p:cNvSpPr>
            <p:nvPr/>
          </p:nvSpPr>
          <p:spPr bwMode="auto">
            <a:xfrm>
              <a:off x="1452563" y="5010050"/>
              <a:ext cx="1749425" cy="1717675"/>
            </a:xfrm>
            <a:custGeom>
              <a:avLst/>
              <a:gdLst>
                <a:gd name="T0" fmla="*/ 227 w 466"/>
                <a:gd name="T1" fmla="*/ 162 h 455"/>
                <a:gd name="T2" fmla="*/ 111 w 466"/>
                <a:gd name="T3" fmla="*/ 33 h 455"/>
                <a:gd name="T4" fmla="*/ 138 w 466"/>
                <a:gd name="T5" fmla="*/ 23 h 455"/>
                <a:gd name="T6" fmla="*/ 367 w 466"/>
                <a:gd name="T7" fmla="*/ 40 h 455"/>
                <a:gd name="T8" fmla="*/ 229 w 466"/>
                <a:gd name="T9" fmla="*/ 335 h 455"/>
                <a:gd name="T10" fmla="*/ 359 w 466"/>
                <a:gd name="T11" fmla="*/ 265 h 455"/>
                <a:gd name="T12" fmla="*/ 234 w 466"/>
                <a:gd name="T13" fmla="*/ 382 h 455"/>
                <a:gd name="T14" fmla="*/ 248 w 466"/>
                <a:gd name="T15" fmla="*/ 397 h 455"/>
                <a:gd name="T16" fmla="*/ 345 w 466"/>
                <a:gd name="T17" fmla="*/ 361 h 455"/>
                <a:gd name="T18" fmla="*/ 452 w 466"/>
                <a:gd name="T19" fmla="*/ 201 h 455"/>
                <a:gd name="T20" fmla="*/ 323 w 466"/>
                <a:gd name="T21" fmla="*/ 433 h 455"/>
                <a:gd name="T22" fmla="*/ 253 w 466"/>
                <a:gd name="T23" fmla="*/ 1 h 455"/>
                <a:gd name="T24" fmla="*/ 253 w 466"/>
                <a:gd name="T25" fmla="*/ 1 h 455"/>
                <a:gd name="T26" fmla="*/ 333 w 466"/>
                <a:gd name="T27" fmla="*/ 22 h 455"/>
                <a:gd name="T28" fmla="*/ 227 w 466"/>
                <a:gd name="T29" fmla="*/ 119 h 455"/>
                <a:gd name="T30" fmla="*/ 265 w 466"/>
                <a:gd name="T31" fmla="*/ 87 h 455"/>
                <a:gd name="T32" fmla="*/ 354 w 466"/>
                <a:gd name="T33" fmla="*/ 176 h 455"/>
                <a:gd name="T34" fmla="*/ 354 w 466"/>
                <a:gd name="T35" fmla="*/ 176 h 455"/>
                <a:gd name="T36" fmla="*/ 332 w 466"/>
                <a:gd name="T37" fmla="*/ 61 h 455"/>
                <a:gd name="T38" fmla="*/ 340 w 466"/>
                <a:gd name="T39" fmla="*/ 120 h 455"/>
                <a:gd name="T40" fmla="*/ 315 w 466"/>
                <a:gd name="T41" fmla="*/ 214 h 455"/>
                <a:gd name="T42" fmla="*/ 329 w 466"/>
                <a:gd name="T43" fmla="*/ 227 h 455"/>
                <a:gd name="T44" fmla="*/ 318 w 466"/>
                <a:gd name="T45" fmla="*/ 135 h 455"/>
                <a:gd name="T46" fmla="*/ 323 w 466"/>
                <a:gd name="T47" fmla="*/ 153 h 455"/>
                <a:gd name="T48" fmla="*/ 331 w 466"/>
                <a:gd name="T49" fmla="*/ 128 h 455"/>
                <a:gd name="T50" fmla="*/ 172 w 466"/>
                <a:gd name="T51" fmla="*/ 418 h 455"/>
                <a:gd name="T52" fmla="*/ 201 w 466"/>
                <a:gd name="T53" fmla="*/ 401 h 455"/>
                <a:gd name="T54" fmla="*/ 186 w 466"/>
                <a:gd name="T55" fmla="*/ 371 h 455"/>
                <a:gd name="T56" fmla="*/ 309 w 466"/>
                <a:gd name="T57" fmla="*/ 393 h 455"/>
                <a:gd name="T58" fmla="*/ 315 w 466"/>
                <a:gd name="T59" fmla="*/ 404 h 455"/>
                <a:gd name="T60" fmla="*/ 238 w 466"/>
                <a:gd name="T61" fmla="*/ 430 h 455"/>
                <a:gd name="T62" fmla="*/ 266 w 466"/>
                <a:gd name="T63" fmla="*/ 424 h 455"/>
                <a:gd name="T64" fmla="*/ 131 w 466"/>
                <a:gd name="T65" fmla="*/ 429 h 455"/>
                <a:gd name="T66" fmla="*/ 149 w 466"/>
                <a:gd name="T67" fmla="*/ 419 h 455"/>
                <a:gd name="T68" fmla="*/ 197 w 466"/>
                <a:gd name="T69" fmla="*/ 455 h 455"/>
                <a:gd name="T70" fmla="*/ 257 w 466"/>
                <a:gd name="T71" fmla="*/ 144 h 455"/>
                <a:gd name="T72" fmla="*/ 247 w 466"/>
                <a:gd name="T73" fmla="*/ 161 h 455"/>
                <a:gd name="T74" fmla="*/ 284 w 466"/>
                <a:gd name="T75" fmla="*/ 441 h 455"/>
                <a:gd name="T76" fmla="*/ 308 w 466"/>
                <a:gd name="T77" fmla="*/ 441 h 455"/>
                <a:gd name="T78" fmla="*/ 110 w 466"/>
                <a:gd name="T79" fmla="*/ 423 h 455"/>
                <a:gd name="T80" fmla="*/ 163 w 466"/>
                <a:gd name="T81" fmla="*/ 342 h 455"/>
                <a:gd name="T82" fmla="*/ 295 w 466"/>
                <a:gd name="T83" fmla="*/ 237 h 455"/>
                <a:gd name="T84" fmla="*/ 93 w 466"/>
                <a:gd name="T85" fmla="*/ 394 h 455"/>
                <a:gd name="T86" fmla="*/ 298 w 466"/>
                <a:gd name="T87" fmla="*/ 160 h 455"/>
                <a:gd name="T88" fmla="*/ 80 w 466"/>
                <a:gd name="T89" fmla="*/ 382 h 455"/>
                <a:gd name="T90" fmla="*/ 184 w 466"/>
                <a:gd name="T91" fmla="*/ 192 h 455"/>
                <a:gd name="T92" fmla="*/ 66 w 466"/>
                <a:gd name="T93" fmla="*/ 367 h 455"/>
                <a:gd name="T94" fmla="*/ 197 w 466"/>
                <a:gd name="T95" fmla="*/ 122 h 455"/>
                <a:gd name="T96" fmla="*/ 54 w 466"/>
                <a:gd name="T97" fmla="*/ 351 h 455"/>
                <a:gd name="T98" fmla="*/ 271 w 466"/>
                <a:gd name="T99" fmla="*/ 48 h 455"/>
                <a:gd name="T100" fmla="*/ 95 w 466"/>
                <a:gd name="T101" fmla="*/ 161 h 455"/>
                <a:gd name="T102" fmla="*/ 190 w 466"/>
                <a:gd name="T103" fmla="*/ 45 h 455"/>
                <a:gd name="T104" fmla="*/ 58 w 466"/>
                <a:gd name="T105" fmla="*/ 145 h 455"/>
                <a:gd name="T106" fmla="*/ 29 w 466"/>
                <a:gd name="T107" fmla="*/ 159 h 455"/>
                <a:gd name="T108" fmla="*/ 100 w 466"/>
                <a:gd name="T109" fmla="*/ 43 h 455"/>
                <a:gd name="T110" fmla="*/ 168 w 466"/>
                <a:gd name="T111" fmla="*/ 9 h 455"/>
                <a:gd name="T112" fmla="*/ 151 w 466"/>
                <a:gd name="T113" fmla="*/ 20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66" h="455">
                  <a:moveTo>
                    <a:pt x="235" y="168"/>
                  </a:moveTo>
                  <a:cubicBezTo>
                    <a:pt x="235" y="178"/>
                    <a:pt x="216" y="189"/>
                    <a:pt x="207" y="189"/>
                  </a:cubicBezTo>
                  <a:cubicBezTo>
                    <a:pt x="203" y="189"/>
                    <a:pt x="199" y="188"/>
                    <a:pt x="199" y="183"/>
                  </a:cubicBezTo>
                  <a:cubicBezTo>
                    <a:pt x="199" y="174"/>
                    <a:pt x="218" y="162"/>
                    <a:pt x="227" y="162"/>
                  </a:cubicBezTo>
                  <a:cubicBezTo>
                    <a:pt x="231" y="162"/>
                    <a:pt x="235" y="163"/>
                    <a:pt x="235" y="168"/>
                  </a:cubicBezTo>
                  <a:close/>
                  <a:moveTo>
                    <a:pt x="138" y="23"/>
                  </a:moveTo>
                  <a:cubicBezTo>
                    <a:pt x="137" y="21"/>
                    <a:pt x="135" y="20"/>
                    <a:pt x="131" y="20"/>
                  </a:cubicBezTo>
                  <a:cubicBezTo>
                    <a:pt x="122" y="21"/>
                    <a:pt x="113" y="27"/>
                    <a:pt x="111" y="33"/>
                  </a:cubicBezTo>
                  <a:cubicBezTo>
                    <a:pt x="111" y="35"/>
                    <a:pt x="110" y="37"/>
                    <a:pt x="112" y="39"/>
                  </a:cubicBezTo>
                  <a:cubicBezTo>
                    <a:pt x="113" y="40"/>
                    <a:pt x="114" y="41"/>
                    <a:pt x="116" y="41"/>
                  </a:cubicBezTo>
                  <a:cubicBezTo>
                    <a:pt x="123" y="41"/>
                    <a:pt x="134" y="36"/>
                    <a:pt x="138" y="29"/>
                  </a:cubicBezTo>
                  <a:cubicBezTo>
                    <a:pt x="139" y="27"/>
                    <a:pt x="139" y="25"/>
                    <a:pt x="138" y="23"/>
                  </a:cubicBezTo>
                  <a:close/>
                  <a:moveTo>
                    <a:pt x="466" y="226"/>
                  </a:moveTo>
                  <a:cubicBezTo>
                    <a:pt x="466" y="161"/>
                    <a:pt x="438" y="92"/>
                    <a:pt x="375" y="42"/>
                  </a:cubicBezTo>
                  <a:cubicBezTo>
                    <a:pt x="373" y="41"/>
                    <a:pt x="371" y="40"/>
                    <a:pt x="369" y="39"/>
                  </a:cubicBezTo>
                  <a:cubicBezTo>
                    <a:pt x="368" y="39"/>
                    <a:pt x="368" y="39"/>
                    <a:pt x="367" y="40"/>
                  </a:cubicBezTo>
                  <a:cubicBezTo>
                    <a:pt x="367" y="40"/>
                    <a:pt x="367" y="41"/>
                    <a:pt x="367" y="42"/>
                  </a:cubicBezTo>
                  <a:cubicBezTo>
                    <a:pt x="422" y="103"/>
                    <a:pt x="400" y="192"/>
                    <a:pt x="360" y="238"/>
                  </a:cubicBezTo>
                  <a:cubicBezTo>
                    <a:pt x="325" y="278"/>
                    <a:pt x="280" y="307"/>
                    <a:pt x="239" y="329"/>
                  </a:cubicBezTo>
                  <a:cubicBezTo>
                    <a:pt x="236" y="331"/>
                    <a:pt x="231" y="333"/>
                    <a:pt x="229" y="335"/>
                  </a:cubicBezTo>
                  <a:cubicBezTo>
                    <a:pt x="225" y="339"/>
                    <a:pt x="224" y="343"/>
                    <a:pt x="225" y="346"/>
                  </a:cubicBezTo>
                  <a:cubicBezTo>
                    <a:pt x="227" y="350"/>
                    <a:pt x="230" y="351"/>
                    <a:pt x="236" y="351"/>
                  </a:cubicBezTo>
                  <a:cubicBezTo>
                    <a:pt x="239" y="350"/>
                    <a:pt x="246" y="348"/>
                    <a:pt x="250" y="346"/>
                  </a:cubicBezTo>
                  <a:cubicBezTo>
                    <a:pt x="288" y="326"/>
                    <a:pt x="328" y="299"/>
                    <a:pt x="359" y="265"/>
                  </a:cubicBezTo>
                  <a:cubicBezTo>
                    <a:pt x="397" y="223"/>
                    <a:pt x="421" y="169"/>
                    <a:pt x="412" y="104"/>
                  </a:cubicBezTo>
                  <a:cubicBezTo>
                    <a:pt x="412" y="105"/>
                    <a:pt x="413" y="106"/>
                    <a:pt x="413" y="107"/>
                  </a:cubicBezTo>
                  <a:cubicBezTo>
                    <a:pt x="434" y="158"/>
                    <a:pt x="417" y="222"/>
                    <a:pt x="371" y="279"/>
                  </a:cubicBezTo>
                  <a:cubicBezTo>
                    <a:pt x="339" y="320"/>
                    <a:pt x="292" y="356"/>
                    <a:pt x="234" y="382"/>
                  </a:cubicBezTo>
                  <a:cubicBezTo>
                    <a:pt x="230" y="384"/>
                    <a:pt x="224" y="387"/>
                    <a:pt x="221" y="392"/>
                  </a:cubicBezTo>
                  <a:cubicBezTo>
                    <a:pt x="220" y="395"/>
                    <a:pt x="220" y="398"/>
                    <a:pt x="221" y="400"/>
                  </a:cubicBezTo>
                  <a:cubicBezTo>
                    <a:pt x="222" y="402"/>
                    <a:pt x="224" y="403"/>
                    <a:pt x="227" y="404"/>
                  </a:cubicBezTo>
                  <a:cubicBezTo>
                    <a:pt x="234" y="404"/>
                    <a:pt x="241" y="400"/>
                    <a:pt x="248" y="397"/>
                  </a:cubicBezTo>
                  <a:cubicBezTo>
                    <a:pt x="340" y="352"/>
                    <a:pt x="440" y="268"/>
                    <a:pt x="435" y="145"/>
                  </a:cubicBezTo>
                  <a:cubicBezTo>
                    <a:pt x="435" y="147"/>
                    <a:pt x="436" y="148"/>
                    <a:pt x="436" y="149"/>
                  </a:cubicBezTo>
                  <a:cubicBezTo>
                    <a:pt x="446" y="199"/>
                    <a:pt x="435" y="244"/>
                    <a:pt x="413" y="282"/>
                  </a:cubicBezTo>
                  <a:cubicBezTo>
                    <a:pt x="395" y="314"/>
                    <a:pt x="370" y="340"/>
                    <a:pt x="345" y="361"/>
                  </a:cubicBezTo>
                  <a:cubicBezTo>
                    <a:pt x="332" y="372"/>
                    <a:pt x="326" y="379"/>
                    <a:pt x="330" y="384"/>
                  </a:cubicBezTo>
                  <a:cubicBezTo>
                    <a:pt x="333" y="390"/>
                    <a:pt x="342" y="387"/>
                    <a:pt x="347" y="384"/>
                  </a:cubicBezTo>
                  <a:cubicBezTo>
                    <a:pt x="357" y="378"/>
                    <a:pt x="366" y="369"/>
                    <a:pt x="373" y="363"/>
                  </a:cubicBezTo>
                  <a:cubicBezTo>
                    <a:pt x="414" y="321"/>
                    <a:pt x="445" y="276"/>
                    <a:pt x="452" y="201"/>
                  </a:cubicBezTo>
                  <a:cubicBezTo>
                    <a:pt x="452" y="205"/>
                    <a:pt x="453" y="209"/>
                    <a:pt x="453" y="211"/>
                  </a:cubicBezTo>
                  <a:cubicBezTo>
                    <a:pt x="454" y="249"/>
                    <a:pt x="447" y="284"/>
                    <a:pt x="433" y="314"/>
                  </a:cubicBezTo>
                  <a:cubicBezTo>
                    <a:pt x="412" y="359"/>
                    <a:pt x="376" y="395"/>
                    <a:pt x="333" y="417"/>
                  </a:cubicBezTo>
                  <a:cubicBezTo>
                    <a:pt x="324" y="422"/>
                    <a:pt x="321" y="427"/>
                    <a:pt x="323" y="433"/>
                  </a:cubicBezTo>
                  <a:cubicBezTo>
                    <a:pt x="324" y="436"/>
                    <a:pt x="327" y="437"/>
                    <a:pt x="330" y="437"/>
                  </a:cubicBezTo>
                  <a:cubicBezTo>
                    <a:pt x="334" y="438"/>
                    <a:pt x="337" y="436"/>
                    <a:pt x="341" y="435"/>
                  </a:cubicBezTo>
                  <a:cubicBezTo>
                    <a:pt x="418" y="393"/>
                    <a:pt x="466" y="315"/>
                    <a:pt x="466" y="226"/>
                  </a:cubicBezTo>
                  <a:close/>
                  <a:moveTo>
                    <a:pt x="253" y="1"/>
                  </a:moveTo>
                  <a:cubicBezTo>
                    <a:pt x="245" y="0"/>
                    <a:pt x="227" y="6"/>
                    <a:pt x="228" y="13"/>
                  </a:cubicBezTo>
                  <a:cubicBezTo>
                    <a:pt x="228" y="17"/>
                    <a:pt x="231" y="18"/>
                    <a:pt x="234" y="19"/>
                  </a:cubicBezTo>
                  <a:cubicBezTo>
                    <a:pt x="242" y="19"/>
                    <a:pt x="260" y="15"/>
                    <a:pt x="260" y="7"/>
                  </a:cubicBezTo>
                  <a:cubicBezTo>
                    <a:pt x="260" y="3"/>
                    <a:pt x="256" y="2"/>
                    <a:pt x="253" y="1"/>
                  </a:cubicBezTo>
                  <a:close/>
                  <a:moveTo>
                    <a:pt x="325" y="17"/>
                  </a:moveTo>
                  <a:cubicBezTo>
                    <a:pt x="319" y="16"/>
                    <a:pt x="306" y="20"/>
                    <a:pt x="305" y="27"/>
                  </a:cubicBezTo>
                  <a:cubicBezTo>
                    <a:pt x="305" y="31"/>
                    <a:pt x="310" y="33"/>
                    <a:pt x="313" y="33"/>
                  </a:cubicBezTo>
                  <a:cubicBezTo>
                    <a:pt x="319" y="33"/>
                    <a:pt x="333" y="30"/>
                    <a:pt x="333" y="22"/>
                  </a:cubicBezTo>
                  <a:cubicBezTo>
                    <a:pt x="334" y="18"/>
                    <a:pt x="328" y="17"/>
                    <a:pt x="325" y="17"/>
                  </a:cubicBezTo>
                  <a:close/>
                  <a:moveTo>
                    <a:pt x="250" y="92"/>
                  </a:moveTo>
                  <a:cubicBezTo>
                    <a:pt x="240" y="91"/>
                    <a:pt x="220" y="103"/>
                    <a:pt x="220" y="113"/>
                  </a:cubicBezTo>
                  <a:cubicBezTo>
                    <a:pt x="220" y="117"/>
                    <a:pt x="223" y="119"/>
                    <a:pt x="227" y="119"/>
                  </a:cubicBezTo>
                  <a:cubicBezTo>
                    <a:pt x="236" y="119"/>
                    <a:pt x="256" y="108"/>
                    <a:pt x="257" y="97"/>
                  </a:cubicBezTo>
                  <a:cubicBezTo>
                    <a:pt x="257" y="93"/>
                    <a:pt x="253" y="92"/>
                    <a:pt x="250" y="92"/>
                  </a:cubicBezTo>
                  <a:close/>
                  <a:moveTo>
                    <a:pt x="290" y="71"/>
                  </a:moveTo>
                  <a:cubicBezTo>
                    <a:pt x="282" y="71"/>
                    <a:pt x="266" y="78"/>
                    <a:pt x="265" y="87"/>
                  </a:cubicBezTo>
                  <a:cubicBezTo>
                    <a:pt x="265" y="90"/>
                    <a:pt x="268" y="92"/>
                    <a:pt x="271" y="92"/>
                  </a:cubicBezTo>
                  <a:cubicBezTo>
                    <a:pt x="279" y="93"/>
                    <a:pt x="295" y="86"/>
                    <a:pt x="296" y="77"/>
                  </a:cubicBezTo>
                  <a:cubicBezTo>
                    <a:pt x="296" y="73"/>
                    <a:pt x="293" y="71"/>
                    <a:pt x="290" y="71"/>
                  </a:cubicBezTo>
                  <a:close/>
                  <a:moveTo>
                    <a:pt x="354" y="176"/>
                  </a:moveTo>
                  <a:cubicBezTo>
                    <a:pt x="347" y="176"/>
                    <a:pt x="341" y="184"/>
                    <a:pt x="341" y="190"/>
                  </a:cubicBezTo>
                  <a:cubicBezTo>
                    <a:pt x="341" y="194"/>
                    <a:pt x="343" y="197"/>
                    <a:pt x="347" y="197"/>
                  </a:cubicBezTo>
                  <a:cubicBezTo>
                    <a:pt x="353" y="197"/>
                    <a:pt x="360" y="188"/>
                    <a:pt x="360" y="182"/>
                  </a:cubicBezTo>
                  <a:cubicBezTo>
                    <a:pt x="360" y="178"/>
                    <a:pt x="358" y="176"/>
                    <a:pt x="354" y="176"/>
                  </a:cubicBezTo>
                  <a:close/>
                  <a:moveTo>
                    <a:pt x="327" y="56"/>
                  </a:moveTo>
                  <a:cubicBezTo>
                    <a:pt x="321" y="55"/>
                    <a:pt x="310" y="60"/>
                    <a:pt x="309" y="67"/>
                  </a:cubicBezTo>
                  <a:cubicBezTo>
                    <a:pt x="309" y="70"/>
                    <a:pt x="312" y="71"/>
                    <a:pt x="314" y="72"/>
                  </a:cubicBezTo>
                  <a:cubicBezTo>
                    <a:pt x="320" y="72"/>
                    <a:pt x="332" y="68"/>
                    <a:pt x="332" y="61"/>
                  </a:cubicBezTo>
                  <a:cubicBezTo>
                    <a:pt x="333" y="58"/>
                    <a:pt x="330" y="56"/>
                    <a:pt x="327" y="56"/>
                  </a:cubicBezTo>
                  <a:close/>
                  <a:moveTo>
                    <a:pt x="348" y="99"/>
                  </a:moveTo>
                  <a:cubicBezTo>
                    <a:pt x="342" y="99"/>
                    <a:pt x="335" y="109"/>
                    <a:pt x="335" y="115"/>
                  </a:cubicBezTo>
                  <a:cubicBezTo>
                    <a:pt x="335" y="117"/>
                    <a:pt x="337" y="120"/>
                    <a:pt x="340" y="120"/>
                  </a:cubicBezTo>
                  <a:cubicBezTo>
                    <a:pt x="346" y="120"/>
                    <a:pt x="353" y="110"/>
                    <a:pt x="353" y="105"/>
                  </a:cubicBezTo>
                  <a:cubicBezTo>
                    <a:pt x="353" y="102"/>
                    <a:pt x="351" y="99"/>
                    <a:pt x="348" y="99"/>
                  </a:cubicBezTo>
                  <a:close/>
                  <a:moveTo>
                    <a:pt x="325" y="206"/>
                  </a:moveTo>
                  <a:cubicBezTo>
                    <a:pt x="322" y="208"/>
                    <a:pt x="318" y="210"/>
                    <a:pt x="315" y="214"/>
                  </a:cubicBezTo>
                  <a:cubicBezTo>
                    <a:pt x="312" y="217"/>
                    <a:pt x="309" y="221"/>
                    <a:pt x="308" y="224"/>
                  </a:cubicBezTo>
                  <a:cubicBezTo>
                    <a:pt x="307" y="227"/>
                    <a:pt x="308" y="230"/>
                    <a:pt x="309" y="232"/>
                  </a:cubicBezTo>
                  <a:cubicBezTo>
                    <a:pt x="311" y="234"/>
                    <a:pt x="314" y="235"/>
                    <a:pt x="316" y="234"/>
                  </a:cubicBezTo>
                  <a:cubicBezTo>
                    <a:pt x="320" y="234"/>
                    <a:pt x="325" y="231"/>
                    <a:pt x="329" y="227"/>
                  </a:cubicBezTo>
                  <a:cubicBezTo>
                    <a:pt x="333" y="223"/>
                    <a:pt x="336" y="218"/>
                    <a:pt x="337" y="213"/>
                  </a:cubicBezTo>
                  <a:cubicBezTo>
                    <a:pt x="337" y="209"/>
                    <a:pt x="336" y="207"/>
                    <a:pt x="335" y="206"/>
                  </a:cubicBezTo>
                  <a:cubicBezTo>
                    <a:pt x="333" y="204"/>
                    <a:pt x="330" y="204"/>
                    <a:pt x="325" y="206"/>
                  </a:cubicBezTo>
                  <a:close/>
                  <a:moveTo>
                    <a:pt x="318" y="135"/>
                  </a:moveTo>
                  <a:cubicBezTo>
                    <a:pt x="317" y="137"/>
                    <a:pt x="315" y="140"/>
                    <a:pt x="314" y="142"/>
                  </a:cubicBezTo>
                  <a:cubicBezTo>
                    <a:pt x="312" y="144"/>
                    <a:pt x="312" y="147"/>
                    <a:pt x="311" y="149"/>
                  </a:cubicBezTo>
                  <a:cubicBezTo>
                    <a:pt x="311" y="152"/>
                    <a:pt x="313" y="155"/>
                    <a:pt x="317" y="155"/>
                  </a:cubicBezTo>
                  <a:cubicBezTo>
                    <a:pt x="319" y="155"/>
                    <a:pt x="321" y="154"/>
                    <a:pt x="323" y="153"/>
                  </a:cubicBezTo>
                  <a:cubicBezTo>
                    <a:pt x="325" y="151"/>
                    <a:pt x="328" y="149"/>
                    <a:pt x="330" y="147"/>
                  </a:cubicBezTo>
                  <a:cubicBezTo>
                    <a:pt x="332" y="145"/>
                    <a:pt x="333" y="142"/>
                    <a:pt x="335" y="140"/>
                  </a:cubicBezTo>
                  <a:cubicBezTo>
                    <a:pt x="336" y="138"/>
                    <a:pt x="337" y="135"/>
                    <a:pt x="337" y="133"/>
                  </a:cubicBezTo>
                  <a:cubicBezTo>
                    <a:pt x="337" y="130"/>
                    <a:pt x="335" y="128"/>
                    <a:pt x="331" y="128"/>
                  </a:cubicBezTo>
                  <a:cubicBezTo>
                    <a:pt x="327" y="128"/>
                    <a:pt x="322" y="131"/>
                    <a:pt x="318" y="135"/>
                  </a:cubicBezTo>
                  <a:close/>
                  <a:moveTo>
                    <a:pt x="201" y="401"/>
                  </a:moveTo>
                  <a:cubicBezTo>
                    <a:pt x="195" y="401"/>
                    <a:pt x="182" y="405"/>
                    <a:pt x="176" y="410"/>
                  </a:cubicBezTo>
                  <a:cubicBezTo>
                    <a:pt x="173" y="412"/>
                    <a:pt x="172" y="416"/>
                    <a:pt x="172" y="418"/>
                  </a:cubicBezTo>
                  <a:cubicBezTo>
                    <a:pt x="174" y="422"/>
                    <a:pt x="176" y="422"/>
                    <a:pt x="179" y="422"/>
                  </a:cubicBezTo>
                  <a:cubicBezTo>
                    <a:pt x="185" y="423"/>
                    <a:pt x="198" y="419"/>
                    <a:pt x="205" y="413"/>
                  </a:cubicBezTo>
                  <a:cubicBezTo>
                    <a:pt x="207" y="412"/>
                    <a:pt x="208" y="409"/>
                    <a:pt x="208" y="406"/>
                  </a:cubicBezTo>
                  <a:cubicBezTo>
                    <a:pt x="207" y="403"/>
                    <a:pt x="204" y="402"/>
                    <a:pt x="201" y="401"/>
                  </a:cubicBezTo>
                  <a:close/>
                  <a:moveTo>
                    <a:pt x="207" y="348"/>
                  </a:moveTo>
                  <a:cubicBezTo>
                    <a:pt x="201" y="348"/>
                    <a:pt x="187" y="353"/>
                    <a:pt x="182" y="358"/>
                  </a:cubicBezTo>
                  <a:cubicBezTo>
                    <a:pt x="179" y="361"/>
                    <a:pt x="177" y="364"/>
                    <a:pt x="178" y="367"/>
                  </a:cubicBezTo>
                  <a:cubicBezTo>
                    <a:pt x="180" y="371"/>
                    <a:pt x="183" y="371"/>
                    <a:pt x="186" y="371"/>
                  </a:cubicBezTo>
                  <a:cubicBezTo>
                    <a:pt x="192" y="371"/>
                    <a:pt x="206" y="367"/>
                    <a:pt x="212" y="360"/>
                  </a:cubicBezTo>
                  <a:cubicBezTo>
                    <a:pt x="214" y="358"/>
                    <a:pt x="215" y="355"/>
                    <a:pt x="215" y="352"/>
                  </a:cubicBezTo>
                  <a:cubicBezTo>
                    <a:pt x="214" y="349"/>
                    <a:pt x="210" y="348"/>
                    <a:pt x="207" y="348"/>
                  </a:cubicBezTo>
                  <a:close/>
                  <a:moveTo>
                    <a:pt x="309" y="393"/>
                  </a:moveTo>
                  <a:cubicBezTo>
                    <a:pt x="303" y="393"/>
                    <a:pt x="291" y="400"/>
                    <a:pt x="286" y="406"/>
                  </a:cubicBezTo>
                  <a:cubicBezTo>
                    <a:pt x="283" y="409"/>
                    <a:pt x="283" y="412"/>
                    <a:pt x="284" y="414"/>
                  </a:cubicBezTo>
                  <a:cubicBezTo>
                    <a:pt x="286" y="418"/>
                    <a:pt x="289" y="418"/>
                    <a:pt x="291" y="417"/>
                  </a:cubicBezTo>
                  <a:cubicBezTo>
                    <a:pt x="297" y="416"/>
                    <a:pt x="310" y="411"/>
                    <a:pt x="315" y="404"/>
                  </a:cubicBezTo>
                  <a:cubicBezTo>
                    <a:pt x="317" y="401"/>
                    <a:pt x="317" y="398"/>
                    <a:pt x="316" y="396"/>
                  </a:cubicBezTo>
                  <a:cubicBezTo>
                    <a:pt x="315" y="393"/>
                    <a:pt x="312" y="392"/>
                    <a:pt x="309" y="393"/>
                  </a:cubicBezTo>
                  <a:close/>
                  <a:moveTo>
                    <a:pt x="260" y="421"/>
                  </a:moveTo>
                  <a:cubicBezTo>
                    <a:pt x="255" y="421"/>
                    <a:pt x="243" y="425"/>
                    <a:pt x="238" y="430"/>
                  </a:cubicBezTo>
                  <a:cubicBezTo>
                    <a:pt x="235" y="432"/>
                    <a:pt x="234" y="435"/>
                    <a:pt x="235" y="437"/>
                  </a:cubicBezTo>
                  <a:cubicBezTo>
                    <a:pt x="236" y="440"/>
                    <a:pt x="239" y="440"/>
                    <a:pt x="241" y="440"/>
                  </a:cubicBezTo>
                  <a:cubicBezTo>
                    <a:pt x="247" y="440"/>
                    <a:pt x="259" y="437"/>
                    <a:pt x="264" y="431"/>
                  </a:cubicBezTo>
                  <a:cubicBezTo>
                    <a:pt x="266" y="429"/>
                    <a:pt x="267" y="427"/>
                    <a:pt x="266" y="424"/>
                  </a:cubicBezTo>
                  <a:cubicBezTo>
                    <a:pt x="266" y="422"/>
                    <a:pt x="263" y="421"/>
                    <a:pt x="260" y="421"/>
                  </a:cubicBezTo>
                  <a:close/>
                  <a:moveTo>
                    <a:pt x="149" y="419"/>
                  </a:moveTo>
                  <a:cubicBezTo>
                    <a:pt x="146" y="419"/>
                    <a:pt x="140" y="420"/>
                    <a:pt x="135" y="423"/>
                  </a:cubicBezTo>
                  <a:cubicBezTo>
                    <a:pt x="133" y="424"/>
                    <a:pt x="131" y="426"/>
                    <a:pt x="131" y="429"/>
                  </a:cubicBezTo>
                  <a:cubicBezTo>
                    <a:pt x="132" y="432"/>
                    <a:pt x="134" y="433"/>
                    <a:pt x="137" y="434"/>
                  </a:cubicBezTo>
                  <a:cubicBezTo>
                    <a:pt x="142" y="434"/>
                    <a:pt x="147" y="433"/>
                    <a:pt x="152" y="431"/>
                  </a:cubicBezTo>
                  <a:cubicBezTo>
                    <a:pt x="154" y="429"/>
                    <a:pt x="156" y="427"/>
                    <a:pt x="156" y="424"/>
                  </a:cubicBezTo>
                  <a:cubicBezTo>
                    <a:pt x="156" y="420"/>
                    <a:pt x="153" y="419"/>
                    <a:pt x="149" y="419"/>
                  </a:cubicBezTo>
                  <a:close/>
                  <a:moveTo>
                    <a:pt x="207" y="440"/>
                  </a:moveTo>
                  <a:cubicBezTo>
                    <a:pt x="204" y="440"/>
                    <a:pt x="199" y="441"/>
                    <a:pt x="194" y="444"/>
                  </a:cubicBezTo>
                  <a:cubicBezTo>
                    <a:pt x="192" y="446"/>
                    <a:pt x="191" y="448"/>
                    <a:pt x="191" y="450"/>
                  </a:cubicBezTo>
                  <a:cubicBezTo>
                    <a:pt x="192" y="453"/>
                    <a:pt x="194" y="455"/>
                    <a:pt x="197" y="455"/>
                  </a:cubicBezTo>
                  <a:cubicBezTo>
                    <a:pt x="201" y="455"/>
                    <a:pt x="206" y="454"/>
                    <a:pt x="210" y="451"/>
                  </a:cubicBezTo>
                  <a:cubicBezTo>
                    <a:pt x="212" y="450"/>
                    <a:pt x="214" y="447"/>
                    <a:pt x="214" y="445"/>
                  </a:cubicBezTo>
                  <a:cubicBezTo>
                    <a:pt x="213" y="441"/>
                    <a:pt x="210" y="440"/>
                    <a:pt x="207" y="440"/>
                  </a:cubicBezTo>
                  <a:close/>
                  <a:moveTo>
                    <a:pt x="257" y="144"/>
                  </a:moveTo>
                  <a:cubicBezTo>
                    <a:pt x="255" y="144"/>
                    <a:pt x="253" y="145"/>
                    <a:pt x="251" y="146"/>
                  </a:cubicBezTo>
                  <a:cubicBezTo>
                    <a:pt x="251" y="146"/>
                    <a:pt x="251" y="146"/>
                    <a:pt x="251" y="146"/>
                  </a:cubicBezTo>
                  <a:cubicBezTo>
                    <a:pt x="247" y="147"/>
                    <a:pt x="241" y="152"/>
                    <a:pt x="241" y="157"/>
                  </a:cubicBezTo>
                  <a:cubicBezTo>
                    <a:pt x="241" y="160"/>
                    <a:pt x="244" y="161"/>
                    <a:pt x="247" y="161"/>
                  </a:cubicBezTo>
                  <a:cubicBezTo>
                    <a:pt x="253" y="161"/>
                    <a:pt x="262" y="156"/>
                    <a:pt x="262" y="149"/>
                  </a:cubicBezTo>
                  <a:cubicBezTo>
                    <a:pt x="262" y="146"/>
                    <a:pt x="260" y="144"/>
                    <a:pt x="257" y="144"/>
                  </a:cubicBezTo>
                  <a:close/>
                  <a:moveTo>
                    <a:pt x="300" y="436"/>
                  </a:moveTo>
                  <a:cubicBezTo>
                    <a:pt x="296" y="436"/>
                    <a:pt x="289" y="437"/>
                    <a:pt x="284" y="441"/>
                  </a:cubicBezTo>
                  <a:cubicBezTo>
                    <a:pt x="281" y="443"/>
                    <a:pt x="279" y="446"/>
                    <a:pt x="280" y="449"/>
                  </a:cubicBezTo>
                  <a:cubicBezTo>
                    <a:pt x="281" y="452"/>
                    <a:pt x="284" y="453"/>
                    <a:pt x="288" y="453"/>
                  </a:cubicBezTo>
                  <a:cubicBezTo>
                    <a:pt x="293" y="453"/>
                    <a:pt x="300" y="451"/>
                    <a:pt x="304" y="449"/>
                  </a:cubicBezTo>
                  <a:cubicBezTo>
                    <a:pt x="307" y="447"/>
                    <a:pt x="309" y="444"/>
                    <a:pt x="308" y="441"/>
                  </a:cubicBezTo>
                  <a:cubicBezTo>
                    <a:pt x="307" y="437"/>
                    <a:pt x="303" y="436"/>
                    <a:pt x="300" y="436"/>
                  </a:cubicBezTo>
                  <a:close/>
                  <a:moveTo>
                    <a:pt x="96" y="416"/>
                  </a:moveTo>
                  <a:cubicBezTo>
                    <a:pt x="99" y="419"/>
                    <a:pt x="104" y="422"/>
                    <a:pt x="108" y="423"/>
                  </a:cubicBezTo>
                  <a:cubicBezTo>
                    <a:pt x="109" y="424"/>
                    <a:pt x="110" y="423"/>
                    <a:pt x="110" y="423"/>
                  </a:cubicBezTo>
                  <a:cubicBezTo>
                    <a:pt x="110" y="422"/>
                    <a:pt x="110" y="421"/>
                    <a:pt x="110" y="421"/>
                  </a:cubicBezTo>
                  <a:cubicBezTo>
                    <a:pt x="107" y="417"/>
                    <a:pt x="105" y="415"/>
                    <a:pt x="104" y="412"/>
                  </a:cubicBezTo>
                  <a:cubicBezTo>
                    <a:pt x="103" y="409"/>
                    <a:pt x="103" y="406"/>
                    <a:pt x="104" y="405"/>
                  </a:cubicBezTo>
                  <a:cubicBezTo>
                    <a:pt x="109" y="378"/>
                    <a:pt x="135" y="361"/>
                    <a:pt x="163" y="342"/>
                  </a:cubicBezTo>
                  <a:cubicBezTo>
                    <a:pt x="180" y="330"/>
                    <a:pt x="253" y="290"/>
                    <a:pt x="286" y="263"/>
                  </a:cubicBezTo>
                  <a:cubicBezTo>
                    <a:pt x="297" y="255"/>
                    <a:pt x="301" y="250"/>
                    <a:pt x="301" y="245"/>
                  </a:cubicBezTo>
                  <a:cubicBezTo>
                    <a:pt x="302" y="243"/>
                    <a:pt x="301" y="240"/>
                    <a:pt x="299" y="239"/>
                  </a:cubicBezTo>
                  <a:cubicBezTo>
                    <a:pt x="298" y="238"/>
                    <a:pt x="297" y="237"/>
                    <a:pt x="295" y="237"/>
                  </a:cubicBezTo>
                  <a:cubicBezTo>
                    <a:pt x="290" y="236"/>
                    <a:pt x="283" y="238"/>
                    <a:pt x="276" y="244"/>
                  </a:cubicBezTo>
                  <a:cubicBezTo>
                    <a:pt x="238" y="275"/>
                    <a:pt x="180" y="305"/>
                    <a:pt x="140" y="337"/>
                  </a:cubicBezTo>
                  <a:cubicBezTo>
                    <a:pt x="116" y="355"/>
                    <a:pt x="99" y="375"/>
                    <a:pt x="94" y="395"/>
                  </a:cubicBezTo>
                  <a:cubicBezTo>
                    <a:pt x="94" y="395"/>
                    <a:pt x="93" y="394"/>
                    <a:pt x="93" y="394"/>
                  </a:cubicBezTo>
                  <a:cubicBezTo>
                    <a:pt x="99" y="319"/>
                    <a:pt x="198" y="269"/>
                    <a:pt x="250" y="227"/>
                  </a:cubicBezTo>
                  <a:cubicBezTo>
                    <a:pt x="262" y="216"/>
                    <a:pt x="301" y="186"/>
                    <a:pt x="307" y="172"/>
                  </a:cubicBezTo>
                  <a:cubicBezTo>
                    <a:pt x="309" y="168"/>
                    <a:pt x="308" y="163"/>
                    <a:pt x="306" y="162"/>
                  </a:cubicBezTo>
                  <a:cubicBezTo>
                    <a:pt x="303" y="160"/>
                    <a:pt x="301" y="160"/>
                    <a:pt x="298" y="160"/>
                  </a:cubicBezTo>
                  <a:cubicBezTo>
                    <a:pt x="292" y="162"/>
                    <a:pt x="285" y="167"/>
                    <a:pt x="277" y="175"/>
                  </a:cubicBezTo>
                  <a:cubicBezTo>
                    <a:pt x="213" y="235"/>
                    <a:pt x="161" y="262"/>
                    <a:pt x="125" y="300"/>
                  </a:cubicBezTo>
                  <a:cubicBezTo>
                    <a:pt x="105" y="322"/>
                    <a:pt x="90" y="347"/>
                    <a:pt x="81" y="383"/>
                  </a:cubicBezTo>
                  <a:cubicBezTo>
                    <a:pt x="81" y="383"/>
                    <a:pt x="80" y="382"/>
                    <a:pt x="80" y="382"/>
                  </a:cubicBezTo>
                  <a:cubicBezTo>
                    <a:pt x="83" y="327"/>
                    <a:pt x="118" y="273"/>
                    <a:pt x="160" y="235"/>
                  </a:cubicBezTo>
                  <a:cubicBezTo>
                    <a:pt x="175" y="222"/>
                    <a:pt x="185" y="214"/>
                    <a:pt x="191" y="209"/>
                  </a:cubicBezTo>
                  <a:cubicBezTo>
                    <a:pt x="195" y="205"/>
                    <a:pt x="197" y="200"/>
                    <a:pt x="194" y="195"/>
                  </a:cubicBezTo>
                  <a:cubicBezTo>
                    <a:pt x="192" y="192"/>
                    <a:pt x="188" y="191"/>
                    <a:pt x="184" y="192"/>
                  </a:cubicBezTo>
                  <a:cubicBezTo>
                    <a:pt x="178" y="193"/>
                    <a:pt x="174" y="196"/>
                    <a:pt x="170" y="199"/>
                  </a:cubicBezTo>
                  <a:cubicBezTo>
                    <a:pt x="140" y="223"/>
                    <a:pt x="115" y="252"/>
                    <a:pt x="97" y="285"/>
                  </a:cubicBezTo>
                  <a:cubicBezTo>
                    <a:pt x="83" y="311"/>
                    <a:pt x="72" y="339"/>
                    <a:pt x="68" y="369"/>
                  </a:cubicBezTo>
                  <a:cubicBezTo>
                    <a:pt x="67" y="369"/>
                    <a:pt x="67" y="368"/>
                    <a:pt x="66" y="367"/>
                  </a:cubicBezTo>
                  <a:cubicBezTo>
                    <a:pt x="70" y="284"/>
                    <a:pt x="108" y="222"/>
                    <a:pt x="162" y="174"/>
                  </a:cubicBezTo>
                  <a:cubicBezTo>
                    <a:pt x="175" y="162"/>
                    <a:pt x="186" y="155"/>
                    <a:pt x="200" y="144"/>
                  </a:cubicBezTo>
                  <a:cubicBezTo>
                    <a:pt x="210" y="136"/>
                    <a:pt x="212" y="129"/>
                    <a:pt x="210" y="124"/>
                  </a:cubicBezTo>
                  <a:cubicBezTo>
                    <a:pt x="207" y="120"/>
                    <a:pt x="202" y="120"/>
                    <a:pt x="197" y="122"/>
                  </a:cubicBezTo>
                  <a:cubicBezTo>
                    <a:pt x="185" y="125"/>
                    <a:pt x="174" y="136"/>
                    <a:pt x="159" y="149"/>
                  </a:cubicBezTo>
                  <a:cubicBezTo>
                    <a:pt x="126" y="179"/>
                    <a:pt x="99" y="211"/>
                    <a:pt x="80" y="250"/>
                  </a:cubicBezTo>
                  <a:cubicBezTo>
                    <a:pt x="66" y="279"/>
                    <a:pt x="58" y="313"/>
                    <a:pt x="55" y="353"/>
                  </a:cubicBezTo>
                  <a:cubicBezTo>
                    <a:pt x="55" y="352"/>
                    <a:pt x="54" y="351"/>
                    <a:pt x="54" y="351"/>
                  </a:cubicBezTo>
                  <a:cubicBezTo>
                    <a:pt x="53" y="341"/>
                    <a:pt x="53" y="328"/>
                    <a:pt x="54" y="318"/>
                  </a:cubicBezTo>
                  <a:cubicBezTo>
                    <a:pt x="57" y="279"/>
                    <a:pt x="63" y="197"/>
                    <a:pt x="174" y="106"/>
                  </a:cubicBezTo>
                  <a:cubicBezTo>
                    <a:pt x="194" y="90"/>
                    <a:pt x="227" y="71"/>
                    <a:pt x="251" y="59"/>
                  </a:cubicBezTo>
                  <a:cubicBezTo>
                    <a:pt x="258" y="55"/>
                    <a:pt x="265" y="52"/>
                    <a:pt x="271" y="48"/>
                  </a:cubicBezTo>
                  <a:cubicBezTo>
                    <a:pt x="275" y="45"/>
                    <a:pt x="278" y="41"/>
                    <a:pt x="276" y="37"/>
                  </a:cubicBezTo>
                  <a:cubicBezTo>
                    <a:pt x="275" y="33"/>
                    <a:pt x="272" y="33"/>
                    <a:pt x="268" y="33"/>
                  </a:cubicBezTo>
                  <a:cubicBezTo>
                    <a:pt x="260" y="33"/>
                    <a:pt x="254" y="36"/>
                    <a:pt x="248" y="39"/>
                  </a:cubicBezTo>
                  <a:cubicBezTo>
                    <a:pt x="196" y="65"/>
                    <a:pt x="136" y="103"/>
                    <a:pt x="95" y="161"/>
                  </a:cubicBezTo>
                  <a:cubicBezTo>
                    <a:pt x="63" y="205"/>
                    <a:pt x="41" y="260"/>
                    <a:pt x="40" y="329"/>
                  </a:cubicBezTo>
                  <a:cubicBezTo>
                    <a:pt x="40" y="328"/>
                    <a:pt x="40" y="328"/>
                    <a:pt x="39" y="327"/>
                  </a:cubicBezTo>
                  <a:cubicBezTo>
                    <a:pt x="37" y="310"/>
                    <a:pt x="36" y="293"/>
                    <a:pt x="36" y="281"/>
                  </a:cubicBezTo>
                  <a:cubicBezTo>
                    <a:pt x="38" y="172"/>
                    <a:pt x="102" y="97"/>
                    <a:pt x="190" y="45"/>
                  </a:cubicBezTo>
                  <a:cubicBezTo>
                    <a:pt x="198" y="41"/>
                    <a:pt x="205" y="36"/>
                    <a:pt x="205" y="29"/>
                  </a:cubicBezTo>
                  <a:cubicBezTo>
                    <a:pt x="205" y="25"/>
                    <a:pt x="202" y="23"/>
                    <a:pt x="198" y="23"/>
                  </a:cubicBezTo>
                  <a:cubicBezTo>
                    <a:pt x="194" y="23"/>
                    <a:pt x="191" y="24"/>
                    <a:pt x="184" y="27"/>
                  </a:cubicBezTo>
                  <a:cubicBezTo>
                    <a:pt x="131" y="56"/>
                    <a:pt x="87" y="96"/>
                    <a:pt x="58" y="145"/>
                  </a:cubicBezTo>
                  <a:cubicBezTo>
                    <a:pt x="35" y="186"/>
                    <a:pt x="22" y="234"/>
                    <a:pt x="24" y="287"/>
                  </a:cubicBezTo>
                  <a:cubicBezTo>
                    <a:pt x="24" y="286"/>
                    <a:pt x="23" y="285"/>
                    <a:pt x="23" y="283"/>
                  </a:cubicBezTo>
                  <a:cubicBezTo>
                    <a:pt x="18" y="266"/>
                    <a:pt x="16" y="248"/>
                    <a:pt x="16" y="230"/>
                  </a:cubicBezTo>
                  <a:cubicBezTo>
                    <a:pt x="16" y="205"/>
                    <a:pt x="21" y="181"/>
                    <a:pt x="29" y="159"/>
                  </a:cubicBezTo>
                  <a:cubicBezTo>
                    <a:pt x="40" y="130"/>
                    <a:pt x="57" y="103"/>
                    <a:pt x="78" y="80"/>
                  </a:cubicBezTo>
                  <a:cubicBezTo>
                    <a:pt x="85" y="73"/>
                    <a:pt x="99" y="61"/>
                    <a:pt x="103" y="57"/>
                  </a:cubicBezTo>
                  <a:cubicBezTo>
                    <a:pt x="106" y="53"/>
                    <a:pt x="108" y="49"/>
                    <a:pt x="106" y="46"/>
                  </a:cubicBezTo>
                  <a:cubicBezTo>
                    <a:pt x="105" y="44"/>
                    <a:pt x="103" y="43"/>
                    <a:pt x="100" y="43"/>
                  </a:cubicBezTo>
                  <a:cubicBezTo>
                    <a:pt x="88" y="43"/>
                    <a:pt x="70" y="61"/>
                    <a:pt x="62" y="69"/>
                  </a:cubicBezTo>
                  <a:cubicBezTo>
                    <a:pt x="23" y="112"/>
                    <a:pt x="0" y="168"/>
                    <a:pt x="0" y="226"/>
                  </a:cubicBezTo>
                  <a:cubicBezTo>
                    <a:pt x="0" y="295"/>
                    <a:pt x="29" y="367"/>
                    <a:pt x="96" y="416"/>
                  </a:cubicBezTo>
                  <a:close/>
                  <a:moveTo>
                    <a:pt x="168" y="9"/>
                  </a:moveTo>
                  <a:cubicBezTo>
                    <a:pt x="167" y="8"/>
                    <a:pt x="166" y="7"/>
                    <a:pt x="163" y="7"/>
                  </a:cubicBezTo>
                  <a:cubicBezTo>
                    <a:pt x="157" y="7"/>
                    <a:pt x="150" y="10"/>
                    <a:pt x="148" y="14"/>
                  </a:cubicBezTo>
                  <a:cubicBezTo>
                    <a:pt x="148" y="15"/>
                    <a:pt x="147" y="17"/>
                    <a:pt x="148" y="18"/>
                  </a:cubicBezTo>
                  <a:cubicBezTo>
                    <a:pt x="148" y="20"/>
                    <a:pt x="149" y="20"/>
                    <a:pt x="151" y="20"/>
                  </a:cubicBezTo>
                  <a:cubicBezTo>
                    <a:pt x="156" y="21"/>
                    <a:pt x="164" y="18"/>
                    <a:pt x="167" y="14"/>
                  </a:cubicBezTo>
                  <a:cubicBezTo>
                    <a:pt x="168" y="13"/>
                    <a:pt x="169" y="11"/>
                    <a:pt x="168" y="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4D4F53"/>
                </a:solidFill>
                <a:latin typeface="Arial"/>
              </a:endParaRPr>
            </a:p>
          </p:txBody>
        </p:sp>
      </p:grpSp>
      <p:sp>
        <p:nvSpPr>
          <p:cNvPr id="2" name="Title 1"/>
          <p:cNvSpPr>
            <a:spLocks noGrp="1"/>
          </p:cNvSpPr>
          <p:nvPr>
            <p:ph type="title" hasCustomPrompt="1"/>
          </p:nvPr>
        </p:nvSpPr>
        <p:spPr>
          <a:xfrm>
            <a:off x="4038600" y="1075617"/>
            <a:ext cx="7543800" cy="639762"/>
          </a:xfrm>
        </p:spPr>
        <p:txBody>
          <a:bodyPr/>
          <a:lstStyle>
            <a:lvl1pPr algn="r">
              <a:defRPr>
                <a:solidFill>
                  <a:schemeClr val="bg1"/>
                </a:solidFill>
              </a:defRPr>
            </a:lvl1pPr>
          </a:lstStyle>
          <a:p>
            <a:r>
              <a:rPr lang="en-US" dirty="0"/>
              <a:t>Section header </a:t>
            </a:r>
          </a:p>
        </p:txBody>
      </p:sp>
    </p:spTree>
    <p:extLst>
      <p:ext uri="{BB962C8B-B14F-4D97-AF65-F5344CB8AC3E}">
        <p14:creationId xmlns:p14="http://schemas.microsoft.com/office/powerpoint/2010/main" val="20257779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hasCustomPrompt="1"/>
          </p:nvPr>
        </p:nvSpPr>
        <p:spPr>
          <a:xfrm>
            <a:off x="609600" y="1600201"/>
            <a:ext cx="5384800" cy="1637371"/>
          </a:xfrm>
        </p:spPr>
        <p:txBody>
          <a:bodyPr vert="horz" wrap="square" lIns="0" tIns="0" rIns="0" bIns="0" rtlCol="0">
            <a:sp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Click to edit master text styles</a:t>
            </a:r>
          </a:p>
          <a:p>
            <a:pPr lvl="1"/>
            <a:r>
              <a:rPr lang="en-US" dirty="0"/>
              <a:t>Second level</a:t>
            </a:r>
          </a:p>
          <a:p>
            <a:pPr lvl="2">
              <a:buSzPct val="80000"/>
              <a:buFont typeface="Arial" panose="020B0604020202020204" pitchFamily="34" charset="0"/>
              <a:buChar char="–"/>
            </a:pPr>
            <a:r>
              <a:rPr lang="en-US" dirty="0"/>
              <a:t>Third level</a:t>
            </a:r>
          </a:p>
          <a:p>
            <a:pPr lvl="3"/>
            <a:r>
              <a:rPr lang="en-US" dirty="0"/>
              <a:t>Fourth level</a:t>
            </a:r>
          </a:p>
        </p:txBody>
      </p:sp>
      <p:sp>
        <p:nvSpPr>
          <p:cNvPr id="4" name="Content Placeholder 3"/>
          <p:cNvSpPr>
            <a:spLocks noGrp="1"/>
          </p:cNvSpPr>
          <p:nvPr>
            <p:ph sz="half" idx="2" hasCustomPrompt="1"/>
          </p:nvPr>
        </p:nvSpPr>
        <p:spPr>
          <a:xfrm>
            <a:off x="6197600" y="1600201"/>
            <a:ext cx="5384800" cy="1637371"/>
          </a:xfrm>
        </p:spPr>
        <p:txBody>
          <a:bodyPr vert="horz" wrap="square" lIns="0" tIns="0" rIns="0" bIns="0" rtlCol="0">
            <a:sp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Click to edit master text styles</a:t>
            </a:r>
          </a:p>
          <a:p>
            <a:pPr lvl="1"/>
            <a:r>
              <a:rPr lang="en-US" dirty="0"/>
              <a:t>Second level</a:t>
            </a:r>
          </a:p>
          <a:p>
            <a:pPr lvl="2">
              <a:buSzPct val="80000"/>
              <a:buFont typeface="Arial" panose="020B0604020202020204" pitchFamily="34" charset="0"/>
              <a:buChar char="–"/>
            </a:pPr>
            <a:r>
              <a:rPr lang="en-US" dirty="0"/>
              <a:t>Third level</a:t>
            </a:r>
          </a:p>
          <a:p>
            <a:pPr lvl="3"/>
            <a:r>
              <a:rPr lang="en-US" dirty="0"/>
              <a:t>Fourth level</a:t>
            </a:r>
          </a:p>
        </p:txBody>
      </p:sp>
      <p:sp>
        <p:nvSpPr>
          <p:cNvPr id="9" name="Slide Number Placeholder 5"/>
          <p:cNvSpPr>
            <a:spLocks noGrp="1"/>
          </p:cNvSpPr>
          <p:nvPr>
            <p:ph type="sldNum" sz="quarter" idx="4"/>
          </p:nvPr>
        </p:nvSpPr>
        <p:spPr>
          <a:xfrm>
            <a:off x="8737600" y="6359879"/>
            <a:ext cx="2844800" cy="365125"/>
          </a:xfrm>
          <a:prstGeom prst="rect">
            <a:avLst/>
          </a:prstGeom>
        </p:spPr>
        <p:txBody>
          <a:bodyPr vert="horz" lIns="0" tIns="45720" rIns="0" bIns="45720" rtlCol="0" anchor="ctr"/>
          <a:lstStyle>
            <a:lvl1pPr algn="r">
              <a:defRPr sz="900">
                <a:solidFill>
                  <a:schemeClr val="tx1">
                    <a:tint val="75000"/>
                  </a:schemeClr>
                </a:solidFill>
                <a:latin typeface="Arial" pitchFamily="34" charset="0"/>
                <a:cs typeface="Arial" pitchFamily="34" charset="0"/>
              </a:defRPr>
            </a:lvl1pPr>
          </a:lstStyle>
          <a:p>
            <a:fld id="{FA9773FF-5CF5-4EAA-B8E3-FC44DF1C3F5F}" type="slidenum">
              <a:rPr lang="en-US" smtClean="0"/>
              <a:t>‹#›</a:t>
            </a:fld>
            <a:endParaRPr lang="en-US"/>
          </a:p>
        </p:txBody>
      </p:sp>
    </p:spTree>
    <p:extLst>
      <p:ext uri="{BB962C8B-B14F-4D97-AF65-F5344CB8AC3E}">
        <p14:creationId xmlns:p14="http://schemas.microsoft.com/office/powerpoint/2010/main" val="24290427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hasCustomPrompt="1"/>
          </p:nvPr>
        </p:nvSpPr>
        <p:spPr>
          <a:xfrm>
            <a:off x="609600" y="1535113"/>
            <a:ext cx="5386917" cy="639763"/>
          </a:xfrm>
        </p:spPr>
        <p:txBody>
          <a:bodyPr anchor="b">
            <a:normAutofit/>
          </a:bodyPr>
          <a:lstStyle>
            <a:lvl1pPr marL="0" indent="0">
              <a:buNone/>
              <a:defRPr sz="21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609600" y="2174877"/>
            <a:ext cx="5386917" cy="1637371"/>
          </a:xfrm>
        </p:spPr>
        <p:txBody>
          <a:bodyPr vert="horz" wrap="square" lIns="0" tIns="0" rIns="0" bIns="0" rtlCol="0">
            <a:sp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Click to edit master text styles</a:t>
            </a:r>
          </a:p>
          <a:p>
            <a:pPr lvl="1"/>
            <a:r>
              <a:rPr lang="en-US" dirty="0"/>
              <a:t>Second level</a:t>
            </a:r>
          </a:p>
          <a:p>
            <a:pPr lvl="2">
              <a:buSzPct val="80000"/>
              <a:buFont typeface="Arial" panose="020B0604020202020204" pitchFamily="34" charset="0"/>
              <a:buChar char="–"/>
            </a:pPr>
            <a:r>
              <a:rPr lang="en-US" dirty="0"/>
              <a:t>Third level</a:t>
            </a:r>
          </a:p>
          <a:p>
            <a:pPr lvl="3"/>
            <a:r>
              <a:rPr lang="en-US" dirty="0"/>
              <a:t>Fourth level</a:t>
            </a:r>
          </a:p>
        </p:txBody>
      </p:sp>
      <p:sp>
        <p:nvSpPr>
          <p:cNvPr id="5" name="Text Placeholder 4"/>
          <p:cNvSpPr>
            <a:spLocks noGrp="1"/>
          </p:cNvSpPr>
          <p:nvPr>
            <p:ph type="body" sz="quarter" idx="3" hasCustomPrompt="1"/>
          </p:nvPr>
        </p:nvSpPr>
        <p:spPr>
          <a:xfrm>
            <a:off x="6193369" y="1535113"/>
            <a:ext cx="5389033" cy="639763"/>
          </a:xfrm>
        </p:spPr>
        <p:txBody>
          <a:bodyPr anchor="b">
            <a:normAutofit/>
          </a:bodyPr>
          <a:lstStyle>
            <a:lvl1pPr marL="0" indent="0">
              <a:buNone/>
              <a:defRPr sz="21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93369" y="2174877"/>
            <a:ext cx="5389033" cy="1637371"/>
          </a:xfrm>
        </p:spPr>
        <p:txBody>
          <a:bodyPr vert="horz" wrap="square" lIns="0" tIns="0" rIns="0" bIns="0" rtlCol="0">
            <a:sp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Click to edit master text styles</a:t>
            </a:r>
          </a:p>
          <a:p>
            <a:pPr lvl="1"/>
            <a:r>
              <a:rPr lang="en-US" dirty="0"/>
              <a:t>Second level</a:t>
            </a:r>
          </a:p>
          <a:p>
            <a:pPr lvl="2">
              <a:buSzPct val="80000"/>
              <a:buFont typeface="Arial" panose="020B0604020202020204" pitchFamily="34" charset="0"/>
              <a:buChar char="–"/>
            </a:pPr>
            <a:r>
              <a:rPr lang="en-US" dirty="0"/>
              <a:t>Third level</a:t>
            </a:r>
          </a:p>
          <a:p>
            <a:pPr lvl="3"/>
            <a:r>
              <a:rPr lang="en-US" dirty="0"/>
              <a:t>Fourth level</a:t>
            </a:r>
          </a:p>
        </p:txBody>
      </p:sp>
      <p:sp>
        <p:nvSpPr>
          <p:cNvPr id="11" name="Slide Number Placeholder 5"/>
          <p:cNvSpPr>
            <a:spLocks noGrp="1"/>
          </p:cNvSpPr>
          <p:nvPr>
            <p:ph type="sldNum" sz="quarter" idx="10"/>
          </p:nvPr>
        </p:nvSpPr>
        <p:spPr>
          <a:xfrm>
            <a:off x="8737600" y="6359879"/>
            <a:ext cx="2844800" cy="365125"/>
          </a:xfrm>
          <a:prstGeom prst="rect">
            <a:avLst/>
          </a:prstGeom>
        </p:spPr>
        <p:txBody>
          <a:bodyPr vert="horz" lIns="0" tIns="45720" rIns="0" bIns="45720" rtlCol="0" anchor="ctr"/>
          <a:lstStyle>
            <a:lvl1pPr algn="r">
              <a:defRPr sz="900">
                <a:solidFill>
                  <a:schemeClr val="tx1">
                    <a:tint val="75000"/>
                  </a:schemeClr>
                </a:solidFill>
                <a:latin typeface="Arial" pitchFamily="34" charset="0"/>
                <a:cs typeface="Arial" pitchFamily="34" charset="0"/>
              </a:defRPr>
            </a:lvl1pPr>
          </a:lstStyle>
          <a:p>
            <a:fld id="{FA9773FF-5CF5-4EAA-B8E3-FC44DF1C3F5F}" type="slidenum">
              <a:rPr lang="en-US" smtClean="0"/>
              <a:t>‹#›</a:t>
            </a:fld>
            <a:endParaRPr lang="en-US"/>
          </a:p>
        </p:txBody>
      </p:sp>
      <p:sp>
        <p:nvSpPr>
          <p:cNvPr id="8" name="TextBox 7"/>
          <p:cNvSpPr txBox="1"/>
          <p:nvPr/>
        </p:nvSpPr>
        <p:spPr>
          <a:xfrm>
            <a:off x="5104232" y="6474769"/>
            <a:ext cx="1689886" cy="196208"/>
          </a:xfrm>
          <a:prstGeom prst="rect">
            <a:avLst/>
          </a:prstGeom>
          <a:noFill/>
        </p:spPr>
        <p:txBody>
          <a:bodyPr wrap="none" rtlCol="0">
            <a:spAutoFit/>
          </a:bodyPr>
          <a:lstStyle/>
          <a:p>
            <a:r>
              <a:rPr lang="en-US" sz="675" dirty="0">
                <a:solidFill>
                  <a:prstClr val="white">
                    <a:lumMod val="65000"/>
                  </a:prstClr>
                </a:solidFill>
                <a:cs typeface="Arial" pitchFamily="34" charset="0"/>
              </a:rPr>
              <a:t>Confidential - for limited circulation only</a:t>
            </a:r>
          </a:p>
        </p:txBody>
      </p:sp>
    </p:spTree>
    <p:extLst>
      <p:ext uri="{BB962C8B-B14F-4D97-AF65-F5344CB8AC3E}">
        <p14:creationId xmlns:p14="http://schemas.microsoft.com/office/powerpoint/2010/main" val="25726578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1">
    <p:spTree>
      <p:nvGrpSpPr>
        <p:cNvPr id="1" name=""/>
        <p:cNvGrpSpPr/>
        <p:nvPr/>
      </p:nvGrpSpPr>
      <p:grpSpPr>
        <a:xfrm>
          <a:off x="0" y="0"/>
          <a:ext cx="0" cy="0"/>
          <a:chOff x="0" y="0"/>
          <a:chExt cx="0" cy="0"/>
        </a:xfrm>
      </p:grpSpPr>
      <p:sp>
        <p:nvSpPr>
          <p:cNvPr id="3" name="Rectangle 2"/>
          <p:cNvSpPr/>
          <p:nvPr userDrawn="1"/>
        </p:nvSpPr>
        <p:spPr>
          <a:xfrm>
            <a:off x="8286750" y="5524500"/>
            <a:ext cx="3905250" cy="133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latin typeface="Arial" pitchFamily="34" charset="0"/>
              <a:cs typeface="Arial" pitchFamily="34" charset="0"/>
            </a:endParaRPr>
          </a:p>
        </p:txBody>
      </p:sp>
      <p:sp>
        <p:nvSpPr>
          <p:cNvPr id="2" name="Title 1"/>
          <p:cNvSpPr>
            <a:spLocks noGrp="1"/>
          </p:cNvSpPr>
          <p:nvPr>
            <p:ph type="title"/>
          </p:nvPr>
        </p:nvSpPr>
        <p:spPr/>
        <p:txBody>
          <a:bodyPr/>
          <a:lstStyle>
            <a:lvl1pPr marL="0" indent="0">
              <a:defRPr/>
            </a:lvl1pPr>
          </a:lstStyle>
          <a:p>
            <a:r>
              <a:rPr lang="en-US"/>
              <a:t>Click to edit Master title style</a:t>
            </a:r>
            <a:endParaRPr lang="en-US" dirty="0"/>
          </a:p>
        </p:txBody>
      </p:sp>
      <p:sp>
        <p:nvSpPr>
          <p:cNvPr id="7" name="Slide Number Placeholder 5"/>
          <p:cNvSpPr>
            <a:spLocks noGrp="1"/>
          </p:cNvSpPr>
          <p:nvPr>
            <p:ph type="sldNum" sz="quarter" idx="4"/>
          </p:nvPr>
        </p:nvSpPr>
        <p:spPr>
          <a:xfrm>
            <a:off x="8737600" y="6359879"/>
            <a:ext cx="2844800" cy="365125"/>
          </a:xfrm>
          <a:prstGeom prst="rect">
            <a:avLst/>
          </a:prstGeom>
        </p:spPr>
        <p:txBody>
          <a:bodyPr vert="horz" lIns="0" tIns="45720" rIns="0" bIns="45720" rtlCol="0" anchor="ctr"/>
          <a:lstStyle>
            <a:lvl1pPr algn="r">
              <a:defRPr sz="900">
                <a:solidFill>
                  <a:schemeClr val="tx1">
                    <a:tint val="75000"/>
                  </a:schemeClr>
                </a:solidFill>
                <a:latin typeface="Arial" pitchFamily="34" charset="0"/>
                <a:cs typeface="Arial" pitchFamily="34" charset="0"/>
              </a:defRPr>
            </a:lvl1pPr>
          </a:lstStyle>
          <a:p>
            <a:fld id="{FA9773FF-5CF5-4EAA-B8E3-FC44DF1C3F5F}" type="slidenum">
              <a:rPr lang="en-US" smtClean="0"/>
              <a:t>‹#›</a:t>
            </a:fld>
            <a:endParaRPr lang="en-US"/>
          </a:p>
        </p:txBody>
      </p:sp>
    </p:spTree>
    <p:extLst>
      <p:ext uri="{BB962C8B-B14F-4D97-AF65-F5344CB8AC3E}">
        <p14:creationId xmlns:p14="http://schemas.microsoft.com/office/powerpoint/2010/main" val="13840837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37600" y="6359879"/>
            <a:ext cx="2844800" cy="365125"/>
          </a:xfrm>
          <a:prstGeom prst="rect">
            <a:avLst/>
          </a:prstGeom>
        </p:spPr>
        <p:txBody>
          <a:bodyPr vert="horz" lIns="0" tIns="45720" rIns="0" bIns="45720" rtlCol="0" anchor="ctr"/>
          <a:lstStyle>
            <a:lvl1pPr algn="r">
              <a:defRPr sz="900">
                <a:solidFill>
                  <a:schemeClr val="tx1">
                    <a:tint val="75000"/>
                  </a:schemeClr>
                </a:solidFill>
                <a:latin typeface="Arial" pitchFamily="34" charset="0"/>
                <a:cs typeface="Arial" pitchFamily="34" charset="0"/>
              </a:defRPr>
            </a:lvl1pPr>
          </a:lstStyle>
          <a:p>
            <a:fld id="{FA9773FF-5CF5-4EAA-B8E3-FC44DF1C3F5F}" type="slidenum">
              <a:rPr lang="en-US" smtClean="0"/>
              <a:t>‹#›</a:t>
            </a:fld>
            <a:endParaRPr lang="en-US"/>
          </a:p>
        </p:txBody>
      </p:sp>
      <p:sp>
        <p:nvSpPr>
          <p:cNvPr id="3" name="Rectangle 2"/>
          <p:cNvSpPr/>
          <p:nvPr/>
        </p:nvSpPr>
        <p:spPr>
          <a:xfrm>
            <a:off x="304800" y="6096000"/>
            <a:ext cx="19812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4D4F53"/>
              </a:solidFill>
              <a:cs typeface="Arial" pitchFamily="34" charset="0"/>
            </a:endParaRPr>
          </a:p>
        </p:txBody>
      </p:sp>
    </p:spTree>
    <p:extLst>
      <p:ext uri="{BB962C8B-B14F-4D97-AF65-F5344CB8AC3E}">
        <p14:creationId xmlns:p14="http://schemas.microsoft.com/office/powerpoint/2010/main" val="18402841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Colors to be used in the presentation</a:t>
            </a:r>
          </a:p>
        </p:txBody>
      </p:sp>
      <p:sp>
        <p:nvSpPr>
          <p:cNvPr id="4" name="Rounded Rectangle 3"/>
          <p:cNvSpPr/>
          <p:nvPr/>
        </p:nvSpPr>
        <p:spPr>
          <a:xfrm>
            <a:off x="1040191" y="1634491"/>
            <a:ext cx="3048000" cy="685800"/>
          </a:xfrm>
          <a:prstGeom prst="roundRect">
            <a:avLst/>
          </a:prstGeom>
          <a:solidFill>
            <a:srgbClr val="A719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prstClr val="white"/>
                </a:solidFill>
                <a:cs typeface="Arial" pitchFamily="34" charset="0"/>
              </a:rPr>
              <a:t>RGB - 167.25.48</a:t>
            </a:r>
          </a:p>
        </p:txBody>
      </p:sp>
      <p:sp>
        <p:nvSpPr>
          <p:cNvPr id="5" name="Rounded Rectangle 4"/>
          <p:cNvSpPr/>
          <p:nvPr/>
        </p:nvSpPr>
        <p:spPr>
          <a:xfrm>
            <a:off x="1040191" y="2493645"/>
            <a:ext cx="3048000" cy="685800"/>
          </a:xfrm>
          <a:prstGeom prst="roundRect">
            <a:avLst/>
          </a:prstGeom>
          <a:solidFill>
            <a:srgbClr val="E372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prstClr val="white"/>
                </a:solidFill>
                <a:cs typeface="Arial" pitchFamily="34" charset="0"/>
              </a:rPr>
              <a:t>RGB - 227.114.34</a:t>
            </a:r>
          </a:p>
        </p:txBody>
      </p:sp>
      <p:sp>
        <p:nvSpPr>
          <p:cNvPr id="6" name="Rounded Rectangle 5"/>
          <p:cNvSpPr/>
          <p:nvPr/>
        </p:nvSpPr>
        <p:spPr>
          <a:xfrm>
            <a:off x="4368800" y="1634491"/>
            <a:ext cx="3048000" cy="685800"/>
          </a:xfrm>
          <a:prstGeom prst="roundRect">
            <a:avLst/>
          </a:prstGeom>
          <a:solidFill>
            <a:srgbClr val="C7D2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4D4F53"/>
                </a:solidFill>
                <a:cs typeface="Arial" pitchFamily="34" charset="0"/>
              </a:rPr>
              <a:t>RGB - 199.210.138</a:t>
            </a:r>
          </a:p>
        </p:txBody>
      </p:sp>
      <p:sp>
        <p:nvSpPr>
          <p:cNvPr id="7" name="Rounded Rectangle 6"/>
          <p:cNvSpPr/>
          <p:nvPr/>
        </p:nvSpPr>
        <p:spPr>
          <a:xfrm>
            <a:off x="4368800" y="2493645"/>
            <a:ext cx="3048000" cy="685800"/>
          </a:xfrm>
          <a:prstGeom prst="roundRect">
            <a:avLst/>
          </a:prstGeom>
          <a:solidFill>
            <a:srgbClr val="0066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prstClr val="white"/>
                </a:solidFill>
                <a:cs typeface="Arial" pitchFamily="34" charset="0"/>
              </a:rPr>
              <a:t>RGB – 0.102.161</a:t>
            </a:r>
          </a:p>
        </p:txBody>
      </p:sp>
      <p:sp>
        <p:nvSpPr>
          <p:cNvPr id="8" name="Rounded Rectangle 7"/>
          <p:cNvSpPr/>
          <p:nvPr/>
        </p:nvSpPr>
        <p:spPr>
          <a:xfrm>
            <a:off x="4368800" y="3352800"/>
            <a:ext cx="3048000" cy="685800"/>
          </a:xfrm>
          <a:prstGeom prst="roundRect">
            <a:avLst/>
          </a:prstGeom>
          <a:solidFill>
            <a:srgbClr val="4D4F5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prstClr val="white"/>
                </a:solidFill>
                <a:cs typeface="Arial" pitchFamily="34" charset="0"/>
              </a:rPr>
              <a:t>RGB - 77.79.83</a:t>
            </a:r>
          </a:p>
        </p:txBody>
      </p:sp>
      <p:sp>
        <p:nvSpPr>
          <p:cNvPr id="9" name="Rounded Rectangle 8"/>
          <p:cNvSpPr/>
          <p:nvPr/>
        </p:nvSpPr>
        <p:spPr>
          <a:xfrm>
            <a:off x="1040191" y="3320143"/>
            <a:ext cx="3048000" cy="685800"/>
          </a:xfrm>
          <a:prstGeom prst="roundRect">
            <a:avLst/>
          </a:prstGeom>
          <a:solidFill>
            <a:srgbClr val="83005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prstClr val="white"/>
                </a:solidFill>
                <a:cs typeface="Arial" pitchFamily="34" charset="0"/>
              </a:rPr>
              <a:t>RGB - 131.0.81</a:t>
            </a:r>
          </a:p>
        </p:txBody>
      </p:sp>
      <p:sp>
        <p:nvSpPr>
          <p:cNvPr id="10" name="TextBox 9"/>
          <p:cNvSpPr txBox="1"/>
          <p:nvPr/>
        </p:nvSpPr>
        <p:spPr>
          <a:xfrm>
            <a:off x="898222" y="5029200"/>
            <a:ext cx="3398687" cy="738664"/>
          </a:xfrm>
          <a:prstGeom prst="rect">
            <a:avLst/>
          </a:prstGeom>
          <a:noFill/>
        </p:spPr>
        <p:txBody>
          <a:bodyPr wrap="none" rtlCol="0">
            <a:spAutoFit/>
          </a:bodyPr>
          <a:lstStyle/>
          <a:p>
            <a:r>
              <a:rPr lang="en-US" sz="1400" dirty="0">
                <a:solidFill>
                  <a:srgbClr val="4D4F53"/>
                </a:solidFill>
                <a:cs typeface="Arial" pitchFamily="34" charset="0"/>
              </a:rPr>
              <a:t>Guidelines available at </a:t>
            </a:r>
          </a:p>
          <a:p>
            <a:endParaRPr lang="en-US" sz="1400" dirty="0">
              <a:solidFill>
                <a:srgbClr val="4D4F53"/>
              </a:solidFill>
              <a:cs typeface="Arial" pitchFamily="34" charset="0"/>
            </a:endParaRPr>
          </a:p>
          <a:p>
            <a:r>
              <a:rPr lang="en-US" sz="1400" dirty="0">
                <a:solidFill>
                  <a:srgbClr val="4D4F53"/>
                </a:solidFill>
                <a:cs typeface="Arial" pitchFamily="34" charset="0"/>
              </a:rPr>
              <a:t>PeopleHub &gt; Microsites &gt;Marketing Hub</a:t>
            </a:r>
          </a:p>
        </p:txBody>
      </p:sp>
      <p:sp>
        <p:nvSpPr>
          <p:cNvPr id="11" name="Slide Number Placeholder 5"/>
          <p:cNvSpPr>
            <a:spLocks noGrp="1"/>
          </p:cNvSpPr>
          <p:nvPr>
            <p:ph type="sldNum" sz="quarter" idx="4"/>
          </p:nvPr>
        </p:nvSpPr>
        <p:spPr>
          <a:xfrm>
            <a:off x="8737600" y="6359879"/>
            <a:ext cx="2844800" cy="365125"/>
          </a:xfrm>
          <a:prstGeom prst="rect">
            <a:avLst/>
          </a:prstGeom>
        </p:spPr>
        <p:txBody>
          <a:bodyPr vert="horz" lIns="0" tIns="45720" rIns="0" bIns="45720" rtlCol="0" anchor="ctr"/>
          <a:lstStyle>
            <a:lvl1pPr algn="r">
              <a:defRPr sz="900">
                <a:solidFill>
                  <a:schemeClr val="tx1">
                    <a:tint val="75000"/>
                  </a:schemeClr>
                </a:solidFill>
                <a:latin typeface="Arial" pitchFamily="34" charset="0"/>
                <a:cs typeface="Arial" pitchFamily="34" charset="0"/>
              </a:defRPr>
            </a:lvl1pPr>
          </a:lstStyle>
          <a:p>
            <a:fld id="{FA9773FF-5CF5-4EAA-B8E3-FC44DF1C3F5F}" type="slidenum">
              <a:rPr lang="en-US" smtClean="0"/>
              <a:t>‹#›</a:t>
            </a:fld>
            <a:endParaRPr lang="en-US"/>
          </a:p>
        </p:txBody>
      </p:sp>
    </p:spTree>
    <p:extLst>
      <p:ext uri="{BB962C8B-B14F-4D97-AF65-F5344CB8AC3E}">
        <p14:creationId xmlns:p14="http://schemas.microsoft.com/office/powerpoint/2010/main" val="38769152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9191" y="381001"/>
            <a:ext cx="11713633" cy="639763"/>
          </a:xfrm>
        </p:spPr>
        <p:txBody>
          <a:bodyPr/>
          <a:lstStyle>
            <a:lvl1pPr marL="176209" indent="0">
              <a:defRPr/>
            </a:lvl1pPr>
          </a:lstStyle>
          <a:p>
            <a:r>
              <a:rPr lang="en-US"/>
              <a:t>Click to edit Master title style</a:t>
            </a:r>
            <a:endParaRPr lang="en-US" dirty="0"/>
          </a:p>
        </p:txBody>
      </p:sp>
      <p:sp>
        <p:nvSpPr>
          <p:cNvPr id="3" name="Content Placeholder 2"/>
          <p:cNvSpPr>
            <a:spLocks noGrp="1"/>
          </p:cNvSpPr>
          <p:nvPr>
            <p:ph idx="1"/>
          </p:nvPr>
        </p:nvSpPr>
        <p:spPr>
          <a:xfrm>
            <a:off x="239191" y="1295400"/>
            <a:ext cx="11713633" cy="4724400"/>
          </a:xfrm>
        </p:spPr>
        <p:txBody>
          <a:bodyPr>
            <a:normAutofit/>
          </a:bodyPr>
          <a:lstStyle>
            <a:lvl1pPr>
              <a:lnSpc>
                <a:spcPct val="120000"/>
              </a:lnSpc>
              <a:spcBef>
                <a:spcPts val="840"/>
              </a:spcBef>
              <a:defRPr sz="1867"/>
            </a:lvl1pPr>
            <a:lvl2pPr>
              <a:lnSpc>
                <a:spcPct val="120000"/>
              </a:lnSpc>
              <a:spcBef>
                <a:spcPts val="840"/>
              </a:spcBef>
              <a:defRPr sz="1867"/>
            </a:lvl2pPr>
            <a:lvl3pPr>
              <a:lnSpc>
                <a:spcPct val="120000"/>
              </a:lnSpc>
              <a:spcBef>
                <a:spcPts val="840"/>
              </a:spcBef>
              <a:defRPr sz="1867"/>
            </a:lvl3pPr>
            <a:lvl4pPr>
              <a:lnSpc>
                <a:spcPct val="120000"/>
              </a:lnSpc>
              <a:spcBef>
                <a:spcPts val="840"/>
              </a:spcBef>
              <a:defRPr sz="1867"/>
            </a:lvl4pPr>
            <a:lvl5pPr>
              <a:lnSpc>
                <a:spcPct val="120000"/>
              </a:lnSpc>
              <a:spcBef>
                <a:spcPts val="840"/>
              </a:spcBef>
              <a:defRPr sz="1867"/>
            </a:lvl5pPr>
          </a:lstStyle>
          <a:p>
            <a:pPr lvl="0"/>
            <a:r>
              <a:rPr lang="en-US"/>
              <a:t>Edit Master text styles</a:t>
            </a:r>
          </a:p>
          <a:p>
            <a:pPr lvl="1"/>
            <a:r>
              <a:rPr lang="en-US"/>
              <a:t>Second level</a:t>
            </a:r>
          </a:p>
          <a:p>
            <a:pPr lvl="2"/>
            <a:r>
              <a:rPr lang="en-US"/>
              <a:t>Third level</a:t>
            </a:r>
          </a:p>
          <a:p>
            <a:pPr lvl="3"/>
            <a:r>
              <a:rPr lang="en-US"/>
              <a:t>Fourth level</a:t>
            </a:r>
          </a:p>
        </p:txBody>
      </p:sp>
      <p:sp>
        <p:nvSpPr>
          <p:cNvPr id="4" name="Slide Number Placeholder 5"/>
          <p:cNvSpPr>
            <a:spLocks noGrp="1"/>
          </p:cNvSpPr>
          <p:nvPr>
            <p:ph type="sldNum" sz="quarter" idx="4"/>
          </p:nvPr>
        </p:nvSpPr>
        <p:spPr>
          <a:xfrm>
            <a:off x="9108016" y="6416679"/>
            <a:ext cx="2844800" cy="365125"/>
          </a:xfrm>
          <a:prstGeom prst="rect">
            <a:avLst/>
          </a:prstGeom>
        </p:spPr>
        <p:txBody>
          <a:bodyPr vert="horz" lIns="68580" tIns="34290" rIns="68580" bIns="34290" rtlCol="0" anchor="ctr"/>
          <a:lstStyle>
            <a:lvl1pPr algn="r">
              <a:defRPr sz="933">
                <a:solidFill>
                  <a:schemeClr val="tx1">
                    <a:tint val="75000"/>
                  </a:schemeClr>
                </a:solidFill>
                <a:latin typeface="Arial" pitchFamily="34" charset="0"/>
                <a:cs typeface="Arial" pitchFamily="34" charset="0"/>
              </a:defRPr>
            </a:lvl1pPr>
          </a:lstStyle>
          <a:p>
            <a:fld id="{D8D50E05-6851-4ACA-A52D-A4EDB3174098}" type="slidenum">
              <a:rPr lang="en-US" smtClean="0"/>
              <a:t>‹#›</a:t>
            </a:fld>
            <a:endParaRPr lang="en-US"/>
          </a:p>
        </p:txBody>
      </p:sp>
    </p:spTree>
    <p:extLst>
      <p:ext uri="{BB962C8B-B14F-4D97-AF65-F5344CB8AC3E}">
        <p14:creationId xmlns:p14="http://schemas.microsoft.com/office/powerpoint/2010/main" val="1804916126"/>
      </p:ext>
    </p:extLst>
  </p:cSld>
  <p:clrMapOvr>
    <a:masterClrMapping/>
  </p:clrMapOvr>
  <mc:AlternateContent xmlns:mc="http://schemas.openxmlformats.org/markup-compatibility/2006" xmlns:p14="http://schemas.microsoft.com/office/powerpoint/2010/main">
    <mc:Choice Requires="p14">
      <p:transition spd="med" p14:dur="700" advTm="10000">
        <p:fade/>
      </p:transition>
    </mc:Choice>
    <mc:Fallback xmlns="">
      <p:transition spd="med" advTm="10000">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F67AA-175A-E548-8FEA-8A5C5C44F5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F551C3D-7E2C-EE4A-859E-86999EE9F7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Slide Number Placeholder 3">
            <a:extLst>
              <a:ext uri="{FF2B5EF4-FFF2-40B4-BE49-F238E27FC236}">
                <a16:creationId xmlns:a16="http://schemas.microsoft.com/office/drawing/2014/main" id="{BFE28555-1AFF-2547-ACCC-F9B112651C91}"/>
              </a:ext>
            </a:extLst>
          </p:cNvPr>
          <p:cNvSpPr>
            <a:spLocks noGrp="1"/>
          </p:cNvSpPr>
          <p:nvPr>
            <p:ph type="sldNum" sz="quarter" idx="10"/>
          </p:nvPr>
        </p:nvSpPr>
        <p:spPr/>
        <p:txBody>
          <a:bodyPr/>
          <a:lstStyle/>
          <a:p>
            <a:fld id="{FA9773FF-5CF5-4EAA-B8E3-FC44DF1C3F5F}" type="slidenum">
              <a:rPr lang="en-US" smtClean="0"/>
              <a:pPr/>
              <a:t>‹#›</a:t>
            </a:fld>
            <a:endParaRPr lang="en-US"/>
          </a:p>
        </p:txBody>
      </p:sp>
    </p:spTree>
    <p:extLst>
      <p:ext uri="{BB962C8B-B14F-4D97-AF65-F5344CB8AC3E}">
        <p14:creationId xmlns:p14="http://schemas.microsoft.com/office/powerpoint/2010/main" val="4290592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4" name="Rectangle 23"/>
          <p:cNvSpPr/>
          <p:nvPr userDrawn="1"/>
        </p:nvSpPr>
        <p:spPr>
          <a:xfrm>
            <a:off x="1992923" y="489188"/>
            <a:ext cx="10199077" cy="5606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2" name="Rectangle 21"/>
          <p:cNvSpPr/>
          <p:nvPr userDrawn="1"/>
        </p:nvSpPr>
        <p:spPr>
          <a:xfrm>
            <a:off x="0" y="480646"/>
            <a:ext cx="3153508" cy="5615354"/>
          </a:xfrm>
          <a:prstGeom prst="rect">
            <a:avLst/>
          </a:prstGeom>
          <a:pattFill prst="dkUpDiag">
            <a:fgClr>
              <a:schemeClr val="bg1">
                <a:lumMod val="95000"/>
              </a:schemeClr>
            </a:fgClr>
            <a:bgClr>
              <a:schemeClr val="bg1">
                <a:lumMod val="8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cxnSp>
        <p:nvCxnSpPr>
          <p:cNvPr id="23" name="Straight Connector 22"/>
          <p:cNvCxnSpPr/>
          <p:nvPr userDrawn="1"/>
        </p:nvCxnSpPr>
        <p:spPr>
          <a:xfrm flipH="1">
            <a:off x="-1" y="476506"/>
            <a:ext cx="12192001" cy="0"/>
          </a:xfrm>
          <a:prstGeom prst="line">
            <a:avLst/>
          </a:prstGeom>
          <a:ln w="19050">
            <a:gradFill>
              <a:gsLst>
                <a:gs pos="0">
                  <a:schemeClr val="bg2"/>
                </a:gs>
                <a:gs pos="100000">
                  <a:schemeClr val="tx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flipH="1">
            <a:off x="-1" y="6105928"/>
            <a:ext cx="12192001" cy="0"/>
          </a:xfrm>
          <a:prstGeom prst="line">
            <a:avLst/>
          </a:prstGeom>
          <a:ln w="19050">
            <a:gradFill>
              <a:gsLst>
                <a:gs pos="0">
                  <a:schemeClr val="bg2"/>
                </a:gs>
                <a:gs pos="100000">
                  <a:schemeClr val="tx2"/>
                </a:gs>
              </a:gsLst>
              <a:lin ang="5400000" scaled="1"/>
            </a:gradFill>
          </a:ln>
        </p:spPr>
        <p:style>
          <a:lnRef idx="1">
            <a:schemeClr val="accent1"/>
          </a:lnRef>
          <a:fillRef idx="0">
            <a:schemeClr val="accent1"/>
          </a:fillRef>
          <a:effectRef idx="0">
            <a:schemeClr val="accent1"/>
          </a:effectRef>
          <a:fontRef idx="minor">
            <a:schemeClr val="tx1"/>
          </a:fontRef>
        </p:style>
      </p:cxnSp>
      <p:sp>
        <p:nvSpPr>
          <p:cNvPr id="25" name="TextBox 24"/>
          <p:cNvSpPr txBox="1"/>
          <p:nvPr userDrawn="1"/>
        </p:nvSpPr>
        <p:spPr>
          <a:xfrm>
            <a:off x="8271821" y="150391"/>
            <a:ext cx="3735638" cy="246221"/>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tab pos="1233488" algn="l"/>
              </a:tabLst>
              <a:defRPr/>
            </a:pPr>
            <a:r>
              <a:rPr lang="is-IS" sz="1000" kern="1200" dirty="0">
                <a:solidFill>
                  <a:schemeClr val="bg1"/>
                </a:solidFill>
                <a:effectLst/>
                <a:latin typeface="+mn-lt"/>
                <a:ea typeface="+mn-ea"/>
                <a:cs typeface="+mn-cs"/>
              </a:rPr>
              <a:t>HOME	MOUSE OVER                    CLICK HERE</a:t>
            </a:r>
          </a:p>
        </p:txBody>
      </p:sp>
      <p:sp>
        <p:nvSpPr>
          <p:cNvPr id="26" name="Freeform 25"/>
          <p:cNvSpPr>
            <a:spLocks noChangeArrowheads="1"/>
          </p:cNvSpPr>
          <p:nvPr userDrawn="1"/>
        </p:nvSpPr>
        <p:spPr bwMode="auto">
          <a:xfrm>
            <a:off x="9301519" y="143919"/>
            <a:ext cx="194940" cy="205891"/>
          </a:xfrm>
          <a:custGeom>
            <a:avLst/>
            <a:gdLst>
              <a:gd name="T0" fmla="*/ 1538 w 1569"/>
              <a:gd name="T1" fmla="*/ 1206 h 1659"/>
              <a:gd name="T2" fmla="*/ 1538 w 1569"/>
              <a:gd name="T3" fmla="*/ 1206 h 1659"/>
              <a:gd name="T4" fmla="*/ 1508 w 1569"/>
              <a:gd name="T5" fmla="*/ 844 h 1659"/>
              <a:gd name="T6" fmla="*/ 1447 w 1569"/>
              <a:gd name="T7" fmla="*/ 633 h 1659"/>
              <a:gd name="T8" fmla="*/ 1267 w 1569"/>
              <a:gd name="T9" fmla="*/ 241 h 1659"/>
              <a:gd name="T10" fmla="*/ 1025 w 1569"/>
              <a:gd name="T11" fmla="*/ 180 h 1659"/>
              <a:gd name="T12" fmla="*/ 965 w 1569"/>
              <a:gd name="T13" fmla="*/ 301 h 1659"/>
              <a:gd name="T14" fmla="*/ 996 w 1569"/>
              <a:gd name="T15" fmla="*/ 331 h 1659"/>
              <a:gd name="T16" fmla="*/ 754 w 1569"/>
              <a:gd name="T17" fmla="*/ 271 h 1659"/>
              <a:gd name="T18" fmla="*/ 723 w 1569"/>
              <a:gd name="T19" fmla="*/ 391 h 1659"/>
              <a:gd name="T20" fmla="*/ 723 w 1569"/>
              <a:gd name="T21" fmla="*/ 421 h 1659"/>
              <a:gd name="T22" fmla="*/ 482 w 1569"/>
              <a:gd name="T23" fmla="*/ 331 h 1659"/>
              <a:gd name="T24" fmla="*/ 452 w 1569"/>
              <a:gd name="T25" fmla="*/ 452 h 1659"/>
              <a:gd name="T26" fmla="*/ 482 w 1569"/>
              <a:gd name="T27" fmla="*/ 482 h 1659"/>
              <a:gd name="T28" fmla="*/ 452 w 1569"/>
              <a:gd name="T29" fmla="*/ 452 h 1659"/>
              <a:gd name="T30" fmla="*/ 211 w 1569"/>
              <a:gd name="T31" fmla="*/ 90 h 1659"/>
              <a:gd name="T32" fmla="*/ 60 w 1569"/>
              <a:gd name="T33" fmla="*/ 29 h 1659"/>
              <a:gd name="T34" fmla="*/ 31 w 1569"/>
              <a:gd name="T35" fmla="*/ 180 h 1659"/>
              <a:gd name="T36" fmla="*/ 241 w 1569"/>
              <a:gd name="T37" fmla="*/ 573 h 1659"/>
              <a:gd name="T38" fmla="*/ 482 w 1569"/>
              <a:gd name="T39" fmla="*/ 1024 h 1659"/>
              <a:gd name="T40" fmla="*/ 332 w 1569"/>
              <a:gd name="T41" fmla="*/ 935 h 1659"/>
              <a:gd name="T42" fmla="*/ 31 w 1569"/>
              <a:gd name="T43" fmla="*/ 994 h 1659"/>
              <a:gd name="T44" fmla="*/ 60 w 1569"/>
              <a:gd name="T45" fmla="*/ 1085 h 1659"/>
              <a:gd name="T46" fmla="*/ 332 w 1569"/>
              <a:gd name="T47" fmla="*/ 1326 h 1659"/>
              <a:gd name="T48" fmla="*/ 513 w 1569"/>
              <a:gd name="T49" fmla="*/ 1417 h 1659"/>
              <a:gd name="T50" fmla="*/ 875 w 1569"/>
              <a:gd name="T51" fmla="*/ 1538 h 1659"/>
              <a:gd name="T52" fmla="*/ 935 w 1569"/>
              <a:gd name="T53" fmla="*/ 1658 h 1659"/>
              <a:gd name="T54" fmla="*/ 1297 w 1569"/>
              <a:gd name="T55" fmla="*/ 1447 h 1659"/>
              <a:gd name="T56" fmla="*/ 1478 w 1569"/>
              <a:gd name="T57" fmla="*/ 1356 h 1659"/>
              <a:gd name="T58" fmla="*/ 1568 w 1569"/>
              <a:gd name="T59" fmla="*/ 1297 h 1659"/>
              <a:gd name="T60" fmla="*/ 1538 w 1569"/>
              <a:gd name="T61" fmla="*/ 1206 h 1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69" h="1659">
                <a:moveTo>
                  <a:pt x="1538" y="1206"/>
                </a:moveTo>
                <a:lnTo>
                  <a:pt x="1538" y="1206"/>
                </a:lnTo>
                <a:cubicBezTo>
                  <a:pt x="1478" y="1145"/>
                  <a:pt x="1508" y="844"/>
                  <a:pt x="1508" y="844"/>
                </a:cubicBezTo>
                <a:cubicBezTo>
                  <a:pt x="1508" y="783"/>
                  <a:pt x="1478" y="693"/>
                  <a:pt x="1447" y="633"/>
                </a:cubicBezTo>
                <a:cubicBezTo>
                  <a:pt x="1267" y="241"/>
                  <a:pt x="1267" y="241"/>
                  <a:pt x="1267" y="241"/>
                </a:cubicBezTo>
                <a:cubicBezTo>
                  <a:pt x="1206" y="180"/>
                  <a:pt x="1116" y="120"/>
                  <a:pt x="1025" y="180"/>
                </a:cubicBezTo>
                <a:cubicBezTo>
                  <a:pt x="965" y="211"/>
                  <a:pt x="965" y="271"/>
                  <a:pt x="965" y="301"/>
                </a:cubicBezTo>
                <a:cubicBezTo>
                  <a:pt x="996" y="331"/>
                  <a:pt x="996" y="331"/>
                  <a:pt x="996" y="331"/>
                </a:cubicBezTo>
                <a:cubicBezTo>
                  <a:pt x="965" y="241"/>
                  <a:pt x="844" y="211"/>
                  <a:pt x="754" y="271"/>
                </a:cubicBezTo>
                <a:cubicBezTo>
                  <a:pt x="723" y="271"/>
                  <a:pt x="694" y="331"/>
                  <a:pt x="723" y="391"/>
                </a:cubicBezTo>
                <a:cubicBezTo>
                  <a:pt x="723" y="421"/>
                  <a:pt x="723" y="421"/>
                  <a:pt x="723" y="421"/>
                </a:cubicBezTo>
                <a:cubicBezTo>
                  <a:pt x="694" y="331"/>
                  <a:pt x="573" y="301"/>
                  <a:pt x="482" y="331"/>
                </a:cubicBezTo>
                <a:cubicBezTo>
                  <a:pt x="452" y="361"/>
                  <a:pt x="422" y="421"/>
                  <a:pt x="452" y="452"/>
                </a:cubicBezTo>
                <a:cubicBezTo>
                  <a:pt x="482" y="482"/>
                  <a:pt x="482" y="482"/>
                  <a:pt x="482" y="482"/>
                </a:cubicBezTo>
                <a:cubicBezTo>
                  <a:pt x="452" y="452"/>
                  <a:pt x="452" y="452"/>
                  <a:pt x="452" y="452"/>
                </a:cubicBezTo>
                <a:cubicBezTo>
                  <a:pt x="211" y="90"/>
                  <a:pt x="211" y="90"/>
                  <a:pt x="211" y="90"/>
                </a:cubicBezTo>
                <a:cubicBezTo>
                  <a:pt x="181" y="29"/>
                  <a:pt x="120" y="0"/>
                  <a:pt x="60" y="29"/>
                </a:cubicBezTo>
                <a:cubicBezTo>
                  <a:pt x="31" y="59"/>
                  <a:pt x="0" y="120"/>
                  <a:pt x="31" y="180"/>
                </a:cubicBezTo>
                <a:cubicBezTo>
                  <a:pt x="241" y="573"/>
                  <a:pt x="241" y="573"/>
                  <a:pt x="241" y="573"/>
                </a:cubicBezTo>
                <a:cubicBezTo>
                  <a:pt x="482" y="1024"/>
                  <a:pt x="482" y="1024"/>
                  <a:pt x="482" y="1024"/>
                </a:cubicBezTo>
                <a:cubicBezTo>
                  <a:pt x="332" y="935"/>
                  <a:pt x="332" y="935"/>
                  <a:pt x="332" y="935"/>
                </a:cubicBezTo>
                <a:cubicBezTo>
                  <a:pt x="211" y="904"/>
                  <a:pt x="90" y="904"/>
                  <a:pt x="31" y="994"/>
                </a:cubicBezTo>
                <a:cubicBezTo>
                  <a:pt x="0" y="1024"/>
                  <a:pt x="31" y="1055"/>
                  <a:pt x="60" y="1085"/>
                </a:cubicBezTo>
                <a:cubicBezTo>
                  <a:pt x="332" y="1326"/>
                  <a:pt x="332" y="1326"/>
                  <a:pt x="332" y="1326"/>
                </a:cubicBezTo>
                <a:cubicBezTo>
                  <a:pt x="362" y="1356"/>
                  <a:pt x="452" y="1386"/>
                  <a:pt x="513" y="1417"/>
                </a:cubicBezTo>
                <a:cubicBezTo>
                  <a:pt x="513" y="1417"/>
                  <a:pt x="844" y="1477"/>
                  <a:pt x="875" y="1538"/>
                </a:cubicBezTo>
                <a:cubicBezTo>
                  <a:pt x="935" y="1658"/>
                  <a:pt x="935" y="1658"/>
                  <a:pt x="935" y="1658"/>
                </a:cubicBezTo>
                <a:cubicBezTo>
                  <a:pt x="1297" y="1447"/>
                  <a:pt x="1297" y="1447"/>
                  <a:pt x="1297" y="1447"/>
                </a:cubicBezTo>
                <a:cubicBezTo>
                  <a:pt x="1478" y="1356"/>
                  <a:pt x="1478" y="1356"/>
                  <a:pt x="1478" y="1356"/>
                </a:cubicBezTo>
                <a:cubicBezTo>
                  <a:pt x="1568" y="1297"/>
                  <a:pt x="1568" y="1297"/>
                  <a:pt x="1568" y="1297"/>
                </a:cubicBezTo>
                <a:lnTo>
                  <a:pt x="1538" y="1206"/>
                </a:lnTo>
              </a:path>
            </a:pathLst>
          </a:custGeom>
          <a:solidFill>
            <a:schemeClr val="bg1"/>
          </a:solidFill>
          <a:ln>
            <a:noFill/>
          </a:ln>
          <a:effectLst/>
        </p:spPr>
        <p:txBody>
          <a:bodyPr wrap="none" anchor="ctr"/>
          <a:lstStyle/>
          <a:p>
            <a:endParaRPr lang="en-US"/>
          </a:p>
        </p:txBody>
      </p:sp>
      <p:grpSp>
        <p:nvGrpSpPr>
          <p:cNvPr id="27" name="Group 26"/>
          <p:cNvGrpSpPr/>
          <p:nvPr userDrawn="1"/>
        </p:nvGrpSpPr>
        <p:grpSpPr>
          <a:xfrm>
            <a:off x="10826730" y="82553"/>
            <a:ext cx="254126" cy="269730"/>
            <a:chOff x="4932998" y="543334"/>
            <a:chExt cx="542925" cy="576262"/>
          </a:xfrm>
          <a:solidFill>
            <a:schemeClr val="bg1"/>
          </a:solidFill>
        </p:grpSpPr>
        <p:sp>
          <p:nvSpPr>
            <p:cNvPr id="28" name="Freeform 27"/>
            <p:cNvSpPr>
              <a:spLocks noChangeArrowheads="1"/>
            </p:cNvSpPr>
            <p:nvPr/>
          </p:nvSpPr>
          <p:spPr bwMode="auto">
            <a:xfrm>
              <a:off x="5139373" y="760821"/>
              <a:ext cx="336550" cy="358775"/>
            </a:xfrm>
            <a:custGeom>
              <a:avLst/>
              <a:gdLst>
                <a:gd name="T0" fmla="*/ 633 w 936"/>
                <a:gd name="T1" fmla="*/ 514 h 997"/>
                <a:gd name="T2" fmla="*/ 935 w 936"/>
                <a:gd name="T3" fmla="*/ 362 h 997"/>
                <a:gd name="T4" fmla="*/ 0 w 936"/>
                <a:gd name="T5" fmla="*/ 0 h 997"/>
                <a:gd name="T6" fmla="*/ 332 w 936"/>
                <a:gd name="T7" fmla="*/ 996 h 997"/>
                <a:gd name="T8" fmla="*/ 482 w 936"/>
                <a:gd name="T9" fmla="*/ 694 h 997"/>
                <a:gd name="T10" fmla="*/ 784 w 936"/>
                <a:gd name="T11" fmla="*/ 996 h 997"/>
                <a:gd name="T12" fmla="*/ 935 w 936"/>
                <a:gd name="T13" fmla="*/ 815 h 997"/>
                <a:gd name="T14" fmla="*/ 633 w 936"/>
                <a:gd name="T15" fmla="*/ 514 h 9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6" h="997">
                  <a:moveTo>
                    <a:pt x="633" y="514"/>
                  </a:moveTo>
                  <a:lnTo>
                    <a:pt x="935" y="362"/>
                  </a:lnTo>
                  <a:lnTo>
                    <a:pt x="0" y="0"/>
                  </a:lnTo>
                  <a:lnTo>
                    <a:pt x="332" y="996"/>
                  </a:lnTo>
                  <a:lnTo>
                    <a:pt x="482" y="694"/>
                  </a:lnTo>
                  <a:lnTo>
                    <a:pt x="784" y="996"/>
                  </a:lnTo>
                  <a:lnTo>
                    <a:pt x="935" y="815"/>
                  </a:lnTo>
                  <a:lnTo>
                    <a:pt x="633" y="51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 name="Freeform 28"/>
            <p:cNvSpPr>
              <a:spLocks noChangeArrowheads="1"/>
            </p:cNvSpPr>
            <p:nvPr/>
          </p:nvSpPr>
          <p:spPr bwMode="auto">
            <a:xfrm>
              <a:off x="5204460" y="608421"/>
              <a:ext cx="109538" cy="109538"/>
            </a:xfrm>
            <a:custGeom>
              <a:avLst/>
              <a:gdLst>
                <a:gd name="T0" fmla="*/ 61 w 303"/>
                <a:gd name="T1" fmla="*/ 302 h 303"/>
                <a:gd name="T2" fmla="*/ 61 w 303"/>
                <a:gd name="T3" fmla="*/ 302 h 303"/>
                <a:gd name="T4" fmla="*/ 273 w 303"/>
                <a:gd name="T5" fmla="*/ 60 h 303"/>
                <a:gd name="T6" fmla="*/ 273 w 303"/>
                <a:gd name="T7" fmla="*/ 0 h 303"/>
                <a:gd name="T8" fmla="*/ 242 w 303"/>
                <a:gd name="T9" fmla="*/ 0 h 303"/>
                <a:gd name="T10" fmla="*/ 212 w 303"/>
                <a:gd name="T11" fmla="*/ 0 h 303"/>
                <a:gd name="T12" fmla="*/ 0 w 303"/>
                <a:gd name="T13" fmla="*/ 242 h 303"/>
                <a:gd name="T14" fmla="*/ 0 w 303"/>
                <a:gd name="T15" fmla="*/ 302 h 303"/>
                <a:gd name="T16" fmla="*/ 61 w 303"/>
                <a:gd name="T17" fmla="*/ 30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3">
                  <a:moveTo>
                    <a:pt x="61" y="302"/>
                  </a:moveTo>
                  <a:lnTo>
                    <a:pt x="61" y="302"/>
                  </a:lnTo>
                  <a:cubicBezTo>
                    <a:pt x="273" y="60"/>
                    <a:pt x="273" y="60"/>
                    <a:pt x="273" y="60"/>
                  </a:cubicBezTo>
                  <a:cubicBezTo>
                    <a:pt x="302" y="60"/>
                    <a:pt x="302" y="30"/>
                    <a:pt x="273" y="0"/>
                  </a:cubicBezTo>
                  <a:cubicBezTo>
                    <a:pt x="273" y="0"/>
                    <a:pt x="273" y="0"/>
                    <a:pt x="242" y="0"/>
                  </a:cubicBezTo>
                  <a:cubicBezTo>
                    <a:pt x="242" y="0"/>
                    <a:pt x="242" y="0"/>
                    <a:pt x="212" y="0"/>
                  </a:cubicBezTo>
                  <a:cubicBezTo>
                    <a:pt x="0" y="242"/>
                    <a:pt x="0" y="242"/>
                    <a:pt x="0" y="242"/>
                  </a:cubicBezTo>
                  <a:cubicBezTo>
                    <a:pt x="0" y="272"/>
                    <a:pt x="0" y="272"/>
                    <a:pt x="0" y="302"/>
                  </a:cubicBezTo>
                  <a:cubicBezTo>
                    <a:pt x="31" y="302"/>
                    <a:pt x="31" y="302"/>
                    <a:pt x="61" y="30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 name="Freeform 29"/>
            <p:cNvSpPr>
              <a:spLocks noChangeArrowheads="1"/>
            </p:cNvSpPr>
            <p:nvPr/>
          </p:nvSpPr>
          <p:spPr bwMode="auto">
            <a:xfrm>
              <a:off x="4932998" y="760821"/>
              <a:ext cx="152400" cy="33338"/>
            </a:xfrm>
            <a:custGeom>
              <a:avLst/>
              <a:gdLst>
                <a:gd name="T0" fmla="*/ 422 w 423"/>
                <a:gd name="T1" fmla="*/ 31 h 92"/>
                <a:gd name="T2" fmla="*/ 422 w 423"/>
                <a:gd name="T3" fmla="*/ 31 h 92"/>
                <a:gd name="T4" fmla="*/ 392 w 423"/>
                <a:gd name="T5" fmla="*/ 0 h 92"/>
                <a:gd name="T6" fmla="*/ 61 w 423"/>
                <a:gd name="T7" fmla="*/ 0 h 92"/>
                <a:gd name="T8" fmla="*/ 0 w 423"/>
                <a:gd name="T9" fmla="*/ 31 h 92"/>
                <a:gd name="T10" fmla="*/ 61 w 423"/>
                <a:gd name="T11" fmla="*/ 91 h 92"/>
                <a:gd name="T12" fmla="*/ 392 w 423"/>
                <a:gd name="T13" fmla="*/ 91 h 92"/>
                <a:gd name="T14" fmla="*/ 422 w 423"/>
                <a:gd name="T15" fmla="*/ 31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3" h="92">
                  <a:moveTo>
                    <a:pt x="422" y="31"/>
                  </a:moveTo>
                  <a:lnTo>
                    <a:pt x="422" y="31"/>
                  </a:lnTo>
                  <a:cubicBezTo>
                    <a:pt x="422" y="0"/>
                    <a:pt x="422" y="0"/>
                    <a:pt x="392" y="0"/>
                  </a:cubicBezTo>
                  <a:cubicBezTo>
                    <a:pt x="61" y="0"/>
                    <a:pt x="61" y="0"/>
                    <a:pt x="61" y="0"/>
                  </a:cubicBezTo>
                  <a:cubicBezTo>
                    <a:pt x="30" y="0"/>
                    <a:pt x="0" y="0"/>
                    <a:pt x="0" y="31"/>
                  </a:cubicBezTo>
                  <a:cubicBezTo>
                    <a:pt x="0" y="61"/>
                    <a:pt x="30" y="91"/>
                    <a:pt x="61" y="91"/>
                  </a:cubicBezTo>
                  <a:cubicBezTo>
                    <a:pt x="392" y="91"/>
                    <a:pt x="392" y="91"/>
                    <a:pt x="392" y="91"/>
                  </a:cubicBezTo>
                  <a:cubicBezTo>
                    <a:pt x="422" y="91"/>
                    <a:pt x="422" y="61"/>
                    <a:pt x="422" y="3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 name="Freeform 30"/>
            <p:cNvSpPr>
              <a:spLocks noChangeArrowheads="1"/>
            </p:cNvSpPr>
            <p:nvPr/>
          </p:nvSpPr>
          <p:spPr bwMode="auto">
            <a:xfrm>
              <a:off x="5139373" y="543334"/>
              <a:ext cx="22225" cy="163512"/>
            </a:xfrm>
            <a:custGeom>
              <a:avLst/>
              <a:gdLst>
                <a:gd name="T0" fmla="*/ 30 w 61"/>
                <a:gd name="T1" fmla="*/ 453 h 454"/>
                <a:gd name="T2" fmla="*/ 30 w 61"/>
                <a:gd name="T3" fmla="*/ 453 h 454"/>
                <a:gd name="T4" fmla="*/ 60 w 61"/>
                <a:gd name="T5" fmla="*/ 423 h 454"/>
                <a:gd name="T6" fmla="*/ 60 w 61"/>
                <a:gd name="T7" fmla="*/ 31 h 454"/>
                <a:gd name="T8" fmla="*/ 30 w 61"/>
                <a:gd name="T9" fmla="*/ 0 h 454"/>
                <a:gd name="T10" fmla="*/ 0 w 61"/>
                <a:gd name="T11" fmla="*/ 31 h 454"/>
                <a:gd name="T12" fmla="*/ 0 w 61"/>
                <a:gd name="T13" fmla="*/ 423 h 454"/>
                <a:gd name="T14" fmla="*/ 30 w 61"/>
                <a:gd name="T15" fmla="*/ 453 h 4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454">
                  <a:moveTo>
                    <a:pt x="30" y="453"/>
                  </a:moveTo>
                  <a:lnTo>
                    <a:pt x="30" y="453"/>
                  </a:lnTo>
                  <a:cubicBezTo>
                    <a:pt x="60" y="453"/>
                    <a:pt x="60" y="423"/>
                    <a:pt x="60" y="423"/>
                  </a:cubicBezTo>
                  <a:cubicBezTo>
                    <a:pt x="60" y="31"/>
                    <a:pt x="60" y="31"/>
                    <a:pt x="60" y="31"/>
                  </a:cubicBezTo>
                  <a:cubicBezTo>
                    <a:pt x="60" y="31"/>
                    <a:pt x="60" y="0"/>
                    <a:pt x="30" y="0"/>
                  </a:cubicBezTo>
                  <a:cubicBezTo>
                    <a:pt x="0" y="0"/>
                    <a:pt x="0" y="31"/>
                    <a:pt x="0" y="31"/>
                  </a:cubicBezTo>
                  <a:cubicBezTo>
                    <a:pt x="0" y="423"/>
                    <a:pt x="0" y="423"/>
                    <a:pt x="0" y="423"/>
                  </a:cubicBezTo>
                  <a:cubicBezTo>
                    <a:pt x="0" y="423"/>
                    <a:pt x="0" y="453"/>
                    <a:pt x="30" y="45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 name="Freeform 31"/>
            <p:cNvSpPr>
              <a:spLocks noChangeArrowheads="1"/>
            </p:cNvSpPr>
            <p:nvPr/>
          </p:nvSpPr>
          <p:spPr bwMode="auto">
            <a:xfrm>
              <a:off x="4998085" y="825909"/>
              <a:ext cx="107950" cy="120650"/>
            </a:xfrm>
            <a:custGeom>
              <a:avLst/>
              <a:gdLst>
                <a:gd name="T0" fmla="*/ 241 w 302"/>
                <a:gd name="T1" fmla="*/ 0 h 333"/>
                <a:gd name="T2" fmla="*/ 241 w 302"/>
                <a:gd name="T3" fmla="*/ 0 h 333"/>
                <a:gd name="T4" fmla="*/ 211 w 302"/>
                <a:gd name="T5" fmla="*/ 29 h 333"/>
                <a:gd name="T6" fmla="*/ 0 w 302"/>
                <a:gd name="T7" fmla="*/ 241 h 333"/>
                <a:gd name="T8" fmla="*/ 0 w 302"/>
                <a:gd name="T9" fmla="*/ 301 h 333"/>
                <a:gd name="T10" fmla="*/ 60 w 302"/>
                <a:gd name="T11" fmla="*/ 301 h 333"/>
                <a:gd name="T12" fmla="*/ 271 w 302"/>
                <a:gd name="T13" fmla="*/ 59 h 333"/>
                <a:gd name="T14" fmla="*/ 271 w 302"/>
                <a:gd name="T15" fmla="*/ 29 h 333"/>
                <a:gd name="T16" fmla="*/ 241 w 302"/>
                <a:gd name="T17"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333">
                  <a:moveTo>
                    <a:pt x="241" y="0"/>
                  </a:moveTo>
                  <a:lnTo>
                    <a:pt x="241" y="0"/>
                  </a:lnTo>
                  <a:cubicBezTo>
                    <a:pt x="241" y="0"/>
                    <a:pt x="241" y="0"/>
                    <a:pt x="211" y="29"/>
                  </a:cubicBezTo>
                  <a:cubicBezTo>
                    <a:pt x="0" y="241"/>
                    <a:pt x="0" y="241"/>
                    <a:pt x="0" y="241"/>
                  </a:cubicBezTo>
                  <a:cubicBezTo>
                    <a:pt x="0" y="271"/>
                    <a:pt x="0" y="301"/>
                    <a:pt x="0" y="301"/>
                  </a:cubicBezTo>
                  <a:cubicBezTo>
                    <a:pt x="30" y="332"/>
                    <a:pt x="60" y="332"/>
                    <a:pt x="60" y="301"/>
                  </a:cubicBezTo>
                  <a:cubicBezTo>
                    <a:pt x="271" y="59"/>
                    <a:pt x="271" y="59"/>
                    <a:pt x="271" y="59"/>
                  </a:cubicBezTo>
                  <a:cubicBezTo>
                    <a:pt x="301" y="59"/>
                    <a:pt x="301" y="29"/>
                    <a:pt x="271" y="29"/>
                  </a:cubicBezTo>
                  <a:cubicBezTo>
                    <a:pt x="271" y="0"/>
                    <a:pt x="271" y="0"/>
                    <a:pt x="24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 name="Freeform 32"/>
            <p:cNvSpPr>
              <a:spLocks noChangeArrowheads="1"/>
            </p:cNvSpPr>
            <p:nvPr/>
          </p:nvSpPr>
          <p:spPr bwMode="auto">
            <a:xfrm>
              <a:off x="4998085" y="608421"/>
              <a:ext cx="107950" cy="109538"/>
            </a:xfrm>
            <a:custGeom>
              <a:avLst/>
              <a:gdLst>
                <a:gd name="T0" fmla="*/ 60 w 302"/>
                <a:gd name="T1" fmla="*/ 0 h 303"/>
                <a:gd name="T2" fmla="*/ 60 w 302"/>
                <a:gd name="T3" fmla="*/ 0 h 303"/>
                <a:gd name="T4" fmla="*/ 30 w 302"/>
                <a:gd name="T5" fmla="*/ 0 h 303"/>
                <a:gd name="T6" fmla="*/ 0 w 302"/>
                <a:gd name="T7" fmla="*/ 0 h 303"/>
                <a:gd name="T8" fmla="*/ 0 w 302"/>
                <a:gd name="T9" fmla="*/ 60 h 303"/>
                <a:gd name="T10" fmla="*/ 211 w 302"/>
                <a:gd name="T11" fmla="*/ 302 h 303"/>
                <a:gd name="T12" fmla="*/ 271 w 302"/>
                <a:gd name="T13" fmla="*/ 302 h 303"/>
                <a:gd name="T14" fmla="*/ 271 w 302"/>
                <a:gd name="T15" fmla="*/ 242 h 303"/>
                <a:gd name="T16" fmla="*/ 60 w 302"/>
                <a:gd name="T17"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303">
                  <a:moveTo>
                    <a:pt x="60" y="0"/>
                  </a:moveTo>
                  <a:lnTo>
                    <a:pt x="60" y="0"/>
                  </a:lnTo>
                  <a:lnTo>
                    <a:pt x="30" y="0"/>
                  </a:lnTo>
                  <a:lnTo>
                    <a:pt x="0" y="0"/>
                  </a:lnTo>
                  <a:cubicBezTo>
                    <a:pt x="0" y="30"/>
                    <a:pt x="0" y="60"/>
                    <a:pt x="0" y="60"/>
                  </a:cubicBezTo>
                  <a:cubicBezTo>
                    <a:pt x="211" y="302"/>
                    <a:pt x="211" y="302"/>
                    <a:pt x="211" y="302"/>
                  </a:cubicBezTo>
                  <a:cubicBezTo>
                    <a:pt x="241" y="302"/>
                    <a:pt x="271" y="302"/>
                    <a:pt x="271" y="302"/>
                  </a:cubicBezTo>
                  <a:cubicBezTo>
                    <a:pt x="301" y="272"/>
                    <a:pt x="301" y="272"/>
                    <a:pt x="271" y="242"/>
                  </a:cubicBezTo>
                  <a:lnTo>
                    <a:pt x="6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34" name="Group 33"/>
          <p:cNvGrpSpPr/>
          <p:nvPr userDrawn="1"/>
        </p:nvGrpSpPr>
        <p:grpSpPr>
          <a:xfrm>
            <a:off x="8010131" y="138653"/>
            <a:ext cx="254637" cy="219060"/>
            <a:chOff x="5489575" y="5892800"/>
            <a:chExt cx="3465513" cy="2981325"/>
          </a:xfrm>
          <a:solidFill>
            <a:schemeClr val="bg1"/>
          </a:solidFill>
        </p:grpSpPr>
        <p:sp>
          <p:nvSpPr>
            <p:cNvPr id="35" name="Freeform 1"/>
            <p:cNvSpPr>
              <a:spLocks noChangeArrowheads="1"/>
            </p:cNvSpPr>
            <p:nvPr/>
          </p:nvSpPr>
          <p:spPr bwMode="auto">
            <a:xfrm>
              <a:off x="5973763" y="6410325"/>
              <a:ext cx="2497137" cy="2463800"/>
            </a:xfrm>
            <a:custGeom>
              <a:avLst/>
              <a:gdLst>
                <a:gd name="T0" fmla="*/ 0 w 6938"/>
                <a:gd name="T1" fmla="*/ 3186 h 6843"/>
                <a:gd name="T2" fmla="*/ 0 w 6938"/>
                <a:gd name="T3" fmla="*/ 3186 h 6843"/>
                <a:gd name="T4" fmla="*/ 0 w 6938"/>
                <a:gd name="T5" fmla="*/ 6686 h 6843"/>
                <a:gd name="T6" fmla="*/ 188 w 6938"/>
                <a:gd name="T7" fmla="*/ 6842 h 6843"/>
                <a:gd name="T8" fmla="*/ 2344 w 6938"/>
                <a:gd name="T9" fmla="*/ 6842 h 6843"/>
                <a:gd name="T10" fmla="*/ 2500 w 6938"/>
                <a:gd name="T11" fmla="*/ 6686 h 6843"/>
                <a:gd name="T12" fmla="*/ 2500 w 6938"/>
                <a:gd name="T13" fmla="*/ 4686 h 6843"/>
                <a:gd name="T14" fmla="*/ 2688 w 6938"/>
                <a:gd name="T15" fmla="*/ 4467 h 6843"/>
                <a:gd name="T16" fmla="*/ 4249 w 6938"/>
                <a:gd name="T17" fmla="*/ 4467 h 6843"/>
                <a:gd name="T18" fmla="*/ 4437 w 6938"/>
                <a:gd name="T19" fmla="*/ 4686 h 6843"/>
                <a:gd name="T20" fmla="*/ 4437 w 6938"/>
                <a:gd name="T21" fmla="*/ 6686 h 6843"/>
                <a:gd name="T22" fmla="*/ 4593 w 6938"/>
                <a:gd name="T23" fmla="*/ 6842 h 6843"/>
                <a:gd name="T24" fmla="*/ 6781 w 6938"/>
                <a:gd name="T25" fmla="*/ 6842 h 6843"/>
                <a:gd name="T26" fmla="*/ 6937 w 6938"/>
                <a:gd name="T27" fmla="*/ 6686 h 6843"/>
                <a:gd name="T28" fmla="*/ 6937 w 6938"/>
                <a:gd name="T29" fmla="*/ 3186 h 6843"/>
                <a:gd name="T30" fmla="*/ 3469 w 6938"/>
                <a:gd name="T31" fmla="*/ 0 h 6843"/>
                <a:gd name="T32" fmla="*/ 0 w 6938"/>
                <a:gd name="T33" fmla="*/ 3186 h 6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38" h="6843">
                  <a:moveTo>
                    <a:pt x="0" y="3186"/>
                  </a:moveTo>
                  <a:lnTo>
                    <a:pt x="0" y="3186"/>
                  </a:lnTo>
                  <a:cubicBezTo>
                    <a:pt x="0" y="6686"/>
                    <a:pt x="0" y="6686"/>
                    <a:pt x="0" y="6686"/>
                  </a:cubicBezTo>
                  <a:cubicBezTo>
                    <a:pt x="0" y="6780"/>
                    <a:pt x="94" y="6842"/>
                    <a:pt x="188" y="6842"/>
                  </a:cubicBezTo>
                  <a:cubicBezTo>
                    <a:pt x="2344" y="6842"/>
                    <a:pt x="2344" y="6842"/>
                    <a:pt x="2344" y="6842"/>
                  </a:cubicBezTo>
                  <a:cubicBezTo>
                    <a:pt x="2438" y="6842"/>
                    <a:pt x="2500" y="6780"/>
                    <a:pt x="2500" y="6686"/>
                  </a:cubicBezTo>
                  <a:cubicBezTo>
                    <a:pt x="2500" y="4686"/>
                    <a:pt x="2500" y="4686"/>
                    <a:pt x="2500" y="4686"/>
                  </a:cubicBezTo>
                  <a:cubicBezTo>
                    <a:pt x="2500" y="4561"/>
                    <a:pt x="2594" y="4467"/>
                    <a:pt x="2688" y="4467"/>
                  </a:cubicBezTo>
                  <a:cubicBezTo>
                    <a:pt x="4249" y="4467"/>
                    <a:pt x="4249" y="4467"/>
                    <a:pt x="4249" y="4467"/>
                  </a:cubicBezTo>
                  <a:cubicBezTo>
                    <a:pt x="4343" y="4467"/>
                    <a:pt x="4437" y="4561"/>
                    <a:pt x="4437" y="4686"/>
                  </a:cubicBezTo>
                  <a:cubicBezTo>
                    <a:pt x="4437" y="6686"/>
                    <a:pt x="4437" y="6686"/>
                    <a:pt x="4437" y="6686"/>
                  </a:cubicBezTo>
                  <a:cubicBezTo>
                    <a:pt x="4437" y="6780"/>
                    <a:pt x="4531" y="6842"/>
                    <a:pt x="4593" y="6842"/>
                  </a:cubicBezTo>
                  <a:cubicBezTo>
                    <a:pt x="6781" y="6842"/>
                    <a:pt x="6781" y="6842"/>
                    <a:pt x="6781" y="6842"/>
                  </a:cubicBezTo>
                  <a:cubicBezTo>
                    <a:pt x="6874" y="6842"/>
                    <a:pt x="6937" y="6780"/>
                    <a:pt x="6937" y="6686"/>
                  </a:cubicBezTo>
                  <a:cubicBezTo>
                    <a:pt x="6937" y="3186"/>
                    <a:pt x="6937" y="3186"/>
                    <a:pt x="6937" y="3186"/>
                  </a:cubicBezTo>
                  <a:cubicBezTo>
                    <a:pt x="3469" y="0"/>
                    <a:pt x="3469" y="0"/>
                    <a:pt x="3469" y="0"/>
                  </a:cubicBezTo>
                  <a:lnTo>
                    <a:pt x="0" y="318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 name="Freeform 2"/>
            <p:cNvSpPr>
              <a:spLocks noChangeArrowheads="1"/>
            </p:cNvSpPr>
            <p:nvPr/>
          </p:nvSpPr>
          <p:spPr bwMode="auto">
            <a:xfrm>
              <a:off x="5489575" y="5892800"/>
              <a:ext cx="3465513" cy="1665288"/>
            </a:xfrm>
            <a:custGeom>
              <a:avLst/>
              <a:gdLst>
                <a:gd name="T0" fmla="*/ 9561 w 9625"/>
                <a:gd name="T1" fmla="*/ 4312 h 4625"/>
                <a:gd name="T2" fmla="*/ 9561 w 9625"/>
                <a:gd name="T3" fmla="*/ 4312 h 4625"/>
                <a:gd name="T4" fmla="*/ 7874 w 9625"/>
                <a:gd name="T5" fmla="*/ 2781 h 4625"/>
                <a:gd name="T6" fmla="*/ 7874 w 9625"/>
                <a:gd name="T7" fmla="*/ 500 h 4625"/>
                <a:gd name="T8" fmla="*/ 6280 w 9625"/>
                <a:gd name="T9" fmla="*/ 500 h 4625"/>
                <a:gd name="T10" fmla="*/ 6280 w 9625"/>
                <a:gd name="T11" fmla="*/ 1313 h 4625"/>
                <a:gd name="T12" fmla="*/ 4905 w 9625"/>
                <a:gd name="T13" fmla="*/ 63 h 4625"/>
                <a:gd name="T14" fmla="*/ 4687 w 9625"/>
                <a:gd name="T15" fmla="*/ 63 h 4625"/>
                <a:gd name="T16" fmla="*/ 62 w 9625"/>
                <a:gd name="T17" fmla="*/ 4312 h 4625"/>
                <a:gd name="T18" fmla="*/ 31 w 9625"/>
                <a:gd name="T19" fmla="*/ 4530 h 4625"/>
                <a:gd name="T20" fmla="*/ 187 w 9625"/>
                <a:gd name="T21" fmla="*/ 4624 h 4625"/>
                <a:gd name="T22" fmla="*/ 906 w 9625"/>
                <a:gd name="T23" fmla="*/ 4624 h 4625"/>
                <a:gd name="T24" fmla="*/ 4593 w 9625"/>
                <a:gd name="T25" fmla="*/ 1188 h 4625"/>
                <a:gd name="T26" fmla="*/ 4999 w 9625"/>
                <a:gd name="T27" fmla="*/ 1188 h 4625"/>
                <a:gd name="T28" fmla="*/ 8717 w 9625"/>
                <a:gd name="T29" fmla="*/ 4624 h 4625"/>
                <a:gd name="T30" fmla="*/ 9436 w 9625"/>
                <a:gd name="T31" fmla="*/ 4624 h 4625"/>
                <a:gd name="T32" fmla="*/ 9592 w 9625"/>
                <a:gd name="T33" fmla="*/ 4530 h 4625"/>
                <a:gd name="T34" fmla="*/ 9561 w 9625"/>
                <a:gd name="T35" fmla="*/ 4312 h 4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25" h="4625">
                  <a:moveTo>
                    <a:pt x="9561" y="4312"/>
                  </a:moveTo>
                  <a:lnTo>
                    <a:pt x="9561" y="4312"/>
                  </a:lnTo>
                  <a:cubicBezTo>
                    <a:pt x="7874" y="2781"/>
                    <a:pt x="7874" y="2781"/>
                    <a:pt x="7874" y="2781"/>
                  </a:cubicBezTo>
                  <a:cubicBezTo>
                    <a:pt x="7874" y="500"/>
                    <a:pt x="7874" y="500"/>
                    <a:pt x="7874" y="500"/>
                  </a:cubicBezTo>
                  <a:cubicBezTo>
                    <a:pt x="6280" y="500"/>
                    <a:pt x="6280" y="500"/>
                    <a:pt x="6280" y="500"/>
                  </a:cubicBezTo>
                  <a:cubicBezTo>
                    <a:pt x="6280" y="1313"/>
                    <a:pt x="6280" y="1313"/>
                    <a:pt x="6280" y="1313"/>
                  </a:cubicBezTo>
                  <a:cubicBezTo>
                    <a:pt x="4905" y="63"/>
                    <a:pt x="4905" y="63"/>
                    <a:pt x="4905" y="63"/>
                  </a:cubicBezTo>
                  <a:cubicBezTo>
                    <a:pt x="4842" y="0"/>
                    <a:pt x="4718" y="0"/>
                    <a:pt x="4687" y="63"/>
                  </a:cubicBezTo>
                  <a:cubicBezTo>
                    <a:pt x="62" y="4312"/>
                    <a:pt x="62" y="4312"/>
                    <a:pt x="62" y="4312"/>
                  </a:cubicBezTo>
                  <a:cubicBezTo>
                    <a:pt x="0" y="4374"/>
                    <a:pt x="0" y="4468"/>
                    <a:pt x="31" y="4530"/>
                  </a:cubicBezTo>
                  <a:cubicBezTo>
                    <a:pt x="93" y="4593"/>
                    <a:pt x="156" y="4624"/>
                    <a:pt x="187" y="4624"/>
                  </a:cubicBezTo>
                  <a:cubicBezTo>
                    <a:pt x="906" y="4624"/>
                    <a:pt x="906" y="4624"/>
                    <a:pt x="906" y="4624"/>
                  </a:cubicBezTo>
                  <a:cubicBezTo>
                    <a:pt x="4593" y="1188"/>
                    <a:pt x="4593" y="1188"/>
                    <a:pt x="4593" y="1188"/>
                  </a:cubicBezTo>
                  <a:cubicBezTo>
                    <a:pt x="4718" y="1094"/>
                    <a:pt x="4874" y="1094"/>
                    <a:pt x="4999" y="1188"/>
                  </a:cubicBezTo>
                  <a:cubicBezTo>
                    <a:pt x="8717" y="4624"/>
                    <a:pt x="8717" y="4624"/>
                    <a:pt x="8717" y="4624"/>
                  </a:cubicBezTo>
                  <a:cubicBezTo>
                    <a:pt x="9436" y="4624"/>
                    <a:pt x="9436" y="4624"/>
                    <a:pt x="9436" y="4624"/>
                  </a:cubicBezTo>
                  <a:cubicBezTo>
                    <a:pt x="9499" y="4624"/>
                    <a:pt x="9561" y="4593"/>
                    <a:pt x="9592" y="4530"/>
                  </a:cubicBezTo>
                  <a:cubicBezTo>
                    <a:pt x="9624" y="4468"/>
                    <a:pt x="9624" y="4374"/>
                    <a:pt x="9561" y="43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37" name="Picture 3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866" y="3998546"/>
            <a:ext cx="1566374" cy="1375352"/>
          </a:xfrm>
          <a:prstGeom prst="rect">
            <a:avLst/>
          </a:prstGeom>
        </p:spPr>
      </p:pic>
      <p:pic>
        <p:nvPicPr>
          <p:cNvPr id="38" name="Picture 3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9666" y="4560276"/>
            <a:ext cx="1566374" cy="1375352"/>
          </a:xfrm>
          <a:prstGeom prst="rect">
            <a:avLst/>
          </a:prstGeom>
        </p:spPr>
      </p:pic>
      <p:pic>
        <p:nvPicPr>
          <p:cNvPr id="39" name="Picture 3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06467" y="3985846"/>
            <a:ext cx="1566374" cy="1375352"/>
          </a:xfrm>
          <a:prstGeom prst="rect">
            <a:avLst/>
          </a:prstGeom>
        </p:spPr>
      </p:pic>
      <p:pic>
        <p:nvPicPr>
          <p:cNvPr id="40" name="Picture 3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39666" y="3399692"/>
            <a:ext cx="1566374" cy="1375352"/>
          </a:xfrm>
          <a:prstGeom prst="rect">
            <a:avLst/>
          </a:prstGeom>
        </p:spPr>
      </p:pic>
      <p:pic>
        <p:nvPicPr>
          <p:cNvPr id="41" name="Picture 40"/>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4589" y="2836984"/>
            <a:ext cx="1566374" cy="1375352"/>
          </a:xfrm>
          <a:prstGeom prst="rect">
            <a:avLst/>
          </a:prstGeom>
        </p:spPr>
      </p:pic>
      <p:pic>
        <p:nvPicPr>
          <p:cNvPr id="3" name="Picture 2"/>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574484" y="6406795"/>
            <a:ext cx="1261033" cy="302183"/>
          </a:xfrm>
          <a:prstGeom prst="rect">
            <a:avLst/>
          </a:prstGeom>
        </p:spPr>
      </p:pic>
      <p:pic>
        <p:nvPicPr>
          <p:cNvPr id="4" name="Picture 3"/>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33391" y="6194084"/>
            <a:ext cx="1159470" cy="565595"/>
          </a:xfrm>
          <a:prstGeom prst="rect">
            <a:avLst/>
          </a:prstGeom>
        </p:spPr>
      </p:pic>
      <p:sp>
        <p:nvSpPr>
          <p:cNvPr id="44" name="TextBox 43"/>
          <p:cNvSpPr txBox="1"/>
          <p:nvPr userDrawn="1"/>
        </p:nvSpPr>
        <p:spPr>
          <a:xfrm>
            <a:off x="4045597" y="6227728"/>
            <a:ext cx="4100803" cy="508473"/>
          </a:xfrm>
          <a:prstGeom prst="rect">
            <a:avLst/>
          </a:prstGeom>
          <a:noFill/>
        </p:spPr>
        <p:txBody>
          <a:bodyPr wrap="none" rtlCol="0">
            <a:spAutoFit/>
          </a:bodyPr>
          <a:lstStyle/>
          <a:p>
            <a:pPr marL="0" marR="0" indent="0" algn="ctr" defTabSz="914400" rtl="0" eaLnBrk="1" fontAlgn="auto" latinLnBrk="0" hangingPunct="1">
              <a:lnSpc>
                <a:spcPct val="75000"/>
              </a:lnSpc>
              <a:spcBef>
                <a:spcPts val="0"/>
              </a:spcBef>
              <a:spcAft>
                <a:spcPts val="0"/>
              </a:spcAft>
              <a:buClrTx/>
              <a:buSzTx/>
              <a:buFontTx/>
              <a:buNone/>
              <a:tabLst/>
              <a:defRPr/>
            </a:pPr>
            <a:r>
              <a:rPr lang="en-US" sz="1800" b="1" i="0" kern="1200" dirty="0">
                <a:solidFill>
                  <a:schemeClr val="bg1"/>
                </a:solidFill>
                <a:effectLst/>
                <a:latin typeface="Arial Black" charset="0"/>
                <a:ea typeface="Arial Black" charset="0"/>
                <a:cs typeface="Arial Black" charset="0"/>
              </a:rPr>
              <a:t>CAREER EXPERIENCES @MDLZ</a:t>
            </a:r>
          </a:p>
          <a:p>
            <a:pPr marL="0" marR="0" indent="0" algn="ctr" defTabSz="914400" rtl="0" eaLnBrk="1" fontAlgn="auto" latinLnBrk="0" hangingPunct="1">
              <a:lnSpc>
                <a:spcPct val="75000"/>
              </a:lnSpc>
              <a:spcBef>
                <a:spcPts val="0"/>
              </a:spcBef>
              <a:spcAft>
                <a:spcPts val="0"/>
              </a:spcAft>
              <a:buClrTx/>
              <a:buSzTx/>
              <a:buFontTx/>
              <a:buNone/>
              <a:tabLst/>
              <a:defRPr/>
            </a:pPr>
            <a:r>
              <a:rPr lang="en-US" sz="1800" b="1" kern="1200" dirty="0">
                <a:solidFill>
                  <a:schemeClr val="bg1"/>
                </a:solidFill>
                <a:effectLst/>
                <a:latin typeface="+mn-lt"/>
                <a:ea typeface="+mn-ea"/>
                <a:cs typeface="+mn-cs"/>
              </a:rPr>
              <a:t>ITS YOUR CAREER</a:t>
            </a:r>
            <a:endParaRPr lang="en-US" sz="1800" kern="1200" dirty="0">
              <a:solidFill>
                <a:schemeClr val="bg1"/>
              </a:solidFill>
              <a:effectLst/>
              <a:latin typeface="+mn-lt"/>
              <a:ea typeface="+mn-ea"/>
              <a:cs typeface="+mn-cs"/>
            </a:endParaRPr>
          </a:p>
        </p:txBody>
      </p:sp>
      <p:sp>
        <p:nvSpPr>
          <p:cNvPr id="45" name="TextBox 44"/>
          <p:cNvSpPr txBox="1"/>
          <p:nvPr userDrawn="1"/>
        </p:nvSpPr>
        <p:spPr>
          <a:xfrm>
            <a:off x="105507" y="668215"/>
            <a:ext cx="2690095" cy="338554"/>
          </a:xfrm>
          <a:prstGeom prst="rect">
            <a:avLst/>
          </a:prstGeom>
          <a:noFill/>
        </p:spPr>
        <p:txBody>
          <a:bodyPr wrap="none" rtlCol="0">
            <a:spAutoFit/>
          </a:bodyPr>
          <a:lstStyle/>
          <a:p>
            <a:r>
              <a:rPr lang="en-US" sz="1600" b="1" dirty="0">
                <a:solidFill>
                  <a:schemeClr val="tx1">
                    <a:lumMod val="75000"/>
                  </a:schemeClr>
                </a:solidFill>
                <a:latin typeface="Arial Black" charset="0"/>
                <a:ea typeface="Arial Black" charset="0"/>
                <a:cs typeface="Arial Black" charset="0"/>
              </a:rPr>
              <a:t>AREAS OF EXPERTISE</a:t>
            </a:r>
          </a:p>
        </p:txBody>
      </p:sp>
      <p:grpSp>
        <p:nvGrpSpPr>
          <p:cNvPr id="46" name="Group 45"/>
          <p:cNvGrpSpPr/>
          <p:nvPr userDrawn="1"/>
        </p:nvGrpSpPr>
        <p:grpSpPr>
          <a:xfrm>
            <a:off x="3645878" y="668215"/>
            <a:ext cx="463430" cy="492370"/>
            <a:chOff x="5128260" y="1660934"/>
            <a:chExt cx="1931988" cy="2052637"/>
          </a:xfrm>
          <a:solidFill>
            <a:schemeClr val="tx1">
              <a:lumMod val="75000"/>
            </a:schemeClr>
          </a:solidFill>
        </p:grpSpPr>
        <p:sp>
          <p:nvSpPr>
            <p:cNvPr id="47" name="Freeform 46"/>
            <p:cNvSpPr>
              <a:spLocks noChangeArrowheads="1"/>
            </p:cNvSpPr>
            <p:nvPr/>
          </p:nvSpPr>
          <p:spPr bwMode="auto">
            <a:xfrm>
              <a:off x="5128260" y="1660934"/>
              <a:ext cx="1931988" cy="2052637"/>
            </a:xfrm>
            <a:custGeom>
              <a:avLst/>
              <a:gdLst>
                <a:gd name="T0" fmla="*/ 5005 w 5368"/>
                <a:gd name="T1" fmla="*/ 3016 h 5700"/>
                <a:gd name="T2" fmla="*/ 5005 w 5368"/>
                <a:gd name="T3" fmla="*/ 3016 h 5700"/>
                <a:gd name="T4" fmla="*/ 3408 w 5368"/>
                <a:gd name="T5" fmla="*/ 1659 h 5700"/>
                <a:gd name="T6" fmla="*/ 3166 w 5368"/>
                <a:gd name="T7" fmla="*/ 1689 h 5700"/>
                <a:gd name="T8" fmla="*/ 3166 w 5368"/>
                <a:gd name="T9" fmla="*/ 362 h 5700"/>
                <a:gd name="T10" fmla="*/ 2804 w 5368"/>
                <a:gd name="T11" fmla="*/ 0 h 5700"/>
                <a:gd name="T12" fmla="*/ 362 w 5368"/>
                <a:gd name="T13" fmla="*/ 0 h 5700"/>
                <a:gd name="T14" fmla="*/ 0 w 5368"/>
                <a:gd name="T15" fmla="*/ 362 h 5700"/>
                <a:gd name="T16" fmla="*/ 0 w 5368"/>
                <a:gd name="T17" fmla="*/ 2836 h 5700"/>
                <a:gd name="T18" fmla="*/ 362 w 5368"/>
                <a:gd name="T19" fmla="*/ 3198 h 5700"/>
                <a:gd name="T20" fmla="*/ 1839 w 5368"/>
                <a:gd name="T21" fmla="*/ 3198 h 5700"/>
                <a:gd name="T22" fmla="*/ 2322 w 5368"/>
                <a:gd name="T23" fmla="*/ 4313 h 5700"/>
                <a:gd name="T24" fmla="*/ 2322 w 5368"/>
                <a:gd name="T25" fmla="*/ 5699 h 5700"/>
                <a:gd name="T26" fmla="*/ 4281 w 5368"/>
                <a:gd name="T27" fmla="*/ 5699 h 5700"/>
                <a:gd name="T28" fmla="*/ 4281 w 5368"/>
                <a:gd name="T29" fmla="*/ 5157 h 5700"/>
                <a:gd name="T30" fmla="*/ 5005 w 5368"/>
                <a:gd name="T31" fmla="*/ 4494 h 5700"/>
                <a:gd name="T32" fmla="*/ 5005 w 5368"/>
                <a:gd name="T33" fmla="*/ 4494 h 5700"/>
                <a:gd name="T34" fmla="*/ 5005 w 5368"/>
                <a:gd name="T35" fmla="*/ 4163 h 5700"/>
                <a:gd name="T36" fmla="*/ 5246 w 5368"/>
                <a:gd name="T37" fmla="*/ 4163 h 5700"/>
                <a:gd name="T38" fmla="*/ 5367 w 5368"/>
                <a:gd name="T39" fmla="*/ 4042 h 5700"/>
                <a:gd name="T40" fmla="*/ 5005 w 5368"/>
                <a:gd name="T41" fmla="*/ 3016 h 5700"/>
                <a:gd name="T42" fmla="*/ 2925 w 5368"/>
                <a:gd name="T43" fmla="*/ 2836 h 5700"/>
                <a:gd name="T44" fmla="*/ 2925 w 5368"/>
                <a:gd name="T45" fmla="*/ 2836 h 5700"/>
                <a:gd name="T46" fmla="*/ 2804 w 5368"/>
                <a:gd name="T47" fmla="*/ 2956 h 5700"/>
                <a:gd name="T48" fmla="*/ 2684 w 5368"/>
                <a:gd name="T49" fmla="*/ 2956 h 5700"/>
                <a:gd name="T50" fmla="*/ 2563 w 5368"/>
                <a:gd name="T51" fmla="*/ 3077 h 5700"/>
                <a:gd name="T52" fmla="*/ 2834 w 5368"/>
                <a:gd name="T53" fmla="*/ 3649 h 5700"/>
                <a:gd name="T54" fmla="*/ 2081 w 5368"/>
                <a:gd name="T55" fmla="*/ 3046 h 5700"/>
                <a:gd name="T56" fmla="*/ 1960 w 5368"/>
                <a:gd name="T57" fmla="*/ 2956 h 5700"/>
                <a:gd name="T58" fmla="*/ 362 w 5368"/>
                <a:gd name="T59" fmla="*/ 2956 h 5700"/>
                <a:gd name="T60" fmla="*/ 241 w 5368"/>
                <a:gd name="T61" fmla="*/ 2836 h 5700"/>
                <a:gd name="T62" fmla="*/ 241 w 5368"/>
                <a:gd name="T63" fmla="*/ 362 h 5700"/>
                <a:gd name="T64" fmla="*/ 362 w 5368"/>
                <a:gd name="T65" fmla="*/ 242 h 5700"/>
                <a:gd name="T66" fmla="*/ 2804 w 5368"/>
                <a:gd name="T67" fmla="*/ 242 h 5700"/>
                <a:gd name="T68" fmla="*/ 2925 w 5368"/>
                <a:gd name="T69" fmla="*/ 362 h 5700"/>
                <a:gd name="T70" fmla="*/ 2925 w 5368"/>
                <a:gd name="T71" fmla="*/ 2836 h 5700"/>
                <a:gd name="T72" fmla="*/ 4462 w 5368"/>
                <a:gd name="T73" fmla="*/ 3439 h 5700"/>
                <a:gd name="T74" fmla="*/ 4462 w 5368"/>
                <a:gd name="T75" fmla="*/ 3439 h 5700"/>
                <a:gd name="T76" fmla="*/ 4281 w 5368"/>
                <a:gd name="T77" fmla="*/ 3257 h 5700"/>
                <a:gd name="T78" fmla="*/ 4462 w 5368"/>
                <a:gd name="T79" fmla="*/ 3077 h 5700"/>
                <a:gd name="T80" fmla="*/ 4643 w 5368"/>
                <a:gd name="T81" fmla="*/ 3257 h 5700"/>
                <a:gd name="T82" fmla="*/ 4462 w 5368"/>
                <a:gd name="T83" fmla="*/ 3439 h 5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68" h="5700">
                  <a:moveTo>
                    <a:pt x="5005" y="3016"/>
                  </a:moveTo>
                  <a:lnTo>
                    <a:pt x="5005" y="3016"/>
                  </a:lnTo>
                  <a:cubicBezTo>
                    <a:pt x="4914" y="2263"/>
                    <a:pt x="4221" y="1659"/>
                    <a:pt x="3408" y="1659"/>
                  </a:cubicBezTo>
                  <a:cubicBezTo>
                    <a:pt x="3347" y="1659"/>
                    <a:pt x="3257" y="1659"/>
                    <a:pt x="3166" y="1689"/>
                  </a:cubicBezTo>
                  <a:cubicBezTo>
                    <a:pt x="3166" y="362"/>
                    <a:pt x="3166" y="362"/>
                    <a:pt x="3166" y="362"/>
                  </a:cubicBezTo>
                  <a:cubicBezTo>
                    <a:pt x="3166" y="151"/>
                    <a:pt x="3016" y="0"/>
                    <a:pt x="2804" y="0"/>
                  </a:cubicBezTo>
                  <a:cubicBezTo>
                    <a:pt x="362" y="0"/>
                    <a:pt x="362" y="0"/>
                    <a:pt x="362" y="0"/>
                  </a:cubicBezTo>
                  <a:cubicBezTo>
                    <a:pt x="151" y="0"/>
                    <a:pt x="0" y="151"/>
                    <a:pt x="0" y="362"/>
                  </a:cubicBezTo>
                  <a:cubicBezTo>
                    <a:pt x="0" y="2836"/>
                    <a:pt x="0" y="2836"/>
                    <a:pt x="0" y="2836"/>
                  </a:cubicBezTo>
                  <a:cubicBezTo>
                    <a:pt x="0" y="3046"/>
                    <a:pt x="151" y="3198"/>
                    <a:pt x="362" y="3198"/>
                  </a:cubicBezTo>
                  <a:cubicBezTo>
                    <a:pt x="1839" y="3198"/>
                    <a:pt x="1839" y="3198"/>
                    <a:pt x="1839" y="3198"/>
                  </a:cubicBezTo>
                  <a:cubicBezTo>
                    <a:pt x="1839" y="3649"/>
                    <a:pt x="2020" y="4042"/>
                    <a:pt x="2322" y="4313"/>
                  </a:cubicBezTo>
                  <a:cubicBezTo>
                    <a:pt x="2322" y="5699"/>
                    <a:pt x="2322" y="5699"/>
                    <a:pt x="2322" y="5699"/>
                  </a:cubicBezTo>
                  <a:cubicBezTo>
                    <a:pt x="4281" y="5699"/>
                    <a:pt x="4281" y="5699"/>
                    <a:pt x="4281" y="5699"/>
                  </a:cubicBezTo>
                  <a:cubicBezTo>
                    <a:pt x="4281" y="5157"/>
                    <a:pt x="4281" y="5157"/>
                    <a:pt x="4281" y="5157"/>
                  </a:cubicBezTo>
                  <a:cubicBezTo>
                    <a:pt x="4673" y="5157"/>
                    <a:pt x="4975" y="4855"/>
                    <a:pt x="5005" y="4494"/>
                  </a:cubicBezTo>
                  <a:lnTo>
                    <a:pt x="5005" y="4494"/>
                  </a:lnTo>
                  <a:cubicBezTo>
                    <a:pt x="5005" y="4163"/>
                    <a:pt x="5005" y="4163"/>
                    <a:pt x="5005" y="4163"/>
                  </a:cubicBezTo>
                  <a:cubicBezTo>
                    <a:pt x="5246" y="4163"/>
                    <a:pt x="5246" y="4163"/>
                    <a:pt x="5246" y="4163"/>
                  </a:cubicBezTo>
                  <a:cubicBezTo>
                    <a:pt x="5337" y="4163"/>
                    <a:pt x="5367" y="4102"/>
                    <a:pt x="5367" y="4042"/>
                  </a:cubicBezTo>
                  <a:cubicBezTo>
                    <a:pt x="5367" y="4011"/>
                    <a:pt x="5005" y="3016"/>
                    <a:pt x="5005" y="3016"/>
                  </a:cubicBezTo>
                  <a:close/>
                  <a:moveTo>
                    <a:pt x="2925" y="2836"/>
                  </a:moveTo>
                  <a:lnTo>
                    <a:pt x="2925" y="2836"/>
                  </a:lnTo>
                  <a:cubicBezTo>
                    <a:pt x="2925" y="2896"/>
                    <a:pt x="2864" y="2956"/>
                    <a:pt x="2804" y="2956"/>
                  </a:cubicBezTo>
                  <a:cubicBezTo>
                    <a:pt x="2684" y="2956"/>
                    <a:pt x="2684" y="2956"/>
                    <a:pt x="2684" y="2956"/>
                  </a:cubicBezTo>
                  <a:cubicBezTo>
                    <a:pt x="2623" y="2956"/>
                    <a:pt x="2563" y="3016"/>
                    <a:pt x="2563" y="3077"/>
                  </a:cubicBezTo>
                  <a:cubicBezTo>
                    <a:pt x="2563" y="3287"/>
                    <a:pt x="2684" y="3499"/>
                    <a:pt x="2834" y="3649"/>
                  </a:cubicBezTo>
                  <a:cubicBezTo>
                    <a:pt x="2170" y="3529"/>
                    <a:pt x="2081" y="3077"/>
                    <a:pt x="2081" y="3046"/>
                  </a:cubicBezTo>
                  <a:cubicBezTo>
                    <a:pt x="2051" y="3016"/>
                    <a:pt x="2020" y="2956"/>
                    <a:pt x="1960" y="2956"/>
                  </a:cubicBezTo>
                  <a:cubicBezTo>
                    <a:pt x="362" y="2956"/>
                    <a:pt x="362" y="2956"/>
                    <a:pt x="362" y="2956"/>
                  </a:cubicBezTo>
                  <a:cubicBezTo>
                    <a:pt x="301" y="2956"/>
                    <a:pt x="241" y="2896"/>
                    <a:pt x="241" y="2836"/>
                  </a:cubicBezTo>
                  <a:cubicBezTo>
                    <a:pt x="241" y="362"/>
                    <a:pt x="241" y="362"/>
                    <a:pt x="241" y="362"/>
                  </a:cubicBezTo>
                  <a:cubicBezTo>
                    <a:pt x="241" y="303"/>
                    <a:pt x="301" y="242"/>
                    <a:pt x="362" y="242"/>
                  </a:cubicBezTo>
                  <a:cubicBezTo>
                    <a:pt x="2804" y="242"/>
                    <a:pt x="2804" y="242"/>
                    <a:pt x="2804" y="242"/>
                  </a:cubicBezTo>
                  <a:cubicBezTo>
                    <a:pt x="2864" y="242"/>
                    <a:pt x="2925" y="303"/>
                    <a:pt x="2925" y="362"/>
                  </a:cubicBezTo>
                  <a:lnTo>
                    <a:pt x="2925" y="2836"/>
                  </a:lnTo>
                  <a:close/>
                  <a:moveTo>
                    <a:pt x="4462" y="3439"/>
                  </a:moveTo>
                  <a:lnTo>
                    <a:pt x="4462" y="3439"/>
                  </a:lnTo>
                  <a:cubicBezTo>
                    <a:pt x="4372" y="3439"/>
                    <a:pt x="4281" y="3348"/>
                    <a:pt x="4281" y="3257"/>
                  </a:cubicBezTo>
                  <a:cubicBezTo>
                    <a:pt x="4281" y="3167"/>
                    <a:pt x="4372" y="3077"/>
                    <a:pt x="4462" y="3077"/>
                  </a:cubicBezTo>
                  <a:cubicBezTo>
                    <a:pt x="4552" y="3077"/>
                    <a:pt x="4643" y="3167"/>
                    <a:pt x="4643" y="3257"/>
                  </a:cubicBezTo>
                  <a:cubicBezTo>
                    <a:pt x="4643" y="3348"/>
                    <a:pt x="4552" y="3439"/>
                    <a:pt x="4462" y="343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48" name="Freeform 47"/>
            <p:cNvSpPr>
              <a:spLocks noChangeArrowheads="1"/>
            </p:cNvSpPr>
            <p:nvPr/>
          </p:nvSpPr>
          <p:spPr bwMode="auto">
            <a:xfrm>
              <a:off x="5693410" y="1878421"/>
              <a:ext cx="401638" cy="76200"/>
            </a:xfrm>
            <a:custGeom>
              <a:avLst/>
              <a:gdLst>
                <a:gd name="T0" fmla="*/ 0 w 1117"/>
                <a:gd name="T1" fmla="*/ 211 h 212"/>
                <a:gd name="T2" fmla="*/ 1116 w 1117"/>
                <a:gd name="T3" fmla="*/ 211 h 212"/>
                <a:gd name="T4" fmla="*/ 1116 w 1117"/>
                <a:gd name="T5" fmla="*/ 0 h 212"/>
                <a:gd name="T6" fmla="*/ 0 w 1117"/>
                <a:gd name="T7" fmla="*/ 0 h 212"/>
                <a:gd name="T8" fmla="*/ 0 w 1117"/>
                <a:gd name="T9" fmla="*/ 211 h 212"/>
              </a:gdLst>
              <a:ahLst/>
              <a:cxnLst>
                <a:cxn ang="0">
                  <a:pos x="T0" y="T1"/>
                </a:cxn>
                <a:cxn ang="0">
                  <a:pos x="T2" y="T3"/>
                </a:cxn>
                <a:cxn ang="0">
                  <a:pos x="T4" y="T5"/>
                </a:cxn>
                <a:cxn ang="0">
                  <a:pos x="T6" y="T7"/>
                </a:cxn>
                <a:cxn ang="0">
                  <a:pos x="T8" y="T9"/>
                </a:cxn>
              </a:cxnLst>
              <a:rect l="0" t="0" r="r" b="b"/>
              <a:pathLst>
                <a:path w="1117" h="212">
                  <a:moveTo>
                    <a:pt x="0" y="211"/>
                  </a:moveTo>
                  <a:lnTo>
                    <a:pt x="1116" y="211"/>
                  </a:lnTo>
                  <a:lnTo>
                    <a:pt x="1116" y="0"/>
                  </a:lnTo>
                  <a:lnTo>
                    <a:pt x="0" y="0"/>
                  </a:lnTo>
                  <a:lnTo>
                    <a:pt x="0" y="2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49" name="Freeform 48"/>
            <p:cNvSpPr>
              <a:spLocks noChangeArrowheads="1"/>
            </p:cNvSpPr>
            <p:nvPr/>
          </p:nvSpPr>
          <p:spPr bwMode="auto">
            <a:xfrm>
              <a:off x="5693410" y="2172109"/>
              <a:ext cx="401638" cy="87312"/>
            </a:xfrm>
            <a:custGeom>
              <a:avLst/>
              <a:gdLst>
                <a:gd name="T0" fmla="*/ 0 w 1117"/>
                <a:gd name="T1" fmla="*/ 241 h 242"/>
                <a:gd name="T2" fmla="*/ 1116 w 1117"/>
                <a:gd name="T3" fmla="*/ 241 h 242"/>
                <a:gd name="T4" fmla="*/ 1116 w 1117"/>
                <a:gd name="T5" fmla="*/ 0 h 242"/>
                <a:gd name="T6" fmla="*/ 0 w 1117"/>
                <a:gd name="T7" fmla="*/ 0 h 242"/>
                <a:gd name="T8" fmla="*/ 0 w 1117"/>
                <a:gd name="T9" fmla="*/ 241 h 242"/>
              </a:gdLst>
              <a:ahLst/>
              <a:cxnLst>
                <a:cxn ang="0">
                  <a:pos x="T0" y="T1"/>
                </a:cxn>
                <a:cxn ang="0">
                  <a:pos x="T2" y="T3"/>
                </a:cxn>
                <a:cxn ang="0">
                  <a:pos x="T4" y="T5"/>
                </a:cxn>
                <a:cxn ang="0">
                  <a:pos x="T6" y="T7"/>
                </a:cxn>
                <a:cxn ang="0">
                  <a:pos x="T8" y="T9"/>
                </a:cxn>
              </a:cxnLst>
              <a:rect l="0" t="0" r="r" b="b"/>
              <a:pathLst>
                <a:path w="1117" h="242">
                  <a:moveTo>
                    <a:pt x="0" y="241"/>
                  </a:moveTo>
                  <a:lnTo>
                    <a:pt x="1116" y="241"/>
                  </a:lnTo>
                  <a:lnTo>
                    <a:pt x="1116" y="0"/>
                  </a:lnTo>
                  <a:lnTo>
                    <a:pt x="0" y="0"/>
                  </a:lnTo>
                  <a:lnTo>
                    <a:pt x="0" y="24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50" name="Freeform 49"/>
            <p:cNvSpPr>
              <a:spLocks noChangeArrowheads="1"/>
            </p:cNvSpPr>
            <p:nvPr/>
          </p:nvSpPr>
          <p:spPr bwMode="auto">
            <a:xfrm>
              <a:off x="5693410" y="2475321"/>
              <a:ext cx="401638" cy="76200"/>
            </a:xfrm>
            <a:custGeom>
              <a:avLst/>
              <a:gdLst>
                <a:gd name="T0" fmla="*/ 0 w 1117"/>
                <a:gd name="T1" fmla="*/ 211 h 212"/>
                <a:gd name="T2" fmla="*/ 1116 w 1117"/>
                <a:gd name="T3" fmla="*/ 211 h 212"/>
                <a:gd name="T4" fmla="*/ 1116 w 1117"/>
                <a:gd name="T5" fmla="*/ 0 h 212"/>
                <a:gd name="T6" fmla="*/ 0 w 1117"/>
                <a:gd name="T7" fmla="*/ 0 h 212"/>
                <a:gd name="T8" fmla="*/ 0 w 1117"/>
                <a:gd name="T9" fmla="*/ 211 h 212"/>
              </a:gdLst>
              <a:ahLst/>
              <a:cxnLst>
                <a:cxn ang="0">
                  <a:pos x="T0" y="T1"/>
                </a:cxn>
                <a:cxn ang="0">
                  <a:pos x="T2" y="T3"/>
                </a:cxn>
                <a:cxn ang="0">
                  <a:pos x="T4" y="T5"/>
                </a:cxn>
                <a:cxn ang="0">
                  <a:pos x="T6" y="T7"/>
                </a:cxn>
                <a:cxn ang="0">
                  <a:pos x="T8" y="T9"/>
                </a:cxn>
              </a:cxnLst>
              <a:rect l="0" t="0" r="r" b="b"/>
              <a:pathLst>
                <a:path w="1117" h="212">
                  <a:moveTo>
                    <a:pt x="0" y="211"/>
                  </a:moveTo>
                  <a:lnTo>
                    <a:pt x="1116" y="211"/>
                  </a:lnTo>
                  <a:lnTo>
                    <a:pt x="1116" y="0"/>
                  </a:lnTo>
                  <a:lnTo>
                    <a:pt x="0" y="0"/>
                  </a:lnTo>
                  <a:lnTo>
                    <a:pt x="0" y="2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51" name="Freeform 50"/>
            <p:cNvSpPr>
              <a:spLocks noChangeArrowheads="1"/>
            </p:cNvSpPr>
            <p:nvPr/>
          </p:nvSpPr>
          <p:spPr bwMode="auto">
            <a:xfrm>
              <a:off x="5291773" y="1779996"/>
              <a:ext cx="325437" cy="260350"/>
            </a:xfrm>
            <a:custGeom>
              <a:avLst/>
              <a:gdLst>
                <a:gd name="T0" fmla="*/ 664 w 906"/>
                <a:gd name="T1" fmla="*/ 60 h 725"/>
                <a:gd name="T2" fmla="*/ 664 w 906"/>
                <a:gd name="T3" fmla="*/ 60 h 725"/>
                <a:gd name="T4" fmla="*/ 362 w 906"/>
                <a:gd name="T5" fmla="*/ 453 h 725"/>
                <a:gd name="T6" fmla="*/ 211 w 906"/>
                <a:gd name="T7" fmla="*/ 392 h 725"/>
                <a:gd name="T8" fmla="*/ 31 w 906"/>
                <a:gd name="T9" fmla="*/ 453 h 725"/>
                <a:gd name="T10" fmla="*/ 90 w 906"/>
                <a:gd name="T11" fmla="*/ 604 h 725"/>
                <a:gd name="T12" fmla="*/ 332 w 906"/>
                <a:gd name="T13" fmla="*/ 724 h 725"/>
                <a:gd name="T14" fmla="*/ 392 w 906"/>
                <a:gd name="T15" fmla="*/ 724 h 725"/>
                <a:gd name="T16" fmla="*/ 482 w 906"/>
                <a:gd name="T17" fmla="*/ 694 h 725"/>
                <a:gd name="T18" fmla="*/ 844 w 906"/>
                <a:gd name="T19" fmla="*/ 212 h 725"/>
                <a:gd name="T20" fmla="*/ 844 w 906"/>
                <a:gd name="T21" fmla="*/ 60 h 725"/>
                <a:gd name="T22" fmla="*/ 664 w 906"/>
                <a:gd name="T23" fmla="*/ 6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6" h="725">
                  <a:moveTo>
                    <a:pt x="664" y="60"/>
                  </a:moveTo>
                  <a:lnTo>
                    <a:pt x="664" y="60"/>
                  </a:lnTo>
                  <a:cubicBezTo>
                    <a:pt x="362" y="453"/>
                    <a:pt x="362" y="453"/>
                    <a:pt x="362" y="453"/>
                  </a:cubicBezTo>
                  <a:cubicBezTo>
                    <a:pt x="211" y="392"/>
                    <a:pt x="211" y="392"/>
                    <a:pt x="211" y="392"/>
                  </a:cubicBezTo>
                  <a:cubicBezTo>
                    <a:pt x="151" y="362"/>
                    <a:pt x="60" y="392"/>
                    <a:pt x="31" y="453"/>
                  </a:cubicBezTo>
                  <a:cubicBezTo>
                    <a:pt x="0" y="513"/>
                    <a:pt x="31" y="574"/>
                    <a:pt x="90" y="604"/>
                  </a:cubicBezTo>
                  <a:cubicBezTo>
                    <a:pt x="332" y="724"/>
                    <a:pt x="332" y="724"/>
                    <a:pt x="332" y="724"/>
                  </a:cubicBezTo>
                  <a:cubicBezTo>
                    <a:pt x="362" y="724"/>
                    <a:pt x="362" y="724"/>
                    <a:pt x="392" y="724"/>
                  </a:cubicBezTo>
                  <a:cubicBezTo>
                    <a:pt x="422" y="724"/>
                    <a:pt x="452" y="724"/>
                    <a:pt x="482" y="694"/>
                  </a:cubicBezTo>
                  <a:cubicBezTo>
                    <a:pt x="844" y="212"/>
                    <a:pt x="844" y="212"/>
                    <a:pt x="844" y="212"/>
                  </a:cubicBezTo>
                  <a:cubicBezTo>
                    <a:pt x="905" y="151"/>
                    <a:pt x="875" y="91"/>
                    <a:pt x="844" y="60"/>
                  </a:cubicBezTo>
                  <a:cubicBezTo>
                    <a:pt x="784" y="0"/>
                    <a:pt x="694" y="30"/>
                    <a:pt x="664" y="6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52" name="Freeform 51"/>
            <p:cNvSpPr>
              <a:spLocks noChangeArrowheads="1"/>
            </p:cNvSpPr>
            <p:nvPr/>
          </p:nvSpPr>
          <p:spPr bwMode="auto">
            <a:xfrm>
              <a:off x="5291773" y="2084796"/>
              <a:ext cx="325437" cy="260350"/>
            </a:xfrm>
            <a:custGeom>
              <a:avLst/>
              <a:gdLst>
                <a:gd name="T0" fmla="*/ 664 w 906"/>
                <a:gd name="T1" fmla="*/ 60 h 725"/>
                <a:gd name="T2" fmla="*/ 664 w 906"/>
                <a:gd name="T3" fmla="*/ 60 h 725"/>
                <a:gd name="T4" fmla="*/ 362 w 906"/>
                <a:gd name="T5" fmla="*/ 452 h 725"/>
                <a:gd name="T6" fmla="*/ 211 w 906"/>
                <a:gd name="T7" fmla="*/ 362 h 725"/>
                <a:gd name="T8" fmla="*/ 31 w 906"/>
                <a:gd name="T9" fmla="*/ 422 h 725"/>
                <a:gd name="T10" fmla="*/ 90 w 906"/>
                <a:gd name="T11" fmla="*/ 573 h 725"/>
                <a:gd name="T12" fmla="*/ 332 w 906"/>
                <a:gd name="T13" fmla="*/ 694 h 725"/>
                <a:gd name="T14" fmla="*/ 392 w 906"/>
                <a:gd name="T15" fmla="*/ 724 h 725"/>
                <a:gd name="T16" fmla="*/ 482 w 906"/>
                <a:gd name="T17" fmla="*/ 663 h 725"/>
                <a:gd name="T18" fmla="*/ 844 w 906"/>
                <a:gd name="T19" fmla="*/ 211 h 725"/>
                <a:gd name="T20" fmla="*/ 844 w 906"/>
                <a:gd name="T21" fmla="*/ 30 h 725"/>
                <a:gd name="T22" fmla="*/ 664 w 906"/>
                <a:gd name="T23" fmla="*/ 6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6" h="725">
                  <a:moveTo>
                    <a:pt x="664" y="60"/>
                  </a:moveTo>
                  <a:lnTo>
                    <a:pt x="664" y="60"/>
                  </a:lnTo>
                  <a:cubicBezTo>
                    <a:pt x="362" y="452"/>
                    <a:pt x="362" y="452"/>
                    <a:pt x="362" y="452"/>
                  </a:cubicBezTo>
                  <a:cubicBezTo>
                    <a:pt x="211" y="362"/>
                    <a:pt x="211" y="362"/>
                    <a:pt x="211" y="362"/>
                  </a:cubicBezTo>
                  <a:cubicBezTo>
                    <a:pt x="151" y="362"/>
                    <a:pt x="60" y="362"/>
                    <a:pt x="31" y="422"/>
                  </a:cubicBezTo>
                  <a:cubicBezTo>
                    <a:pt x="0" y="482"/>
                    <a:pt x="31" y="573"/>
                    <a:pt x="90" y="573"/>
                  </a:cubicBezTo>
                  <a:cubicBezTo>
                    <a:pt x="332" y="694"/>
                    <a:pt x="332" y="694"/>
                    <a:pt x="332" y="694"/>
                  </a:cubicBezTo>
                  <a:cubicBezTo>
                    <a:pt x="362" y="724"/>
                    <a:pt x="362" y="724"/>
                    <a:pt x="392" y="724"/>
                  </a:cubicBezTo>
                  <a:cubicBezTo>
                    <a:pt x="422" y="724"/>
                    <a:pt x="452" y="694"/>
                    <a:pt x="482" y="663"/>
                  </a:cubicBezTo>
                  <a:cubicBezTo>
                    <a:pt x="844" y="211"/>
                    <a:pt x="844" y="211"/>
                    <a:pt x="844" y="211"/>
                  </a:cubicBezTo>
                  <a:cubicBezTo>
                    <a:pt x="905" y="150"/>
                    <a:pt x="875" y="60"/>
                    <a:pt x="844" y="30"/>
                  </a:cubicBezTo>
                  <a:cubicBezTo>
                    <a:pt x="784" y="0"/>
                    <a:pt x="694" y="0"/>
                    <a:pt x="664" y="6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53" name="Freeform 52"/>
            <p:cNvSpPr>
              <a:spLocks noChangeArrowheads="1"/>
            </p:cNvSpPr>
            <p:nvPr/>
          </p:nvSpPr>
          <p:spPr bwMode="auto">
            <a:xfrm>
              <a:off x="5334635" y="2421346"/>
              <a:ext cx="239713" cy="217488"/>
            </a:xfrm>
            <a:custGeom>
              <a:avLst/>
              <a:gdLst>
                <a:gd name="T0" fmla="*/ 603 w 665"/>
                <a:gd name="T1" fmla="*/ 60 h 604"/>
                <a:gd name="T2" fmla="*/ 603 w 665"/>
                <a:gd name="T3" fmla="*/ 60 h 604"/>
                <a:gd name="T4" fmla="*/ 423 w 665"/>
                <a:gd name="T5" fmla="*/ 60 h 604"/>
                <a:gd name="T6" fmla="*/ 332 w 665"/>
                <a:gd name="T7" fmla="*/ 151 h 604"/>
                <a:gd name="T8" fmla="*/ 242 w 665"/>
                <a:gd name="T9" fmla="*/ 60 h 604"/>
                <a:gd name="T10" fmla="*/ 61 w 665"/>
                <a:gd name="T11" fmla="*/ 60 h 604"/>
                <a:gd name="T12" fmla="*/ 61 w 665"/>
                <a:gd name="T13" fmla="*/ 210 h 604"/>
                <a:gd name="T14" fmla="*/ 152 w 665"/>
                <a:gd name="T15" fmla="*/ 331 h 604"/>
                <a:gd name="T16" fmla="*/ 61 w 665"/>
                <a:gd name="T17" fmla="*/ 422 h 604"/>
                <a:gd name="T18" fmla="*/ 61 w 665"/>
                <a:gd name="T19" fmla="*/ 572 h 604"/>
                <a:gd name="T20" fmla="*/ 152 w 665"/>
                <a:gd name="T21" fmla="*/ 603 h 604"/>
                <a:gd name="T22" fmla="*/ 242 w 665"/>
                <a:gd name="T23" fmla="*/ 572 h 604"/>
                <a:gd name="T24" fmla="*/ 332 w 665"/>
                <a:gd name="T25" fmla="*/ 483 h 604"/>
                <a:gd name="T26" fmla="*/ 423 w 665"/>
                <a:gd name="T27" fmla="*/ 572 h 604"/>
                <a:gd name="T28" fmla="*/ 514 w 665"/>
                <a:gd name="T29" fmla="*/ 603 h 604"/>
                <a:gd name="T30" fmla="*/ 603 w 665"/>
                <a:gd name="T31" fmla="*/ 572 h 604"/>
                <a:gd name="T32" fmla="*/ 603 w 665"/>
                <a:gd name="T33" fmla="*/ 422 h 604"/>
                <a:gd name="T34" fmla="*/ 514 w 665"/>
                <a:gd name="T35" fmla="*/ 331 h 604"/>
                <a:gd name="T36" fmla="*/ 603 w 665"/>
                <a:gd name="T37" fmla="*/ 210 h 604"/>
                <a:gd name="T38" fmla="*/ 603 w 665"/>
                <a:gd name="T39" fmla="*/ 6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5" h="604">
                  <a:moveTo>
                    <a:pt x="603" y="60"/>
                  </a:moveTo>
                  <a:lnTo>
                    <a:pt x="603" y="60"/>
                  </a:lnTo>
                  <a:cubicBezTo>
                    <a:pt x="544" y="0"/>
                    <a:pt x="483" y="0"/>
                    <a:pt x="423" y="60"/>
                  </a:cubicBezTo>
                  <a:cubicBezTo>
                    <a:pt x="332" y="151"/>
                    <a:pt x="332" y="151"/>
                    <a:pt x="332" y="151"/>
                  </a:cubicBezTo>
                  <a:cubicBezTo>
                    <a:pt x="242" y="60"/>
                    <a:pt x="242" y="60"/>
                    <a:pt x="242" y="60"/>
                  </a:cubicBezTo>
                  <a:cubicBezTo>
                    <a:pt x="182" y="0"/>
                    <a:pt x="121" y="0"/>
                    <a:pt x="61" y="60"/>
                  </a:cubicBezTo>
                  <a:cubicBezTo>
                    <a:pt x="0" y="90"/>
                    <a:pt x="0" y="180"/>
                    <a:pt x="61" y="210"/>
                  </a:cubicBezTo>
                  <a:cubicBezTo>
                    <a:pt x="152" y="331"/>
                    <a:pt x="152" y="331"/>
                    <a:pt x="152" y="331"/>
                  </a:cubicBezTo>
                  <a:cubicBezTo>
                    <a:pt x="61" y="422"/>
                    <a:pt x="61" y="422"/>
                    <a:pt x="61" y="422"/>
                  </a:cubicBezTo>
                  <a:cubicBezTo>
                    <a:pt x="0" y="452"/>
                    <a:pt x="0" y="542"/>
                    <a:pt x="61" y="572"/>
                  </a:cubicBezTo>
                  <a:cubicBezTo>
                    <a:pt x="91" y="603"/>
                    <a:pt x="121" y="603"/>
                    <a:pt x="152" y="603"/>
                  </a:cubicBezTo>
                  <a:cubicBezTo>
                    <a:pt x="182" y="603"/>
                    <a:pt x="212" y="603"/>
                    <a:pt x="242" y="572"/>
                  </a:cubicBezTo>
                  <a:cubicBezTo>
                    <a:pt x="332" y="483"/>
                    <a:pt x="332" y="483"/>
                    <a:pt x="332" y="483"/>
                  </a:cubicBezTo>
                  <a:cubicBezTo>
                    <a:pt x="423" y="572"/>
                    <a:pt x="423" y="572"/>
                    <a:pt x="423" y="572"/>
                  </a:cubicBezTo>
                  <a:cubicBezTo>
                    <a:pt x="453" y="603"/>
                    <a:pt x="483" y="603"/>
                    <a:pt x="514" y="603"/>
                  </a:cubicBezTo>
                  <a:cubicBezTo>
                    <a:pt x="544" y="603"/>
                    <a:pt x="574" y="603"/>
                    <a:pt x="603" y="572"/>
                  </a:cubicBezTo>
                  <a:cubicBezTo>
                    <a:pt x="664" y="542"/>
                    <a:pt x="664" y="452"/>
                    <a:pt x="603" y="422"/>
                  </a:cubicBezTo>
                  <a:cubicBezTo>
                    <a:pt x="514" y="331"/>
                    <a:pt x="514" y="331"/>
                    <a:pt x="514" y="331"/>
                  </a:cubicBezTo>
                  <a:cubicBezTo>
                    <a:pt x="603" y="210"/>
                    <a:pt x="603" y="210"/>
                    <a:pt x="603" y="210"/>
                  </a:cubicBezTo>
                  <a:cubicBezTo>
                    <a:pt x="664" y="180"/>
                    <a:pt x="664" y="90"/>
                    <a:pt x="603" y="6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grpSp>
      <p:sp>
        <p:nvSpPr>
          <p:cNvPr id="54" name="TextBox 53"/>
          <p:cNvSpPr txBox="1"/>
          <p:nvPr userDrawn="1"/>
        </p:nvSpPr>
        <p:spPr>
          <a:xfrm>
            <a:off x="4146453" y="668215"/>
            <a:ext cx="2007281" cy="338554"/>
          </a:xfrm>
          <a:prstGeom prst="rect">
            <a:avLst/>
          </a:prstGeom>
          <a:noFill/>
        </p:spPr>
        <p:txBody>
          <a:bodyPr wrap="none" rtlCol="0">
            <a:spAutoFit/>
          </a:bodyPr>
          <a:lstStyle/>
          <a:p>
            <a:r>
              <a:rPr lang="en-US" sz="1600" b="1" dirty="0">
                <a:solidFill>
                  <a:schemeClr val="tx1">
                    <a:lumMod val="75000"/>
                  </a:schemeClr>
                </a:solidFill>
                <a:latin typeface="Arial Black" charset="0"/>
                <a:ea typeface="Arial Black" charset="0"/>
                <a:cs typeface="Arial Black" charset="0"/>
              </a:rPr>
              <a:t>COMPETENCIES</a:t>
            </a:r>
          </a:p>
        </p:txBody>
      </p:sp>
      <p:sp>
        <p:nvSpPr>
          <p:cNvPr id="55" name="TextBox 54"/>
          <p:cNvSpPr txBox="1"/>
          <p:nvPr userDrawn="1"/>
        </p:nvSpPr>
        <p:spPr>
          <a:xfrm>
            <a:off x="120343" y="1165218"/>
            <a:ext cx="2892488" cy="2120008"/>
          </a:xfrm>
          <a:prstGeom prst="rect">
            <a:avLst/>
          </a:prstGeom>
          <a:noFill/>
        </p:spPr>
        <p:txBody>
          <a:bodyPr wrap="square" rtlCol="0">
            <a:noAutofit/>
          </a:bodyPr>
          <a:lstStyle/>
          <a:p>
            <a:r>
              <a:rPr lang="en-US" sz="1300" b="1" dirty="0">
                <a:solidFill>
                  <a:schemeClr val="accent4"/>
                </a:solidFill>
                <a:latin typeface="Arial Black" charset="0"/>
                <a:ea typeface="Arial Black" charset="0"/>
                <a:cs typeface="Arial Black" charset="0"/>
              </a:rPr>
              <a:t>Digital Transformation</a:t>
            </a:r>
          </a:p>
          <a:p>
            <a:r>
              <a:rPr lang="en-US" sz="1300" b="1" dirty="0">
                <a:solidFill>
                  <a:schemeClr val="tx1">
                    <a:lumMod val="75000"/>
                  </a:schemeClr>
                </a:solidFill>
              </a:rPr>
              <a:t>Maintains deep understanding </a:t>
            </a:r>
            <a:br>
              <a:rPr lang="en-US" sz="1300" b="1" dirty="0">
                <a:solidFill>
                  <a:schemeClr val="tx1">
                    <a:lumMod val="75000"/>
                  </a:schemeClr>
                </a:solidFill>
              </a:rPr>
            </a:br>
            <a:r>
              <a:rPr lang="en-US" sz="1300" b="1" dirty="0">
                <a:solidFill>
                  <a:schemeClr val="tx1">
                    <a:lumMod val="75000"/>
                  </a:schemeClr>
                </a:solidFill>
              </a:rPr>
              <a:t>of our business processes, technologies and partners, leveraging innovative digital platforms to drive our growth.</a:t>
            </a:r>
            <a:endParaRPr lang="en-US" sz="1300" dirty="0">
              <a:solidFill>
                <a:schemeClr val="tx1">
                  <a:lumMod val="75000"/>
                </a:schemeClr>
              </a:solidFill>
            </a:endParaRPr>
          </a:p>
          <a:p>
            <a:endParaRPr lang="en-US" sz="1300" dirty="0"/>
          </a:p>
        </p:txBody>
      </p:sp>
      <p:sp>
        <p:nvSpPr>
          <p:cNvPr id="81" name="Text Placeholder 8"/>
          <p:cNvSpPr>
            <a:spLocks noGrp="1"/>
          </p:cNvSpPr>
          <p:nvPr>
            <p:ph type="body" sz="quarter" idx="10"/>
          </p:nvPr>
        </p:nvSpPr>
        <p:spPr>
          <a:xfrm>
            <a:off x="3680681" y="1207699"/>
            <a:ext cx="5952502" cy="902455"/>
          </a:xfrm>
          <a:prstGeom prst="rect">
            <a:avLst/>
          </a:prstGeom>
        </p:spPr>
        <p:txBody>
          <a:bodyPr/>
          <a:lstStyle>
            <a:lvl1pPr marL="0" indent="0">
              <a:spcAft>
                <a:spcPts val="600"/>
              </a:spcAft>
              <a:buNone/>
              <a:defRPr sz="1200" b="1">
                <a:solidFill>
                  <a:schemeClr val="accent4"/>
                </a:solidFill>
              </a:defRPr>
            </a:lvl1pPr>
            <a:lvl2pPr marL="457200" indent="0">
              <a:spcAft>
                <a:spcPts val="600"/>
              </a:spcAft>
              <a:buNone/>
              <a:defRPr sz="1200"/>
            </a:lvl2pPr>
            <a:lvl3pPr marL="914400" indent="0">
              <a:spcAft>
                <a:spcPts val="600"/>
              </a:spcAft>
              <a:buNone/>
              <a:defRPr sz="1200"/>
            </a:lvl3pPr>
            <a:lvl4pPr marL="1371600" indent="0">
              <a:spcAft>
                <a:spcPts val="600"/>
              </a:spcAft>
              <a:buNone/>
              <a:defRPr sz="1200"/>
            </a:lvl4pPr>
            <a:lvl5pPr marL="1828800" indent="0">
              <a:spcAft>
                <a:spcPts val="600"/>
              </a:spcAft>
              <a:buNone/>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2" name="Hexagon 81"/>
          <p:cNvSpPr/>
          <p:nvPr userDrawn="1"/>
        </p:nvSpPr>
        <p:spPr>
          <a:xfrm>
            <a:off x="10060971" y="1185520"/>
            <a:ext cx="1057476" cy="889465"/>
          </a:xfrm>
          <a:prstGeom prst="hexagon">
            <a:avLst/>
          </a:prstGeom>
          <a:gradFill flip="none" rotWithShape="1">
            <a:gsLst>
              <a:gs pos="100000">
                <a:schemeClr val="tx2"/>
              </a:gs>
              <a:gs pos="0">
                <a:schemeClr val="bg2"/>
              </a:gs>
            </a:gsLst>
            <a:path path="circle">
              <a:fillToRect l="50000" t="50000" r="50000" b="50000"/>
            </a:path>
            <a:tileRect/>
          </a:gradFill>
          <a:ln w="571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Hexagon 82"/>
          <p:cNvSpPr/>
          <p:nvPr userDrawn="1"/>
        </p:nvSpPr>
        <p:spPr>
          <a:xfrm>
            <a:off x="10981107" y="674333"/>
            <a:ext cx="1057476" cy="889465"/>
          </a:xfrm>
          <a:prstGeom prst="hexagon">
            <a:avLst/>
          </a:prstGeom>
          <a:gradFill flip="none" rotWithShape="1">
            <a:gsLst>
              <a:gs pos="100000">
                <a:schemeClr val="accent6">
                  <a:lumMod val="75000"/>
                </a:schemeClr>
              </a:gs>
              <a:gs pos="0">
                <a:schemeClr val="accent6"/>
              </a:gs>
            </a:gsLst>
            <a:path path="circle">
              <a:fillToRect l="50000" t="50000" r="50000" b="50000"/>
            </a:path>
            <a:tileRect/>
          </a:gradFill>
          <a:ln w="571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p:cNvGrpSpPr/>
          <p:nvPr userDrawn="1"/>
        </p:nvGrpSpPr>
        <p:grpSpPr>
          <a:xfrm>
            <a:off x="11343295" y="764644"/>
            <a:ext cx="348958" cy="350650"/>
            <a:chOff x="3012123" y="3127784"/>
            <a:chExt cx="1965325" cy="1974850"/>
          </a:xfrm>
          <a:solidFill>
            <a:schemeClr val="tx1">
              <a:lumMod val="75000"/>
            </a:schemeClr>
          </a:solidFill>
        </p:grpSpPr>
        <p:sp>
          <p:nvSpPr>
            <p:cNvPr id="57" name="Freeform 56"/>
            <p:cNvSpPr>
              <a:spLocks noChangeArrowheads="1"/>
            </p:cNvSpPr>
            <p:nvPr/>
          </p:nvSpPr>
          <p:spPr bwMode="auto">
            <a:xfrm>
              <a:off x="4369435" y="3658009"/>
              <a:ext cx="608013" cy="1444625"/>
            </a:xfrm>
            <a:custGeom>
              <a:avLst/>
              <a:gdLst>
                <a:gd name="T0" fmla="*/ 1206 w 1689"/>
                <a:gd name="T1" fmla="*/ 1086 h 4012"/>
                <a:gd name="T2" fmla="*/ 1206 w 1689"/>
                <a:gd name="T3" fmla="*/ 1086 h 4012"/>
                <a:gd name="T4" fmla="*/ 965 w 1689"/>
                <a:gd name="T5" fmla="*/ 1086 h 4012"/>
                <a:gd name="T6" fmla="*/ 1387 w 1689"/>
                <a:gd name="T7" fmla="*/ 544 h 4012"/>
                <a:gd name="T8" fmla="*/ 844 w 1689"/>
                <a:gd name="T9" fmla="*/ 0 h 4012"/>
                <a:gd name="T10" fmla="*/ 302 w 1689"/>
                <a:gd name="T11" fmla="*/ 544 h 4012"/>
                <a:gd name="T12" fmla="*/ 723 w 1689"/>
                <a:gd name="T13" fmla="*/ 1086 h 4012"/>
                <a:gd name="T14" fmla="*/ 482 w 1689"/>
                <a:gd name="T15" fmla="*/ 1086 h 4012"/>
                <a:gd name="T16" fmla="*/ 0 w 1689"/>
                <a:gd name="T17" fmla="*/ 1629 h 4012"/>
                <a:gd name="T18" fmla="*/ 0 w 1689"/>
                <a:gd name="T19" fmla="*/ 2896 h 4012"/>
                <a:gd name="T20" fmla="*/ 120 w 1689"/>
                <a:gd name="T21" fmla="*/ 2986 h 4012"/>
                <a:gd name="T22" fmla="*/ 302 w 1689"/>
                <a:gd name="T23" fmla="*/ 2986 h 4012"/>
                <a:gd name="T24" fmla="*/ 302 w 1689"/>
                <a:gd name="T25" fmla="*/ 3740 h 4012"/>
                <a:gd name="T26" fmla="*/ 543 w 1689"/>
                <a:gd name="T27" fmla="*/ 4011 h 4012"/>
                <a:gd name="T28" fmla="*/ 1146 w 1689"/>
                <a:gd name="T29" fmla="*/ 4011 h 4012"/>
                <a:gd name="T30" fmla="*/ 1387 w 1689"/>
                <a:gd name="T31" fmla="*/ 3740 h 4012"/>
                <a:gd name="T32" fmla="*/ 1387 w 1689"/>
                <a:gd name="T33" fmla="*/ 2986 h 4012"/>
                <a:gd name="T34" fmla="*/ 1598 w 1689"/>
                <a:gd name="T35" fmla="*/ 2986 h 4012"/>
                <a:gd name="T36" fmla="*/ 1688 w 1689"/>
                <a:gd name="T37" fmla="*/ 2896 h 4012"/>
                <a:gd name="T38" fmla="*/ 1688 w 1689"/>
                <a:gd name="T39" fmla="*/ 1629 h 4012"/>
                <a:gd name="T40" fmla="*/ 1206 w 1689"/>
                <a:gd name="T41" fmla="*/ 1086 h 4012"/>
                <a:gd name="T42" fmla="*/ 1176 w 1689"/>
                <a:gd name="T43" fmla="*/ 544 h 4012"/>
                <a:gd name="T44" fmla="*/ 1176 w 1689"/>
                <a:gd name="T45" fmla="*/ 544 h 4012"/>
                <a:gd name="T46" fmla="*/ 1176 w 1689"/>
                <a:gd name="T47" fmla="*/ 544 h 4012"/>
                <a:gd name="T48" fmla="*/ 844 w 1689"/>
                <a:gd name="T49" fmla="*/ 875 h 4012"/>
                <a:gd name="T50" fmla="*/ 543 w 1689"/>
                <a:gd name="T51" fmla="*/ 544 h 4012"/>
                <a:gd name="T52" fmla="*/ 844 w 1689"/>
                <a:gd name="T53" fmla="*/ 212 h 4012"/>
                <a:gd name="T54" fmla="*/ 844 w 1689"/>
                <a:gd name="T55" fmla="*/ 212 h 4012"/>
                <a:gd name="T56" fmla="*/ 844 w 1689"/>
                <a:gd name="T57" fmla="*/ 212 h 4012"/>
                <a:gd name="T58" fmla="*/ 1176 w 1689"/>
                <a:gd name="T59" fmla="*/ 544 h 4012"/>
                <a:gd name="T60" fmla="*/ 1146 w 1689"/>
                <a:gd name="T61" fmla="*/ 3770 h 4012"/>
                <a:gd name="T62" fmla="*/ 1146 w 1689"/>
                <a:gd name="T63" fmla="*/ 3770 h 4012"/>
                <a:gd name="T64" fmla="*/ 965 w 1689"/>
                <a:gd name="T65" fmla="*/ 3770 h 4012"/>
                <a:gd name="T66" fmla="*/ 965 w 1689"/>
                <a:gd name="T67" fmla="*/ 2926 h 4012"/>
                <a:gd name="T68" fmla="*/ 844 w 1689"/>
                <a:gd name="T69" fmla="*/ 2805 h 4012"/>
                <a:gd name="T70" fmla="*/ 753 w 1689"/>
                <a:gd name="T71" fmla="*/ 2926 h 4012"/>
                <a:gd name="T72" fmla="*/ 753 w 1689"/>
                <a:gd name="T73" fmla="*/ 3770 h 4012"/>
                <a:gd name="T74" fmla="*/ 543 w 1689"/>
                <a:gd name="T75" fmla="*/ 3770 h 4012"/>
                <a:gd name="T76" fmla="*/ 543 w 1689"/>
                <a:gd name="T77" fmla="*/ 3740 h 4012"/>
                <a:gd name="T78" fmla="*/ 543 w 1689"/>
                <a:gd name="T79" fmla="*/ 2172 h 4012"/>
                <a:gd name="T80" fmla="*/ 422 w 1689"/>
                <a:gd name="T81" fmla="*/ 2081 h 4012"/>
                <a:gd name="T82" fmla="*/ 302 w 1689"/>
                <a:gd name="T83" fmla="*/ 2172 h 4012"/>
                <a:gd name="T84" fmla="*/ 302 w 1689"/>
                <a:gd name="T85" fmla="*/ 2775 h 4012"/>
                <a:gd name="T86" fmla="*/ 211 w 1689"/>
                <a:gd name="T87" fmla="*/ 2775 h 4012"/>
                <a:gd name="T88" fmla="*/ 211 w 1689"/>
                <a:gd name="T89" fmla="*/ 1629 h 4012"/>
                <a:gd name="T90" fmla="*/ 482 w 1689"/>
                <a:gd name="T91" fmla="*/ 1297 h 4012"/>
                <a:gd name="T92" fmla="*/ 1206 w 1689"/>
                <a:gd name="T93" fmla="*/ 1297 h 4012"/>
                <a:gd name="T94" fmla="*/ 1477 w 1689"/>
                <a:gd name="T95" fmla="*/ 1629 h 4012"/>
                <a:gd name="T96" fmla="*/ 1477 w 1689"/>
                <a:gd name="T97" fmla="*/ 2775 h 4012"/>
                <a:gd name="T98" fmla="*/ 1387 w 1689"/>
                <a:gd name="T99" fmla="*/ 2775 h 4012"/>
                <a:gd name="T100" fmla="*/ 1387 w 1689"/>
                <a:gd name="T101" fmla="*/ 2172 h 4012"/>
                <a:gd name="T102" fmla="*/ 1267 w 1689"/>
                <a:gd name="T103" fmla="*/ 2081 h 4012"/>
                <a:gd name="T104" fmla="*/ 1176 w 1689"/>
                <a:gd name="T105" fmla="*/ 2172 h 4012"/>
                <a:gd name="T106" fmla="*/ 1176 w 1689"/>
                <a:gd name="T107" fmla="*/ 3740 h 4012"/>
                <a:gd name="T108" fmla="*/ 1146 w 1689"/>
                <a:gd name="T109" fmla="*/ 3770 h 4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89" h="4012">
                  <a:moveTo>
                    <a:pt x="1206" y="1086"/>
                  </a:moveTo>
                  <a:lnTo>
                    <a:pt x="1206" y="1086"/>
                  </a:lnTo>
                  <a:cubicBezTo>
                    <a:pt x="965" y="1086"/>
                    <a:pt x="965" y="1086"/>
                    <a:pt x="965" y="1086"/>
                  </a:cubicBezTo>
                  <a:cubicBezTo>
                    <a:pt x="1206" y="1026"/>
                    <a:pt x="1387" y="815"/>
                    <a:pt x="1387" y="544"/>
                  </a:cubicBezTo>
                  <a:cubicBezTo>
                    <a:pt x="1387" y="242"/>
                    <a:pt x="1146" y="0"/>
                    <a:pt x="844" y="0"/>
                  </a:cubicBezTo>
                  <a:cubicBezTo>
                    <a:pt x="543" y="0"/>
                    <a:pt x="302" y="242"/>
                    <a:pt x="302" y="544"/>
                  </a:cubicBezTo>
                  <a:cubicBezTo>
                    <a:pt x="302" y="815"/>
                    <a:pt x="482" y="1026"/>
                    <a:pt x="723" y="1086"/>
                  </a:cubicBezTo>
                  <a:cubicBezTo>
                    <a:pt x="482" y="1086"/>
                    <a:pt x="482" y="1086"/>
                    <a:pt x="482" y="1086"/>
                  </a:cubicBezTo>
                  <a:cubicBezTo>
                    <a:pt x="211" y="1086"/>
                    <a:pt x="0" y="1327"/>
                    <a:pt x="0" y="1629"/>
                  </a:cubicBezTo>
                  <a:cubicBezTo>
                    <a:pt x="0" y="2896"/>
                    <a:pt x="0" y="2896"/>
                    <a:pt x="0" y="2896"/>
                  </a:cubicBezTo>
                  <a:cubicBezTo>
                    <a:pt x="0" y="2956"/>
                    <a:pt x="29" y="2986"/>
                    <a:pt x="120" y="2986"/>
                  </a:cubicBezTo>
                  <a:cubicBezTo>
                    <a:pt x="302" y="2986"/>
                    <a:pt x="302" y="2986"/>
                    <a:pt x="302" y="2986"/>
                  </a:cubicBezTo>
                  <a:cubicBezTo>
                    <a:pt x="302" y="3740"/>
                    <a:pt x="302" y="3740"/>
                    <a:pt x="302" y="3740"/>
                  </a:cubicBezTo>
                  <a:cubicBezTo>
                    <a:pt x="302" y="3891"/>
                    <a:pt x="422" y="4011"/>
                    <a:pt x="543" y="4011"/>
                  </a:cubicBezTo>
                  <a:cubicBezTo>
                    <a:pt x="1146" y="4011"/>
                    <a:pt x="1146" y="4011"/>
                    <a:pt x="1146" y="4011"/>
                  </a:cubicBezTo>
                  <a:cubicBezTo>
                    <a:pt x="1267" y="4011"/>
                    <a:pt x="1387" y="3891"/>
                    <a:pt x="1387" y="3740"/>
                  </a:cubicBezTo>
                  <a:cubicBezTo>
                    <a:pt x="1387" y="2986"/>
                    <a:pt x="1387" y="2986"/>
                    <a:pt x="1387" y="2986"/>
                  </a:cubicBezTo>
                  <a:cubicBezTo>
                    <a:pt x="1598" y="2986"/>
                    <a:pt x="1598" y="2986"/>
                    <a:pt x="1598" y="2986"/>
                  </a:cubicBezTo>
                  <a:cubicBezTo>
                    <a:pt x="1658" y="2986"/>
                    <a:pt x="1688" y="2956"/>
                    <a:pt x="1688" y="2896"/>
                  </a:cubicBezTo>
                  <a:cubicBezTo>
                    <a:pt x="1688" y="1629"/>
                    <a:pt x="1688" y="1629"/>
                    <a:pt x="1688" y="1629"/>
                  </a:cubicBezTo>
                  <a:cubicBezTo>
                    <a:pt x="1688" y="1327"/>
                    <a:pt x="1477" y="1086"/>
                    <a:pt x="1206" y="1086"/>
                  </a:cubicBezTo>
                  <a:close/>
                  <a:moveTo>
                    <a:pt x="1176" y="544"/>
                  </a:moveTo>
                  <a:lnTo>
                    <a:pt x="1176" y="544"/>
                  </a:lnTo>
                  <a:lnTo>
                    <a:pt x="1176" y="544"/>
                  </a:lnTo>
                  <a:cubicBezTo>
                    <a:pt x="1176" y="724"/>
                    <a:pt x="1025" y="875"/>
                    <a:pt x="844" y="875"/>
                  </a:cubicBezTo>
                  <a:cubicBezTo>
                    <a:pt x="663" y="875"/>
                    <a:pt x="543" y="724"/>
                    <a:pt x="543" y="544"/>
                  </a:cubicBezTo>
                  <a:cubicBezTo>
                    <a:pt x="543" y="392"/>
                    <a:pt x="663" y="212"/>
                    <a:pt x="844" y="212"/>
                  </a:cubicBezTo>
                  <a:lnTo>
                    <a:pt x="844" y="212"/>
                  </a:lnTo>
                  <a:lnTo>
                    <a:pt x="844" y="212"/>
                  </a:lnTo>
                  <a:cubicBezTo>
                    <a:pt x="1025" y="212"/>
                    <a:pt x="1176" y="392"/>
                    <a:pt x="1176" y="544"/>
                  </a:cubicBezTo>
                  <a:close/>
                  <a:moveTo>
                    <a:pt x="1146" y="3770"/>
                  </a:moveTo>
                  <a:lnTo>
                    <a:pt x="1146" y="3770"/>
                  </a:lnTo>
                  <a:cubicBezTo>
                    <a:pt x="965" y="3770"/>
                    <a:pt x="965" y="3770"/>
                    <a:pt x="965" y="3770"/>
                  </a:cubicBezTo>
                  <a:cubicBezTo>
                    <a:pt x="965" y="2926"/>
                    <a:pt x="965" y="2926"/>
                    <a:pt x="965" y="2926"/>
                  </a:cubicBezTo>
                  <a:cubicBezTo>
                    <a:pt x="965" y="2866"/>
                    <a:pt x="905" y="2805"/>
                    <a:pt x="844" y="2805"/>
                  </a:cubicBezTo>
                  <a:cubicBezTo>
                    <a:pt x="784" y="2805"/>
                    <a:pt x="753" y="2866"/>
                    <a:pt x="753" y="2926"/>
                  </a:cubicBezTo>
                  <a:cubicBezTo>
                    <a:pt x="753" y="3770"/>
                    <a:pt x="753" y="3770"/>
                    <a:pt x="753" y="3770"/>
                  </a:cubicBezTo>
                  <a:cubicBezTo>
                    <a:pt x="543" y="3770"/>
                    <a:pt x="543" y="3770"/>
                    <a:pt x="543" y="3770"/>
                  </a:cubicBezTo>
                  <a:lnTo>
                    <a:pt x="543" y="3740"/>
                  </a:lnTo>
                  <a:cubicBezTo>
                    <a:pt x="543" y="2172"/>
                    <a:pt x="543" y="2172"/>
                    <a:pt x="543" y="2172"/>
                  </a:cubicBezTo>
                  <a:cubicBezTo>
                    <a:pt x="543" y="2142"/>
                    <a:pt x="482" y="2081"/>
                    <a:pt x="422" y="2081"/>
                  </a:cubicBezTo>
                  <a:cubicBezTo>
                    <a:pt x="361" y="2081"/>
                    <a:pt x="302" y="2142"/>
                    <a:pt x="302" y="2172"/>
                  </a:cubicBezTo>
                  <a:cubicBezTo>
                    <a:pt x="302" y="2775"/>
                    <a:pt x="302" y="2775"/>
                    <a:pt x="302" y="2775"/>
                  </a:cubicBezTo>
                  <a:cubicBezTo>
                    <a:pt x="211" y="2775"/>
                    <a:pt x="211" y="2775"/>
                    <a:pt x="211" y="2775"/>
                  </a:cubicBezTo>
                  <a:cubicBezTo>
                    <a:pt x="211" y="1629"/>
                    <a:pt x="211" y="1629"/>
                    <a:pt x="211" y="1629"/>
                  </a:cubicBezTo>
                  <a:cubicBezTo>
                    <a:pt x="211" y="1448"/>
                    <a:pt x="331" y="1297"/>
                    <a:pt x="482" y="1297"/>
                  </a:cubicBezTo>
                  <a:cubicBezTo>
                    <a:pt x="1206" y="1297"/>
                    <a:pt x="1206" y="1297"/>
                    <a:pt x="1206" y="1297"/>
                  </a:cubicBezTo>
                  <a:cubicBezTo>
                    <a:pt x="1356" y="1297"/>
                    <a:pt x="1477" y="1448"/>
                    <a:pt x="1477" y="1629"/>
                  </a:cubicBezTo>
                  <a:cubicBezTo>
                    <a:pt x="1477" y="2775"/>
                    <a:pt x="1477" y="2775"/>
                    <a:pt x="1477" y="2775"/>
                  </a:cubicBezTo>
                  <a:cubicBezTo>
                    <a:pt x="1387" y="2775"/>
                    <a:pt x="1387" y="2775"/>
                    <a:pt x="1387" y="2775"/>
                  </a:cubicBezTo>
                  <a:cubicBezTo>
                    <a:pt x="1387" y="2172"/>
                    <a:pt x="1387" y="2172"/>
                    <a:pt x="1387" y="2172"/>
                  </a:cubicBezTo>
                  <a:cubicBezTo>
                    <a:pt x="1387" y="2142"/>
                    <a:pt x="1356" y="2081"/>
                    <a:pt x="1267" y="2081"/>
                  </a:cubicBezTo>
                  <a:cubicBezTo>
                    <a:pt x="1206" y="2081"/>
                    <a:pt x="1176" y="2142"/>
                    <a:pt x="1176" y="2172"/>
                  </a:cubicBezTo>
                  <a:cubicBezTo>
                    <a:pt x="1176" y="3740"/>
                    <a:pt x="1176" y="3740"/>
                    <a:pt x="1176" y="3740"/>
                  </a:cubicBezTo>
                  <a:lnTo>
                    <a:pt x="1146" y="37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58" name="Freeform 57"/>
            <p:cNvSpPr>
              <a:spLocks noChangeArrowheads="1"/>
            </p:cNvSpPr>
            <p:nvPr/>
          </p:nvSpPr>
          <p:spPr bwMode="auto">
            <a:xfrm>
              <a:off x="3685223" y="3658009"/>
              <a:ext cx="619125" cy="1444625"/>
            </a:xfrm>
            <a:custGeom>
              <a:avLst/>
              <a:gdLst>
                <a:gd name="T0" fmla="*/ 1207 w 1721"/>
                <a:gd name="T1" fmla="*/ 1086 h 4012"/>
                <a:gd name="T2" fmla="*/ 1207 w 1721"/>
                <a:gd name="T3" fmla="*/ 1086 h 4012"/>
                <a:gd name="T4" fmla="*/ 996 w 1721"/>
                <a:gd name="T5" fmla="*/ 1086 h 4012"/>
                <a:gd name="T6" fmla="*/ 1388 w 1721"/>
                <a:gd name="T7" fmla="*/ 544 h 4012"/>
                <a:gd name="T8" fmla="*/ 845 w 1721"/>
                <a:gd name="T9" fmla="*/ 0 h 4012"/>
                <a:gd name="T10" fmla="*/ 332 w 1721"/>
                <a:gd name="T11" fmla="*/ 544 h 4012"/>
                <a:gd name="T12" fmla="*/ 332 w 1721"/>
                <a:gd name="T13" fmla="*/ 544 h 4012"/>
                <a:gd name="T14" fmla="*/ 332 w 1721"/>
                <a:gd name="T15" fmla="*/ 544 h 4012"/>
                <a:gd name="T16" fmla="*/ 332 w 1721"/>
                <a:gd name="T17" fmla="*/ 544 h 4012"/>
                <a:gd name="T18" fmla="*/ 724 w 1721"/>
                <a:gd name="T19" fmla="*/ 1086 h 4012"/>
                <a:gd name="T20" fmla="*/ 483 w 1721"/>
                <a:gd name="T21" fmla="*/ 1086 h 4012"/>
                <a:gd name="T22" fmla="*/ 0 w 1721"/>
                <a:gd name="T23" fmla="*/ 1629 h 4012"/>
                <a:gd name="T24" fmla="*/ 0 w 1721"/>
                <a:gd name="T25" fmla="*/ 2896 h 4012"/>
                <a:gd name="T26" fmla="*/ 121 w 1721"/>
                <a:gd name="T27" fmla="*/ 2986 h 4012"/>
                <a:gd name="T28" fmla="*/ 332 w 1721"/>
                <a:gd name="T29" fmla="*/ 2986 h 4012"/>
                <a:gd name="T30" fmla="*/ 332 w 1721"/>
                <a:gd name="T31" fmla="*/ 3740 h 4012"/>
                <a:gd name="T32" fmla="*/ 574 w 1721"/>
                <a:gd name="T33" fmla="*/ 4011 h 4012"/>
                <a:gd name="T34" fmla="*/ 1147 w 1721"/>
                <a:gd name="T35" fmla="*/ 4011 h 4012"/>
                <a:gd name="T36" fmla="*/ 1388 w 1721"/>
                <a:gd name="T37" fmla="*/ 3740 h 4012"/>
                <a:gd name="T38" fmla="*/ 1388 w 1721"/>
                <a:gd name="T39" fmla="*/ 2986 h 4012"/>
                <a:gd name="T40" fmla="*/ 1599 w 1721"/>
                <a:gd name="T41" fmla="*/ 2986 h 4012"/>
                <a:gd name="T42" fmla="*/ 1720 w 1721"/>
                <a:gd name="T43" fmla="*/ 2896 h 4012"/>
                <a:gd name="T44" fmla="*/ 1720 w 1721"/>
                <a:gd name="T45" fmla="*/ 1629 h 4012"/>
                <a:gd name="T46" fmla="*/ 1207 w 1721"/>
                <a:gd name="T47" fmla="*/ 1086 h 4012"/>
                <a:gd name="T48" fmla="*/ 1177 w 1721"/>
                <a:gd name="T49" fmla="*/ 544 h 4012"/>
                <a:gd name="T50" fmla="*/ 1177 w 1721"/>
                <a:gd name="T51" fmla="*/ 544 h 4012"/>
                <a:gd name="T52" fmla="*/ 845 w 1721"/>
                <a:gd name="T53" fmla="*/ 875 h 4012"/>
                <a:gd name="T54" fmla="*/ 544 w 1721"/>
                <a:gd name="T55" fmla="*/ 544 h 4012"/>
                <a:gd name="T56" fmla="*/ 845 w 1721"/>
                <a:gd name="T57" fmla="*/ 212 h 4012"/>
                <a:gd name="T58" fmla="*/ 845 w 1721"/>
                <a:gd name="T59" fmla="*/ 212 h 4012"/>
                <a:gd name="T60" fmla="*/ 845 w 1721"/>
                <a:gd name="T61" fmla="*/ 212 h 4012"/>
                <a:gd name="T62" fmla="*/ 1177 w 1721"/>
                <a:gd name="T63" fmla="*/ 544 h 4012"/>
                <a:gd name="T64" fmla="*/ 1388 w 1721"/>
                <a:gd name="T65" fmla="*/ 2775 h 4012"/>
                <a:gd name="T66" fmla="*/ 1388 w 1721"/>
                <a:gd name="T67" fmla="*/ 2775 h 4012"/>
                <a:gd name="T68" fmla="*/ 1388 w 1721"/>
                <a:gd name="T69" fmla="*/ 2172 h 4012"/>
                <a:gd name="T70" fmla="*/ 1297 w 1721"/>
                <a:gd name="T71" fmla="*/ 2081 h 4012"/>
                <a:gd name="T72" fmla="*/ 1177 w 1721"/>
                <a:gd name="T73" fmla="*/ 2172 h 4012"/>
                <a:gd name="T74" fmla="*/ 1177 w 1721"/>
                <a:gd name="T75" fmla="*/ 3740 h 4012"/>
                <a:gd name="T76" fmla="*/ 1147 w 1721"/>
                <a:gd name="T77" fmla="*/ 3770 h 4012"/>
                <a:gd name="T78" fmla="*/ 965 w 1721"/>
                <a:gd name="T79" fmla="*/ 3770 h 4012"/>
                <a:gd name="T80" fmla="*/ 965 w 1721"/>
                <a:gd name="T81" fmla="*/ 2926 h 4012"/>
                <a:gd name="T82" fmla="*/ 845 w 1721"/>
                <a:gd name="T83" fmla="*/ 2805 h 4012"/>
                <a:gd name="T84" fmla="*/ 755 w 1721"/>
                <a:gd name="T85" fmla="*/ 2926 h 4012"/>
                <a:gd name="T86" fmla="*/ 755 w 1721"/>
                <a:gd name="T87" fmla="*/ 3770 h 4012"/>
                <a:gd name="T88" fmla="*/ 574 w 1721"/>
                <a:gd name="T89" fmla="*/ 3770 h 4012"/>
                <a:gd name="T90" fmla="*/ 544 w 1721"/>
                <a:gd name="T91" fmla="*/ 3740 h 4012"/>
                <a:gd name="T92" fmla="*/ 544 w 1721"/>
                <a:gd name="T93" fmla="*/ 2172 h 4012"/>
                <a:gd name="T94" fmla="*/ 423 w 1721"/>
                <a:gd name="T95" fmla="*/ 2081 h 4012"/>
                <a:gd name="T96" fmla="*/ 332 w 1721"/>
                <a:gd name="T97" fmla="*/ 2172 h 4012"/>
                <a:gd name="T98" fmla="*/ 332 w 1721"/>
                <a:gd name="T99" fmla="*/ 2775 h 4012"/>
                <a:gd name="T100" fmla="*/ 212 w 1721"/>
                <a:gd name="T101" fmla="*/ 2775 h 4012"/>
                <a:gd name="T102" fmla="*/ 212 w 1721"/>
                <a:gd name="T103" fmla="*/ 1629 h 4012"/>
                <a:gd name="T104" fmla="*/ 483 w 1721"/>
                <a:gd name="T105" fmla="*/ 1297 h 4012"/>
                <a:gd name="T106" fmla="*/ 1207 w 1721"/>
                <a:gd name="T107" fmla="*/ 1297 h 4012"/>
                <a:gd name="T108" fmla="*/ 1509 w 1721"/>
                <a:gd name="T109" fmla="*/ 1629 h 4012"/>
                <a:gd name="T110" fmla="*/ 1509 w 1721"/>
                <a:gd name="T111" fmla="*/ 2775 h 4012"/>
                <a:gd name="T112" fmla="*/ 1388 w 1721"/>
                <a:gd name="T113" fmla="*/ 2775 h 4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21" h="4012">
                  <a:moveTo>
                    <a:pt x="1207" y="1086"/>
                  </a:moveTo>
                  <a:lnTo>
                    <a:pt x="1207" y="1086"/>
                  </a:lnTo>
                  <a:cubicBezTo>
                    <a:pt x="996" y="1086"/>
                    <a:pt x="996" y="1086"/>
                    <a:pt x="996" y="1086"/>
                  </a:cubicBezTo>
                  <a:cubicBezTo>
                    <a:pt x="1238" y="1026"/>
                    <a:pt x="1388" y="815"/>
                    <a:pt x="1388" y="544"/>
                  </a:cubicBezTo>
                  <a:cubicBezTo>
                    <a:pt x="1388" y="242"/>
                    <a:pt x="1147" y="0"/>
                    <a:pt x="845" y="0"/>
                  </a:cubicBezTo>
                  <a:cubicBezTo>
                    <a:pt x="544" y="0"/>
                    <a:pt x="332" y="242"/>
                    <a:pt x="332" y="544"/>
                  </a:cubicBezTo>
                  <a:lnTo>
                    <a:pt x="332" y="544"/>
                  </a:lnTo>
                  <a:lnTo>
                    <a:pt x="332" y="544"/>
                  </a:lnTo>
                  <a:lnTo>
                    <a:pt x="332" y="544"/>
                  </a:lnTo>
                  <a:cubicBezTo>
                    <a:pt x="332" y="815"/>
                    <a:pt x="483" y="1026"/>
                    <a:pt x="724" y="1086"/>
                  </a:cubicBezTo>
                  <a:cubicBezTo>
                    <a:pt x="483" y="1086"/>
                    <a:pt x="483" y="1086"/>
                    <a:pt x="483" y="1086"/>
                  </a:cubicBezTo>
                  <a:cubicBezTo>
                    <a:pt x="212" y="1086"/>
                    <a:pt x="0" y="1327"/>
                    <a:pt x="0" y="1629"/>
                  </a:cubicBezTo>
                  <a:cubicBezTo>
                    <a:pt x="0" y="2896"/>
                    <a:pt x="0" y="2896"/>
                    <a:pt x="0" y="2896"/>
                  </a:cubicBezTo>
                  <a:cubicBezTo>
                    <a:pt x="0" y="2956"/>
                    <a:pt x="61" y="2986"/>
                    <a:pt x="121" y="2986"/>
                  </a:cubicBezTo>
                  <a:cubicBezTo>
                    <a:pt x="332" y="2986"/>
                    <a:pt x="332" y="2986"/>
                    <a:pt x="332" y="2986"/>
                  </a:cubicBezTo>
                  <a:cubicBezTo>
                    <a:pt x="332" y="3740"/>
                    <a:pt x="332" y="3740"/>
                    <a:pt x="332" y="3740"/>
                  </a:cubicBezTo>
                  <a:cubicBezTo>
                    <a:pt x="332" y="3891"/>
                    <a:pt x="423" y="4011"/>
                    <a:pt x="574" y="4011"/>
                  </a:cubicBezTo>
                  <a:cubicBezTo>
                    <a:pt x="1147" y="4011"/>
                    <a:pt x="1147" y="4011"/>
                    <a:pt x="1147" y="4011"/>
                  </a:cubicBezTo>
                  <a:cubicBezTo>
                    <a:pt x="1297" y="4011"/>
                    <a:pt x="1388" y="3891"/>
                    <a:pt x="1388" y="3740"/>
                  </a:cubicBezTo>
                  <a:cubicBezTo>
                    <a:pt x="1388" y="2986"/>
                    <a:pt x="1388" y="2986"/>
                    <a:pt x="1388" y="2986"/>
                  </a:cubicBezTo>
                  <a:cubicBezTo>
                    <a:pt x="1599" y="2986"/>
                    <a:pt x="1599" y="2986"/>
                    <a:pt x="1599" y="2986"/>
                  </a:cubicBezTo>
                  <a:cubicBezTo>
                    <a:pt x="1659" y="2986"/>
                    <a:pt x="1720" y="2956"/>
                    <a:pt x="1720" y="2896"/>
                  </a:cubicBezTo>
                  <a:cubicBezTo>
                    <a:pt x="1720" y="1629"/>
                    <a:pt x="1720" y="1629"/>
                    <a:pt x="1720" y="1629"/>
                  </a:cubicBezTo>
                  <a:cubicBezTo>
                    <a:pt x="1720" y="1327"/>
                    <a:pt x="1509" y="1086"/>
                    <a:pt x="1207" y="1086"/>
                  </a:cubicBezTo>
                  <a:close/>
                  <a:moveTo>
                    <a:pt x="1177" y="544"/>
                  </a:moveTo>
                  <a:lnTo>
                    <a:pt x="1177" y="544"/>
                  </a:lnTo>
                  <a:cubicBezTo>
                    <a:pt x="1177" y="724"/>
                    <a:pt x="1026" y="875"/>
                    <a:pt x="845" y="875"/>
                  </a:cubicBezTo>
                  <a:cubicBezTo>
                    <a:pt x="694" y="875"/>
                    <a:pt x="544" y="724"/>
                    <a:pt x="544" y="544"/>
                  </a:cubicBezTo>
                  <a:cubicBezTo>
                    <a:pt x="544" y="392"/>
                    <a:pt x="694" y="212"/>
                    <a:pt x="845" y="212"/>
                  </a:cubicBezTo>
                  <a:lnTo>
                    <a:pt x="845" y="212"/>
                  </a:lnTo>
                  <a:lnTo>
                    <a:pt x="845" y="212"/>
                  </a:lnTo>
                  <a:cubicBezTo>
                    <a:pt x="1026" y="212"/>
                    <a:pt x="1177" y="392"/>
                    <a:pt x="1177" y="544"/>
                  </a:cubicBezTo>
                  <a:close/>
                  <a:moveTo>
                    <a:pt x="1388" y="2775"/>
                  </a:moveTo>
                  <a:lnTo>
                    <a:pt x="1388" y="2775"/>
                  </a:lnTo>
                  <a:cubicBezTo>
                    <a:pt x="1388" y="2172"/>
                    <a:pt x="1388" y="2172"/>
                    <a:pt x="1388" y="2172"/>
                  </a:cubicBezTo>
                  <a:cubicBezTo>
                    <a:pt x="1388" y="2142"/>
                    <a:pt x="1358" y="2081"/>
                    <a:pt x="1297" y="2081"/>
                  </a:cubicBezTo>
                  <a:cubicBezTo>
                    <a:pt x="1207" y="2081"/>
                    <a:pt x="1177" y="2142"/>
                    <a:pt x="1177" y="2172"/>
                  </a:cubicBezTo>
                  <a:cubicBezTo>
                    <a:pt x="1177" y="3740"/>
                    <a:pt x="1177" y="3740"/>
                    <a:pt x="1177" y="3740"/>
                  </a:cubicBezTo>
                  <a:lnTo>
                    <a:pt x="1147" y="3770"/>
                  </a:lnTo>
                  <a:cubicBezTo>
                    <a:pt x="965" y="3770"/>
                    <a:pt x="965" y="3770"/>
                    <a:pt x="965" y="3770"/>
                  </a:cubicBezTo>
                  <a:cubicBezTo>
                    <a:pt x="965" y="2926"/>
                    <a:pt x="965" y="2926"/>
                    <a:pt x="965" y="2926"/>
                  </a:cubicBezTo>
                  <a:cubicBezTo>
                    <a:pt x="965" y="2866"/>
                    <a:pt x="935" y="2805"/>
                    <a:pt x="845" y="2805"/>
                  </a:cubicBezTo>
                  <a:cubicBezTo>
                    <a:pt x="785" y="2805"/>
                    <a:pt x="755" y="2866"/>
                    <a:pt x="755" y="2926"/>
                  </a:cubicBezTo>
                  <a:cubicBezTo>
                    <a:pt x="755" y="3770"/>
                    <a:pt x="755" y="3770"/>
                    <a:pt x="755" y="3770"/>
                  </a:cubicBezTo>
                  <a:cubicBezTo>
                    <a:pt x="574" y="3770"/>
                    <a:pt x="574" y="3770"/>
                    <a:pt x="574" y="3770"/>
                  </a:cubicBezTo>
                  <a:cubicBezTo>
                    <a:pt x="544" y="3770"/>
                    <a:pt x="544" y="3740"/>
                    <a:pt x="544" y="3740"/>
                  </a:cubicBezTo>
                  <a:cubicBezTo>
                    <a:pt x="544" y="2172"/>
                    <a:pt x="544" y="2172"/>
                    <a:pt x="544" y="2172"/>
                  </a:cubicBezTo>
                  <a:cubicBezTo>
                    <a:pt x="544" y="2142"/>
                    <a:pt x="483" y="2081"/>
                    <a:pt x="423" y="2081"/>
                  </a:cubicBezTo>
                  <a:cubicBezTo>
                    <a:pt x="362" y="2081"/>
                    <a:pt x="332" y="2142"/>
                    <a:pt x="332" y="2172"/>
                  </a:cubicBezTo>
                  <a:cubicBezTo>
                    <a:pt x="332" y="2775"/>
                    <a:pt x="332" y="2775"/>
                    <a:pt x="332" y="2775"/>
                  </a:cubicBezTo>
                  <a:cubicBezTo>
                    <a:pt x="212" y="2775"/>
                    <a:pt x="212" y="2775"/>
                    <a:pt x="212" y="2775"/>
                  </a:cubicBezTo>
                  <a:cubicBezTo>
                    <a:pt x="212" y="1629"/>
                    <a:pt x="212" y="1629"/>
                    <a:pt x="212" y="1629"/>
                  </a:cubicBezTo>
                  <a:cubicBezTo>
                    <a:pt x="212" y="1448"/>
                    <a:pt x="332" y="1297"/>
                    <a:pt x="483" y="1297"/>
                  </a:cubicBezTo>
                  <a:cubicBezTo>
                    <a:pt x="1207" y="1297"/>
                    <a:pt x="1207" y="1297"/>
                    <a:pt x="1207" y="1297"/>
                  </a:cubicBezTo>
                  <a:cubicBezTo>
                    <a:pt x="1358" y="1297"/>
                    <a:pt x="1509" y="1448"/>
                    <a:pt x="1509" y="1629"/>
                  </a:cubicBezTo>
                  <a:cubicBezTo>
                    <a:pt x="1509" y="2775"/>
                    <a:pt x="1509" y="2775"/>
                    <a:pt x="1509" y="2775"/>
                  </a:cubicBezTo>
                  <a:lnTo>
                    <a:pt x="1388" y="277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59" name="Freeform 58"/>
            <p:cNvSpPr>
              <a:spLocks noChangeArrowheads="1"/>
            </p:cNvSpPr>
            <p:nvPr/>
          </p:nvSpPr>
          <p:spPr bwMode="auto">
            <a:xfrm>
              <a:off x="3012123" y="3658009"/>
              <a:ext cx="608012" cy="1433512"/>
            </a:xfrm>
            <a:custGeom>
              <a:avLst/>
              <a:gdLst>
                <a:gd name="T0" fmla="*/ 1206 w 1690"/>
                <a:gd name="T1" fmla="*/ 1086 h 3982"/>
                <a:gd name="T2" fmla="*/ 1206 w 1690"/>
                <a:gd name="T3" fmla="*/ 1086 h 3982"/>
                <a:gd name="T4" fmla="*/ 965 w 1690"/>
                <a:gd name="T5" fmla="*/ 1086 h 3982"/>
                <a:gd name="T6" fmla="*/ 1357 w 1690"/>
                <a:gd name="T7" fmla="*/ 544 h 3982"/>
                <a:gd name="T8" fmla="*/ 1357 w 1690"/>
                <a:gd name="T9" fmla="*/ 544 h 3982"/>
                <a:gd name="T10" fmla="*/ 1357 w 1690"/>
                <a:gd name="T11" fmla="*/ 544 h 3982"/>
                <a:gd name="T12" fmla="*/ 1357 w 1690"/>
                <a:gd name="T13" fmla="*/ 544 h 3982"/>
                <a:gd name="T14" fmla="*/ 844 w 1690"/>
                <a:gd name="T15" fmla="*/ 0 h 3982"/>
                <a:gd name="T16" fmla="*/ 301 w 1690"/>
                <a:gd name="T17" fmla="*/ 544 h 3982"/>
                <a:gd name="T18" fmla="*/ 694 w 1690"/>
                <a:gd name="T19" fmla="*/ 1086 h 3982"/>
                <a:gd name="T20" fmla="*/ 483 w 1690"/>
                <a:gd name="T21" fmla="*/ 1086 h 3982"/>
                <a:gd name="T22" fmla="*/ 0 w 1690"/>
                <a:gd name="T23" fmla="*/ 1629 h 3982"/>
                <a:gd name="T24" fmla="*/ 0 w 1690"/>
                <a:gd name="T25" fmla="*/ 2896 h 3982"/>
                <a:gd name="T26" fmla="*/ 91 w 1690"/>
                <a:gd name="T27" fmla="*/ 2986 h 3982"/>
                <a:gd name="T28" fmla="*/ 301 w 1690"/>
                <a:gd name="T29" fmla="*/ 2986 h 3982"/>
                <a:gd name="T30" fmla="*/ 301 w 1690"/>
                <a:gd name="T31" fmla="*/ 3740 h 3982"/>
                <a:gd name="T32" fmla="*/ 542 w 1690"/>
                <a:gd name="T33" fmla="*/ 3981 h 3982"/>
                <a:gd name="T34" fmla="*/ 1116 w 1690"/>
                <a:gd name="T35" fmla="*/ 3981 h 3982"/>
                <a:gd name="T36" fmla="*/ 1357 w 1690"/>
                <a:gd name="T37" fmla="*/ 3740 h 3982"/>
                <a:gd name="T38" fmla="*/ 1357 w 1690"/>
                <a:gd name="T39" fmla="*/ 2986 h 3982"/>
                <a:gd name="T40" fmla="*/ 1568 w 1690"/>
                <a:gd name="T41" fmla="*/ 2986 h 3982"/>
                <a:gd name="T42" fmla="*/ 1689 w 1690"/>
                <a:gd name="T43" fmla="*/ 2896 h 3982"/>
                <a:gd name="T44" fmla="*/ 1689 w 1690"/>
                <a:gd name="T45" fmla="*/ 1629 h 3982"/>
                <a:gd name="T46" fmla="*/ 1206 w 1690"/>
                <a:gd name="T47" fmla="*/ 1086 h 3982"/>
                <a:gd name="T48" fmla="*/ 844 w 1690"/>
                <a:gd name="T49" fmla="*/ 212 h 3982"/>
                <a:gd name="T50" fmla="*/ 844 w 1690"/>
                <a:gd name="T51" fmla="*/ 212 h 3982"/>
                <a:gd name="T52" fmla="*/ 844 w 1690"/>
                <a:gd name="T53" fmla="*/ 212 h 3982"/>
                <a:gd name="T54" fmla="*/ 844 w 1690"/>
                <a:gd name="T55" fmla="*/ 212 h 3982"/>
                <a:gd name="T56" fmla="*/ 1146 w 1690"/>
                <a:gd name="T57" fmla="*/ 544 h 3982"/>
                <a:gd name="T58" fmla="*/ 844 w 1690"/>
                <a:gd name="T59" fmla="*/ 875 h 3982"/>
                <a:gd name="T60" fmla="*/ 512 w 1690"/>
                <a:gd name="T61" fmla="*/ 544 h 3982"/>
                <a:gd name="T62" fmla="*/ 844 w 1690"/>
                <a:gd name="T63" fmla="*/ 212 h 3982"/>
                <a:gd name="T64" fmla="*/ 844 w 1690"/>
                <a:gd name="T65" fmla="*/ 2805 h 3982"/>
                <a:gd name="T66" fmla="*/ 844 w 1690"/>
                <a:gd name="T67" fmla="*/ 2805 h 3982"/>
                <a:gd name="T68" fmla="*/ 724 w 1690"/>
                <a:gd name="T69" fmla="*/ 2926 h 3982"/>
                <a:gd name="T70" fmla="*/ 724 w 1690"/>
                <a:gd name="T71" fmla="*/ 3770 h 3982"/>
                <a:gd name="T72" fmla="*/ 542 w 1690"/>
                <a:gd name="T73" fmla="*/ 3770 h 3982"/>
                <a:gd name="T74" fmla="*/ 542 w 1690"/>
                <a:gd name="T75" fmla="*/ 3740 h 3982"/>
                <a:gd name="T76" fmla="*/ 542 w 1690"/>
                <a:gd name="T77" fmla="*/ 2172 h 3982"/>
                <a:gd name="T78" fmla="*/ 422 w 1690"/>
                <a:gd name="T79" fmla="*/ 2081 h 3982"/>
                <a:gd name="T80" fmla="*/ 301 w 1690"/>
                <a:gd name="T81" fmla="*/ 2172 h 3982"/>
                <a:gd name="T82" fmla="*/ 301 w 1690"/>
                <a:gd name="T83" fmla="*/ 2775 h 3982"/>
                <a:gd name="T84" fmla="*/ 211 w 1690"/>
                <a:gd name="T85" fmla="*/ 2775 h 3982"/>
                <a:gd name="T86" fmla="*/ 211 w 1690"/>
                <a:gd name="T87" fmla="*/ 1629 h 3982"/>
                <a:gd name="T88" fmla="*/ 483 w 1690"/>
                <a:gd name="T89" fmla="*/ 1297 h 3982"/>
                <a:gd name="T90" fmla="*/ 1206 w 1690"/>
                <a:gd name="T91" fmla="*/ 1297 h 3982"/>
                <a:gd name="T92" fmla="*/ 1477 w 1690"/>
                <a:gd name="T93" fmla="*/ 1629 h 3982"/>
                <a:gd name="T94" fmla="*/ 1477 w 1690"/>
                <a:gd name="T95" fmla="*/ 2775 h 3982"/>
                <a:gd name="T96" fmla="*/ 1357 w 1690"/>
                <a:gd name="T97" fmla="*/ 2775 h 3982"/>
                <a:gd name="T98" fmla="*/ 1357 w 1690"/>
                <a:gd name="T99" fmla="*/ 2172 h 3982"/>
                <a:gd name="T100" fmla="*/ 1266 w 1690"/>
                <a:gd name="T101" fmla="*/ 2081 h 3982"/>
                <a:gd name="T102" fmla="*/ 1146 w 1690"/>
                <a:gd name="T103" fmla="*/ 2172 h 3982"/>
                <a:gd name="T104" fmla="*/ 1146 w 1690"/>
                <a:gd name="T105" fmla="*/ 3740 h 3982"/>
                <a:gd name="T106" fmla="*/ 1116 w 1690"/>
                <a:gd name="T107" fmla="*/ 3770 h 3982"/>
                <a:gd name="T108" fmla="*/ 935 w 1690"/>
                <a:gd name="T109" fmla="*/ 3770 h 3982"/>
                <a:gd name="T110" fmla="*/ 935 w 1690"/>
                <a:gd name="T111" fmla="*/ 2926 h 3982"/>
                <a:gd name="T112" fmla="*/ 844 w 1690"/>
                <a:gd name="T113" fmla="*/ 2805 h 3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90" h="3982">
                  <a:moveTo>
                    <a:pt x="1206" y="1086"/>
                  </a:moveTo>
                  <a:lnTo>
                    <a:pt x="1206" y="1086"/>
                  </a:lnTo>
                  <a:cubicBezTo>
                    <a:pt x="965" y="1086"/>
                    <a:pt x="965" y="1086"/>
                    <a:pt x="965" y="1086"/>
                  </a:cubicBezTo>
                  <a:cubicBezTo>
                    <a:pt x="1206" y="1026"/>
                    <a:pt x="1357" y="815"/>
                    <a:pt x="1357" y="544"/>
                  </a:cubicBezTo>
                  <a:lnTo>
                    <a:pt x="1357" y="544"/>
                  </a:lnTo>
                  <a:lnTo>
                    <a:pt x="1357" y="544"/>
                  </a:lnTo>
                  <a:lnTo>
                    <a:pt x="1357" y="544"/>
                  </a:lnTo>
                  <a:cubicBezTo>
                    <a:pt x="1357" y="242"/>
                    <a:pt x="1146" y="0"/>
                    <a:pt x="844" y="0"/>
                  </a:cubicBezTo>
                  <a:cubicBezTo>
                    <a:pt x="542" y="0"/>
                    <a:pt x="301" y="242"/>
                    <a:pt x="301" y="544"/>
                  </a:cubicBezTo>
                  <a:cubicBezTo>
                    <a:pt x="301" y="815"/>
                    <a:pt x="483" y="1026"/>
                    <a:pt x="694" y="1086"/>
                  </a:cubicBezTo>
                  <a:cubicBezTo>
                    <a:pt x="483" y="1086"/>
                    <a:pt x="483" y="1086"/>
                    <a:pt x="483" y="1086"/>
                  </a:cubicBezTo>
                  <a:cubicBezTo>
                    <a:pt x="211" y="1086"/>
                    <a:pt x="0" y="1327"/>
                    <a:pt x="0" y="1629"/>
                  </a:cubicBezTo>
                  <a:cubicBezTo>
                    <a:pt x="0" y="2896"/>
                    <a:pt x="0" y="2896"/>
                    <a:pt x="0" y="2896"/>
                  </a:cubicBezTo>
                  <a:cubicBezTo>
                    <a:pt x="0" y="2956"/>
                    <a:pt x="30" y="2986"/>
                    <a:pt x="91" y="2986"/>
                  </a:cubicBezTo>
                  <a:cubicBezTo>
                    <a:pt x="301" y="2986"/>
                    <a:pt x="301" y="2986"/>
                    <a:pt x="301" y="2986"/>
                  </a:cubicBezTo>
                  <a:cubicBezTo>
                    <a:pt x="301" y="3740"/>
                    <a:pt x="301" y="3740"/>
                    <a:pt x="301" y="3740"/>
                  </a:cubicBezTo>
                  <a:cubicBezTo>
                    <a:pt x="301" y="3891"/>
                    <a:pt x="422" y="3981"/>
                    <a:pt x="542" y="3981"/>
                  </a:cubicBezTo>
                  <a:cubicBezTo>
                    <a:pt x="1116" y="3981"/>
                    <a:pt x="1116" y="3981"/>
                    <a:pt x="1116" y="3981"/>
                  </a:cubicBezTo>
                  <a:cubicBezTo>
                    <a:pt x="1266" y="3981"/>
                    <a:pt x="1357" y="3891"/>
                    <a:pt x="1357" y="3740"/>
                  </a:cubicBezTo>
                  <a:cubicBezTo>
                    <a:pt x="1357" y="2986"/>
                    <a:pt x="1357" y="2986"/>
                    <a:pt x="1357" y="2986"/>
                  </a:cubicBezTo>
                  <a:cubicBezTo>
                    <a:pt x="1568" y="2986"/>
                    <a:pt x="1568" y="2986"/>
                    <a:pt x="1568" y="2986"/>
                  </a:cubicBezTo>
                  <a:cubicBezTo>
                    <a:pt x="1659" y="2986"/>
                    <a:pt x="1689" y="2956"/>
                    <a:pt x="1689" y="2896"/>
                  </a:cubicBezTo>
                  <a:cubicBezTo>
                    <a:pt x="1689" y="1629"/>
                    <a:pt x="1689" y="1629"/>
                    <a:pt x="1689" y="1629"/>
                  </a:cubicBezTo>
                  <a:cubicBezTo>
                    <a:pt x="1689" y="1327"/>
                    <a:pt x="1477" y="1086"/>
                    <a:pt x="1206" y="1086"/>
                  </a:cubicBezTo>
                  <a:close/>
                  <a:moveTo>
                    <a:pt x="844" y="212"/>
                  </a:moveTo>
                  <a:lnTo>
                    <a:pt x="844" y="212"/>
                  </a:lnTo>
                  <a:lnTo>
                    <a:pt x="844" y="212"/>
                  </a:lnTo>
                  <a:lnTo>
                    <a:pt x="844" y="212"/>
                  </a:lnTo>
                  <a:cubicBezTo>
                    <a:pt x="1025" y="212"/>
                    <a:pt x="1146" y="392"/>
                    <a:pt x="1146" y="544"/>
                  </a:cubicBezTo>
                  <a:cubicBezTo>
                    <a:pt x="1146" y="724"/>
                    <a:pt x="1025" y="875"/>
                    <a:pt x="844" y="875"/>
                  </a:cubicBezTo>
                  <a:cubicBezTo>
                    <a:pt x="663" y="875"/>
                    <a:pt x="512" y="724"/>
                    <a:pt x="512" y="544"/>
                  </a:cubicBezTo>
                  <a:cubicBezTo>
                    <a:pt x="512" y="392"/>
                    <a:pt x="663" y="212"/>
                    <a:pt x="844" y="212"/>
                  </a:cubicBezTo>
                  <a:close/>
                  <a:moveTo>
                    <a:pt x="844" y="2805"/>
                  </a:moveTo>
                  <a:lnTo>
                    <a:pt x="844" y="2805"/>
                  </a:lnTo>
                  <a:cubicBezTo>
                    <a:pt x="754" y="2805"/>
                    <a:pt x="724" y="2866"/>
                    <a:pt x="724" y="2926"/>
                  </a:cubicBezTo>
                  <a:cubicBezTo>
                    <a:pt x="724" y="3770"/>
                    <a:pt x="724" y="3770"/>
                    <a:pt x="724" y="3770"/>
                  </a:cubicBezTo>
                  <a:cubicBezTo>
                    <a:pt x="542" y="3770"/>
                    <a:pt x="542" y="3770"/>
                    <a:pt x="542" y="3770"/>
                  </a:cubicBezTo>
                  <a:lnTo>
                    <a:pt x="542" y="3740"/>
                  </a:lnTo>
                  <a:cubicBezTo>
                    <a:pt x="542" y="2172"/>
                    <a:pt x="542" y="2172"/>
                    <a:pt x="542" y="2172"/>
                  </a:cubicBezTo>
                  <a:cubicBezTo>
                    <a:pt x="542" y="2142"/>
                    <a:pt x="483" y="2081"/>
                    <a:pt x="422" y="2081"/>
                  </a:cubicBezTo>
                  <a:cubicBezTo>
                    <a:pt x="362" y="2081"/>
                    <a:pt x="301" y="2142"/>
                    <a:pt x="301" y="2172"/>
                  </a:cubicBezTo>
                  <a:cubicBezTo>
                    <a:pt x="301" y="2775"/>
                    <a:pt x="301" y="2775"/>
                    <a:pt x="301" y="2775"/>
                  </a:cubicBezTo>
                  <a:cubicBezTo>
                    <a:pt x="211" y="2775"/>
                    <a:pt x="211" y="2775"/>
                    <a:pt x="211" y="2775"/>
                  </a:cubicBezTo>
                  <a:cubicBezTo>
                    <a:pt x="211" y="1629"/>
                    <a:pt x="211" y="1629"/>
                    <a:pt x="211" y="1629"/>
                  </a:cubicBezTo>
                  <a:cubicBezTo>
                    <a:pt x="211" y="1448"/>
                    <a:pt x="332" y="1297"/>
                    <a:pt x="483" y="1297"/>
                  </a:cubicBezTo>
                  <a:cubicBezTo>
                    <a:pt x="1206" y="1297"/>
                    <a:pt x="1206" y="1297"/>
                    <a:pt x="1206" y="1297"/>
                  </a:cubicBezTo>
                  <a:cubicBezTo>
                    <a:pt x="1357" y="1297"/>
                    <a:pt x="1477" y="1448"/>
                    <a:pt x="1477" y="1629"/>
                  </a:cubicBezTo>
                  <a:cubicBezTo>
                    <a:pt x="1477" y="2775"/>
                    <a:pt x="1477" y="2775"/>
                    <a:pt x="1477" y="2775"/>
                  </a:cubicBezTo>
                  <a:cubicBezTo>
                    <a:pt x="1357" y="2775"/>
                    <a:pt x="1357" y="2775"/>
                    <a:pt x="1357" y="2775"/>
                  </a:cubicBezTo>
                  <a:cubicBezTo>
                    <a:pt x="1357" y="2172"/>
                    <a:pt x="1357" y="2172"/>
                    <a:pt x="1357" y="2172"/>
                  </a:cubicBezTo>
                  <a:cubicBezTo>
                    <a:pt x="1357" y="2142"/>
                    <a:pt x="1327" y="2081"/>
                    <a:pt x="1266" y="2081"/>
                  </a:cubicBezTo>
                  <a:cubicBezTo>
                    <a:pt x="1206" y="2081"/>
                    <a:pt x="1146" y="2142"/>
                    <a:pt x="1146" y="2172"/>
                  </a:cubicBezTo>
                  <a:cubicBezTo>
                    <a:pt x="1146" y="3740"/>
                    <a:pt x="1146" y="3740"/>
                    <a:pt x="1146" y="3740"/>
                  </a:cubicBezTo>
                  <a:cubicBezTo>
                    <a:pt x="1146" y="3740"/>
                    <a:pt x="1146" y="3770"/>
                    <a:pt x="1116" y="3770"/>
                  </a:cubicBezTo>
                  <a:cubicBezTo>
                    <a:pt x="935" y="3770"/>
                    <a:pt x="935" y="3770"/>
                    <a:pt x="935" y="3770"/>
                  </a:cubicBezTo>
                  <a:cubicBezTo>
                    <a:pt x="935" y="2926"/>
                    <a:pt x="935" y="2926"/>
                    <a:pt x="935" y="2926"/>
                  </a:cubicBezTo>
                  <a:cubicBezTo>
                    <a:pt x="935" y="2866"/>
                    <a:pt x="904" y="2805"/>
                    <a:pt x="844" y="280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60" name="Freeform 59"/>
            <p:cNvSpPr>
              <a:spLocks noChangeArrowheads="1"/>
            </p:cNvSpPr>
            <p:nvPr/>
          </p:nvSpPr>
          <p:spPr bwMode="auto">
            <a:xfrm>
              <a:off x="3023235" y="3127784"/>
              <a:ext cx="576263" cy="542925"/>
            </a:xfrm>
            <a:custGeom>
              <a:avLst/>
              <a:gdLst>
                <a:gd name="T0" fmla="*/ 61 w 1599"/>
                <a:gd name="T1" fmla="*/ 662 h 1507"/>
                <a:gd name="T2" fmla="*/ 61 w 1599"/>
                <a:gd name="T3" fmla="*/ 662 h 1507"/>
                <a:gd name="T4" fmla="*/ 61 w 1599"/>
                <a:gd name="T5" fmla="*/ 662 h 1507"/>
                <a:gd name="T6" fmla="*/ 61 w 1599"/>
                <a:gd name="T7" fmla="*/ 662 h 1507"/>
                <a:gd name="T8" fmla="*/ 332 w 1599"/>
                <a:gd name="T9" fmla="*/ 964 h 1507"/>
                <a:gd name="T10" fmla="*/ 302 w 1599"/>
                <a:gd name="T11" fmla="*/ 1386 h 1507"/>
                <a:gd name="T12" fmla="*/ 332 w 1599"/>
                <a:gd name="T13" fmla="*/ 1476 h 1507"/>
                <a:gd name="T14" fmla="*/ 392 w 1599"/>
                <a:gd name="T15" fmla="*/ 1506 h 1507"/>
                <a:gd name="T16" fmla="*/ 453 w 1599"/>
                <a:gd name="T17" fmla="*/ 1476 h 1507"/>
                <a:gd name="T18" fmla="*/ 453 w 1599"/>
                <a:gd name="T19" fmla="*/ 1476 h 1507"/>
                <a:gd name="T20" fmla="*/ 453 w 1599"/>
                <a:gd name="T21" fmla="*/ 1476 h 1507"/>
                <a:gd name="T22" fmla="*/ 814 w 1599"/>
                <a:gd name="T23" fmla="*/ 1296 h 1507"/>
                <a:gd name="T24" fmla="*/ 1176 w 1599"/>
                <a:gd name="T25" fmla="*/ 1476 h 1507"/>
                <a:gd name="T26" fmla="*/ 1236 w 1599"/>
                <a:gd name="T27" fmla="*/ 1506 h 1507"/>
                <a:gd name="T28" fmla="*/ 1297 w 1599"/>
                <a:gd name="T29" fmla="*/ 1476 h 1507"/>
                <a:gd name="T30" fmla="*/ 1327 w 1599"/>
                <a:gd name="T31" fmla="*/ 1386 h 1507"/>
                <a:gd name="T32" fmla="*/ 1267 w 1599"/>
                <a:gd name="T33" fmla="*/ 964 h 1507"/>
                <a:gd name="T34" fmla="*/ 1267 w 1599"/>
                <a:gd name="T35" fmla="*/ 964 h 1507"/>
                <a:gd name="T36" fmla="*/ 1568 w 1599"/>
                <a:gd name="T37" fmla="*/ 693 h 1507"/>
                <a:gd name="T38" fmla="*/ 1598 w 1599"/>
                <a:gd name="T39" fmla="*/ 573 h 1507"/>
                <a:gd name="T40" fmla="*/ 1508 w 1599"/>
                <a:gd name="T41" fmla="*/ 483 h 1507"/>
                <a:gd name="T42" fmla="*/ 1086 w 1599"/>
                <a:gd name="T43" fmla="*/ 422 h 1507"/>
                <a:gd name="T44" fmla="*/ 905 w 1599"/>
                <a:gd name="T45" fmla="*/ 60 h 1507"/>
                <a:gd name="T46" fmla="*/ 814 w 1599"/>
                <a:gd name="T47" fmla="*/ 0 h 1507"/>
                <a:gd name="T48" fmla="*/ 724 w 1599"/>
                <a:gd name="T49" fmla="*/ 60 h 1507"/>
                <a:gd name="T50" fmla="*/ 512 w 1599"/>
                <a:gd name="T51" fmla="*/ 422 h 1507"/>
                <a:gd name="T52" fmla="*/ 121 w 1599"/>
                <a:gd name="T53" fmla="*/ 483 h 1507"/>
                <a:gd name="T54" fmla="*/ 30 w 1599"/>
                <a:gd name="T55" fmla="*/ 573 h 1507"/>
                <a:gd name="T56" fmla="*/ 61 w 1599"/>
                <a:gd name="T57" fmla="*/ 662 h 1507"/>
                <a:gd name="T58" fmla="*/ 1086 w 1599"/>
                <a:gd name="T59" fmla="*/ 843 h 1507"/>
                <a:gd name="T60" fmla="*/ 1086 w 1599"/>
                <a:gd name="T61" fmla="*/ 843 h 1507"/>
                <a:gd name="T62" fmla="*/ 1086 w 1599"/>
                <a:gd name="T63" fmla="*/ 843 h 1507"/>
                <a:gd name="T64" fmla="*/ 1026 w 1599"/>
                <a:gd name="T65" fmla="*/ 934 h 1507"/>
                <a:gd name="T66" fmla="*/ 1086 w 1599"/>
                <a:gd name="T67" fmla="*/ 1175 h 1507"/>
                <a:gd name="T68" fmla="*/ 844 w 1599"/>
                <a:gd name="T69" fmla="*/ 1085 h 1507"/>
                <a:gd name="T70" fmla="*/ 814 w 1599"/>
                <a:gd name="T71" fmla="*/ 1055 h 1507"/>
                <a:gd name="T72" fmla="*/ 754 w 1599"/>
                <a:gd name="T73" fmla="*/ 1085 h 1507"/>
                <a:gd name="T74" fmla="*/ 512 w 1599"/>
                <a:gd name="T75" fmla="*/ 1175 h 1507"/>
                <a:gd name="T76" fmla="*/ 573 w 1599"/>
                <a:gd name="T77" fmla="*/ 934 h 1507"/>
                <a:gd name="T78" fmla="*/ 543 w 1599"/>
                <a:gd name="T79" fmla="*/ 843 h 1507"/>
                <a:gd name="T80" fmla="*/ 362 w 1599"/>
                <a:gd name="T81" fmla="*/ 662 h 1507"/>
                <a:gd name="T82" fmla="*/ 603 w 1599"/>
                <a:gd name="T83" fmla="*/ 633 h 1507"/>
                <a:gd name="T84" fmla="*/ 694 w 1599"/>
                <a:gd name="T85" fmla="*/ 573 h 1507"/>
                <a:gd name="T86" fmla="*/ 814 w 1599"/>
                <a:gd name="T87" fmla="*/ 362 h 1507"/>
                <a:gd name="T88" fmla="*/ 905 w 1599"/>
                <a:gd name="T89" fmla="*/ 573 h 1507"/>
                <a:gd name="T90" fmla="*/ 995 w 1599"/>
                <a:gd name="T91" fmla="*/ 633 h 1507"/>
                <a:gd name="T92" fmla="*/ 1236 w 1599"/>
                <a:gd name="T93" fmla="*/ 662 h 1507"/>
                <a:gd name="T94" fmla="*/ 1086 w 1599"/>
                <a:gd name="T95" fmla="*/ 843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99" h="1507">
                  <a:moveTo>
                    <a:pt x="61" y="662"/>
                  </a:moveTo>
                  <a:lnTo>
                    <a:pt x="61" y="662"/>
                  </a:lnTo>
                  <a:lnTo>
                    <a:pt x="61" y="662"/>
                  </a:lnTo>
                  <a:lnTo>
                    <a:pt x="61" y="662"/>
                  </a:lnTo>
                  <a:cubicBezTo>
                    <a:pt x="332" y="964"/>
                    <a:pt x="332" y="964"/>
                    <a:pt x="332" y="964"/>
                  </a:cubicBezTo>
                  <a:cubicBezTo>
                    <a:pt x="302" y="1386"/>
                    <a:pt x="302" y="1386"/>
                    <a:pt x="302" y="1386"/>
                  </a:cubicBezTo>
                  <a:cubicBezTo>
                    <a:pt x="271" y="1417"/>
                    <a:pt x="302" y="1476"/>
                    <a:pt x="332" y="1476"/>
                  </a:cubicBezTo>
                  <a:cubicBezTo>
                    <a:pt x="332" y="1506"/>
                    <a:pt x="392" y="1506"/>
                    <a:pt x="392" y="1506"/>
                  </a:cubicBezTo>
                  <a:cubicBezTo>
                    <a:pt x="423" y="1506"/>
                    <a:pt x="423" y="1506"/>
                    <a:pt x="453" y="1476"/>
                  </a:cubicBezTo>
                  <a:lnTo>
                    <a:pt x="453" y="1476"/>
                  </a:lnTo>
                  <a:lnTo>
                    <a:pt x="453" y="1476"/>
                  </a:lnTo>
                  <a:cubicBezTo>
                    <a:pt x="814" y="1296"/>
                    <a:pt x="814" y="1296"/>
                    <a:pt x="814" y="1296"/>
                  </a:cubicBezTo>
                  <a:cubicBezTo>
                    <a:pt x="1176" y="1476"/>
                    <a:pt x="1176" y="1476"/>
                    <a:pt x="1176" y="1476"/>
                  </a:cubicBezTo>
                  <a:cubicBezTo>
                    <a:pt x="1206" y="1506"/>
                    <a:pt x="1206" y="1506"/>
                    <a:pt x="1236" y="1506"/>
                  </a:cubicBezTo>
                  <a:cubicBezTo>
                    <a:pt x="1236" y="1506"/>
                    <a:pt x="1267" y="1506"/>
                    <a:pt x="1297" y="1476"/>
                  </a:cubicBezTo>
                  <a:cubicBezTo>
                    <a:pt x="1327" y="1476"/>
                    <a:pt x="1357" y="1417"/>
                    <a:pt x="1327" y="1386"/>
                  </a:cubicBezTo>
                  <a:cubicBezTo>
                    <a:pt x="1267" y="964"/>
                    <a:pt x="1267" y="964"/>
                    <a:pt x="1267" y="964"/>
                  </a:cubicBezTo>
                  <a:lnTo>
                    <a:pt x="1267" y="964"/>
                  </a:lnTo>
                  <a:cubicBezTo>
                    <a:pt x="1568" y="693"/>
                    <a:pt x="1568" y="693"/>
                    <a:pt x="1568" y="693"/>
                  </a:cubicBezTo>
                  <a:cubicBezTo>
                    <a:pt x="1598" y="662"/>
                    <a:pt x="1598" y="603"/>
                    <a:pt x="1598" y="573"/>
                  </a:cubicBezTo>
                  <a:cubicBezTo>
                    <a:pt x="1568" y="483"/>
                    <a:pt x="1538" y="483"/>
                    <a:pt x="1508" y="483"/>
                  </a:cubicBezTo>
                  <a:cubicBezTo>
                    <a:pt x="1508" y="483"/>
                    <a:pt x="1146" y="453"/>
                    <a:pt x="1086" y="422"/>
                  </a:cubicBezTo>
                  <a:cubicBezTo>
                    <a:pt x="905" y="60"/>
                    <a:pt x="905" y="60"/>
                    <a:pt x="905" y="60"/>
                  </a:cubicBezTo>
                  <a:cubicBezTo>
                    <a:pt x="905" y="30"/>
                    <a:pt x="844" y="0"/>
                    <a:pt x="814" y="0"/>
                  </a:cubicBezTo>
                  <a:cubicBezTo>
                    <a:pt x="784" y="0"/>
                    <a:pt x="724" y="30"/>
                    <a:pt x="724" y="60"/>
                  </a:cubicBezTo>
                  <a:cubicBezTo>
                    <a:pt x="512" y="422"/>
                    <a:pt x="512" y="422"/>
                    <a:pt x="512" y="422"/>
                  </a:cubicBezTo>
                  <a:cubicBezTo>
                    <a:pt x="121" y="483"/>
                    <a:pt x="121" y="483"/>
                    <a:pt x="121" y="483"/>
                  </a:cubicBezTo>
                  <a:cubicBezTo>
                    <a:pt x="91" y="483"/>
                    <a:pt x="61" y="512"/>
                    <a:pt x="30" y="573"/>
                  </a:cubicBezTo>
                  <a:cubicBezTo>
                    <a:pt x="0" y="603"/>
                    <a:pt x="30" y="662"/>
                    <a:pt x="61" y="662"/>
                  </a:cubicBezTo>
                  <a:close/>
                  <a:moveTo>
                    <a:pt x="1086" y="843"/>
                  </a:moveTo>
                  <a:lnTo>
                    <a:pt x="1086" y="843"/>
                  </a:lnTo>
                  <a:lnTo>
                    <a:pt x="1086" y="843"/>
                  </a:lnTo>
                  <a:cubicBezTo>
                    <a:pt x="1026" y="873"/>
                    <a:pt x="1026" y="903"/>
                    <a:pt x="1026" y="934"/>
                  </a:cubicBezTo>
                  <a:cubicBezTo>
                    <a:pt x="1086" y="1175"/>
                    <a:pt x="1086" y="1175"/>
                    <a:pt x="1086" y="1175"/>
                  </a:cubicBezTo>
                  <a:cubicBezTo>
                    <a:pt x="844" y="1085"/>
                    <a:pt x="844" y="1085"/>
                    <a:pt x="844" y="1085"/>
                  </a:cubicBezTo>
                  <a:cubicBezTo>
                    <a:pt x="844" y="1055"/>
                    <a:pt x="814" y="1055"/>
                    <a:pt x="814" y="1055"/>
                  </a:cubicBezTo>
                  <a:cubicBezTo>
                    <a:pt x="784" y="1055"/>
                    <a:pt x="784" y="1055"/>
                    <a:pt x="754" y="1085"/>
                  </a:cubicBezTo>
                  <a:cubicBezTo>
                    <a:pt x="512" y="1175"/>
                    <a:pt x="512" y="1175"/>
                    <a:pt x="512" y="1175"/>
                  </a:cubicBezTo>
                  <a:cubicBezTo>
                    <a:pt x="573" y="934"/>
                    <a:pt x="573" y="934"/>
                    <a:pt x="573" y="934"/>
                  </a:cubicBezTo>
                  <a:cubicBezTo>
                    <a:pt x="573" y="903"/>
                    <a:pt x="573" y="873"/>
                    <a:pt x="543" y="843"/>
                  </a:cubicBezTo>
                  <a:cubicBezTo>
                    <a:pt x="362" y="662"/>
                    <a:pt x="362" y="662"/>
                    <a:pt x="362" y="662"/>
                  </a:cubicBezTo>
                  <a:cubicBezTo>
                    <a:pt x="603" y="633"/>
                    <a:pt x="603" y="633"/>
                    <a:pt x="603" y="633"/>
                  </a:cubicBezTo>
                  <a:cubicBezTo>
                    <a:pt x="633" y="633"/>
                    <a:pt x="694" y="603"/>
                    <a:pt x="694" y="573"/>
                  </a:cubicBezTo>
                  <a:cubicBezTo>
                    <a:pt x="814" y="362"/>
                    <a:pt x="814" y="362"/>
                    <a:pt x="814" y="362"/>
                  </a:cubicBezTo>
                  <a:cubicBezTo>
                    <a:pt x="905" y="573"/>
                    <a:pt x="905" y="573"/>
                    <a:pt x="905" y="573"/>
                  </a:cubicBezTo>
                  <a:cubicBezTo>
                    <a:pt x="935" y="603"/>
                    <a:pt x="965" y="633"/>
                    <a:pt x="995" y="633"/>
                  </a:cubicBezTo>
                  <a:cubicBezTo>
                    <a:pt x="995" y="633"/>
                    <a:pt x="1176" y="662"/>
                    <a:pt x="1236" y="662"/>
                  </a:cubicBezTo>
                  <a:cubicBezTo>
                    <a:pt x="1086" y="843"/>
                    <a:pt x="1086" y="843"/>
                    <a:pt x="1086" y="8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61" name="Freeform 60"/>
            <p:cNvSpPr>
              <a:spLocks noChangeArrowheads="1"/>
            </p:cNvSpPr>
            <p:nvPr/>
          </p:nvSpPr>
          <p:spPr bwMode="auto">
            <a:xfrm>
              <a:off x="3705860" y="3127784"/>
              <a:ext cx="576263" cy="542925"/>
            </a:xfrm>
            <a:custGeom>
              <a:avLst/>
              <a:gdLst>
                <a:gd name="T0" fmla="*/ 60 w 1599"/>
                <a:gd name="T1" fmla="*/ 662 h 1507"/>
                <a:gd name="T2" fmla="*/ 60 w 1599"/>
                <a:gd name="T3" fmla="*/ 662 h 1507"/>
                <a:gd name="T4" fmla="*/ 60 w 1599"/>
                <a:gd name="T5" fmla="*/ 662 h 1507"/>
                <a:gd name="T6" fmla="*/ 60 w 1599"/>
                <a:gd name="T7" fmla="*/ 662 h 1507"/>
                <a:gd name="T8" fmla="*/ 332 w 1599"/>
                <a:gd name="T9" fmla="*/ 964 h 1507"/>
                <a:gd name="T10" fmla="*/ 271 w 1599"/>
                <a:gd name="T11" fmla="*/ 1356 h 1507"/>
                <a:gd name="T12" fmla="*/ 332 w 1599"/>
                <a:gd name="T13" fmla="*/ 1476 h 1507"/>
                <a:gd name="T14" fmla="*/ 332 w 1599"/>
                <a:gd name="T15" fmla="*/ 1476 h 1507"/>
                <a:gd name="T16" fmla="*/ 332 w 1599"/>
                <a:gd name="T17" fmla="*/ 1476 h 1507"/>
                <a:gd name="T18" fmla="*/ 362 w 1599"/>
                <a:gd name="T19" fmla="*/ 1506 h 1507"/>
                <a:gd name="T20" fmla="*/ 422 w 1599"/>
                <a:gd name="T21" fmla="*/ 1476 h 1507"/>
                <a:gd name="T22" fmla="*/ 784 w 1599"/>
                <a:gd name="T23" fmla="*/ 1296 h 1507"/>
                <a:gd name="T24" fmla="*/ 1146 w 1599"/>
                <a:gd name="T25" fmla="*/ 1476 h 1507"/>
                <a:gd name="T26" fmla="*/ 1206 w 1599"/>
                <a:gd name="T27" fmla="*/ 1506 h 1507"/>
                <a:gd name="T28" fmla="*/ 1266 w 1599"/>
                <a:gd name="T29" fmla="*/ 1476 h 1507"/>
                <a:gd name="T30" fmla="*/ 1266 w 1599"/>
                <a:gd name="T31" fmla="*/ 1476 h 1507"/>
                <a:gd name="T32" fmla="*/ 1266 w 1599"/>
                <a:gd name="T33" fmla="*/ 1476 h 1507"/>
                <a:gd name="T34" fmla="*/ 1327 w 1599"/>
                <a:gd name="T35" fmla="*/ 1356 h 1507"/>
                <a:gd name="T36" fmla="*/ 1266 w 1599"/>
                <a:gd name="T37" fmla="*/ 964 h 1507"/>
                <a:gd name="T38" fmla="*/ 1538 w 1599"/>
                <a:gd name="T39" fmla="*/ 662 h 1507"/>
                <a:gd name="T40" fmla="*/ 1538 w 1599"/>
                <a:gd name="T41" fmla="*/ 662 h 1507"/>
                <a:gd name="T42" fmla="*/ 1538 w 1599"/>
                <a:gd name="T43" fmla="*/ 662 h 1507"/>
                <a:gd name="T44" fmla="*/ 1568 w 1599"/>
                <a:gd name="T45" fmla="*/ 573 h 1507"/>
                <a:gd name="T46" fmla="*/ 1478 w 1599"/>
                <a:gd name="T47" fmla="*/ 483 h 1507"/>
                <a:gd name="T48" fmla="*/ 1086 w 1599"/>
                <a:gd name="T49" fmla="*/ 422 h 1507"/>
                <a:gd name="T50" fmla="*/ 874 w 1599"/>
                <a:gd name="T51" fmla="*/ 60 h 1507"/>
                <a:gd name="T52" fmla="*/ 784 w 1599"/>
                <a:gd name="T53" fmla="*/ 0 h 1507"/>
                <a:gd name="T54" fmla="*/ 694 w 1599"/>
                <a:gd name="T55" fmla="*/ 60 h 1507"/>
                <a:gd name="T56" fmla="*/ 513 w 1599"/>
                <a:gd name="T57" fmla="*/ 422 h 1507"/>
                <a:gd name="T58" fmla="*/ 121 w 1599"/>
                <a:gd name="T59" fmla="*/ 483 h 1507"/>
                <a:gd name="T60" fmla="*/ 30 w 1599"/>
                <a:gd name="T61" fmla="*/ 573 h 1507"/>
                <a:gd name="T62" fmla="*/ 60 w 1599"/>
                <a:gd name="T63" fmla="*/ 662 h 1507"/>
                <a:gd name="T64" fmla="*/ 995 w 1599"/>
                <a:gd name="T65" fmla="*/ 633 h 1507"/>
                <a:gd name="T66" fmla="*/ 995 w 1599"/>
                <a:gd name="T67" fmla="*/ 633 h 1507"/>
                <a:gd name="T68" fmla="*/ 1236 w 1599"/>
                <a:gd name="T69" fmla="*/ 662 h 1507"/>
                <a:gd name="T70" fmla="*/ 1056 w 1599"/>
                <a:gd name="T71" fmla="*/ 843 h 1507"/>
                <a:gd name="T72" fmla="*/ 1056 w 1599"/>
                <a:gd name="T73" fmla="*/ 843 h 1507"/>
                <a:gd name="T74" fmla="*/ 1056 w 1599"/>
                <a:gd name="T75" fmla="*/ 843 h 1507"/>
                <a:gd name="T76" fmla="*/ 1025 w 1599"/>
                <a:gd name="T77" fmla="*/ 934 h 1507"/>
                <a:gd name="T78" fmla="*/ 1056 w 1599"/>
                <a:gd name="T79" fmla="*/ 1175 h 1507"/>
                <a:gd name="T80" fmla="*/ 845 w 1599"/>
                <a:gd name="T81" fmla="*/ 1085 h 1507"/>
                <a:gd name="T82" fmla="*/ 784 w 1599"/>
                <a:gd name="T83" fmla="*/ 1055 h 1507"/>
                <a:gd name="T84" fmla="*/ 754 w 1599"/>
                <a:gd name="T85" fmla="*/ 1085 h 1507"/>
                <a:gd name="T86" fmla="*/ 513 w 1599"/>
                <a:gd name="T87" fmla="*/ 1175 h 1507"/>
                <a:gd name="T88" fmla="*/ 542 w 1599"/>
                <a:gd name="T89" fmla="*/ 934 h 1507"/>
                <a:gd name="T90" fmla="*/ 542 w 1599"/>
                <a:gd name="T91" fmla="*/ 934 h 1507"/>
                <a:gd name="T92" fmla="*/ 542 w 1599"/>
                <a:gd name="T93" fmla="*/ 934 h 1507"/>
                <a:gd name="T94" fmla="*/ 542 w 1599"/>
                <a:gd name="T95" fmla="*/ 934 h 1507"/>
                <a:gd name="T96" fmla="*/ 542 w 1599"/>
                <a:gd name="T97" fmla="*/ 843 h 1507"/>
                <a:gd name="T98" fmla="*/ 332 w 1599"/>
                <a:gd name="T99" fmla="*/ 662 h 1507"/>
                <a:gd name="T100" fmla="*/ 603 w 1599"/>
                <a:gd name="T101" fmla="*/ 633 h 1507"/>
                <a:gd name="T102" fmla="*/ 694 w 1599"/>
                <a:gd name="T103" fmla="*/ 573 h 1507"/>
                <a:gd name="T104" fmla="*/ 784 w 1599"/>
                <a:gd name="T105" fmla="*/ 362 h 1507"/>
                <a:gd name="T106" fmla="*/ 904 w 1599"/>
                <a:gd name="T107" fmla="*/ 573 h 1507"/>
                <a:gd name="T108" fmla="*/ 995 w 1599"/>
                <a:gd name="T109" fmla="*/ 633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99" h="1507">
                  <a:moveTo>
                    <a:pt x="60" y="662"/>
                  </a:moveTo>
                  <a:lnTo>
                    <a:pt x="60" y="662"/>
                  </a:lnTo>
                  <a:lnTo>
                    <a:pt x="60" y="662"/>
                  </a:lnTo>
                  <a:lnTo>
                    <a:pt x="60" y="662"/>
                  </a:lnTo>
                  <a:cubicBezTo>
                    <a:pt x="332" y="964"/>
                    <a:pt x="332" y="964"/>
                    <a:pt x="332" y="964"/>
                  </a:cubicBezTo>
                  <a:cubicBezTo>
                    <a:pt x="271" y="1356"/>
                    <a:pt x="271" y="1356"/>
                    <a:pt x="271" y="1356"/>
                  </a:cubicBezTo>
                  <a:cubicBezTo>
                    <a:pt x="271" y="1417"/>
                    <a:pt x="271" y="1447"/>
                    <a:pt x="332" y="1476"/>
                  </a:cubicBezTo>
                  <a:lnTo>
                    <a:pt x="332" y="1476"/>
                  </a:lnTo>
                  <a:lnTo>
                    <a:pt x="332" y="1476"/>
                  </a:lnTo>
                  <a:lnTo>
                    <a:pt x="362" y="1506"/>
                  </a:lnTo>
                  <a:cubicBezTo>
                    <a:pt x="392" y="1506"/>
                    <a:pt x="422" y="1476"/>
                    <a:pt x="422" y="1476"/>
                  </a:cubicBezTo>
                  <a:cubicBezTo>
                    <a:pt x="784" y="1296"/>
                    <a:pt x="784" y="1296"/>
                    <a:pt x="784" y="1296"/>
                  </a:cubicBezTo>
                  <a:cubicBezTo>
                    <a:pt x="1146" y="1476"/>
                    <a:pt x="1146" y="1476"/>
                    <a:pt x="1146" y="1476"/>
                  </a:cubicBezTo>
                  <a:cubicBezTo>
                    <a:pt x="1177" y="1476"/>
                    <a:pt x="1177" y="1506"/>
                    <a:pt x="1206" y="1506"/>
                  </a:cubicBezTo>
                  <a:cubicBezTo>
                    <a:pt x="1236" y="1506"/>
                    <a:pt x="1266" y="1476"/>
                    <a:pt x="1266" y="1476"/>
                  </a:cubicBezTo>
                  <a:lnTo>
                    <a:pt x="1266" y="1476"/>
                  </a:lnTo>
                  <a:lnTo>
                    <a:pt x="1266" y="1476"/>
                  </a:lnTo>
                  <a:cubicBezTo>
                    <a:pt x="1297" y="1447"/>
                    <a:pt x="1327" y="1417"/>
                    <a:pt x="1327" y="1356"/>
                  </a:cubicBezTo>
                  <a:cubicBezTo>
                    <a:pt x="1266" y="964"/>
                    <a:pt x="1266" y="964"/>
                    <a:pt x="1266" y="964"/>
                  </a:cubicBezTo>
                  <a:cubicBezTo>
                    <a:pt x="1538" y="662"/>
                    <a:pt x="1538" y="662"/>
                    <a:pt x="1538" y="662"/>
                  </a:cubicBezTo>
                  <a:lnTo>
                    <a:pt x="1538" y="662"/>
                  </a:lnTo>
                  <a:lnTo>
                    <a:pt x="1538" y="662"/>
                  </a:lnTo>
                  <a:cubicBezTo>
                    <a:pt x="1568" y="633"/>
                    <a:pt x="1598" y="603"/>
                    <a:pt x="1568" y="573"/>
                  </a:cubicBezTo>
                  <a:cubicBezTo>
                    <a:pt x="1568" y="542"/>
                    <a:pt x="1508" y="483"/>
                    <a:pt x="1478" y="483"/>
                  </a:cubicBezTo>
                  <a:cubicBezTo>
                    <a:pt x="1478" y="483"/>
                    <a:pt x="1146" y="453"/>
                    <a:pt x="1086" y="422"/>
                  </a:cubicBezTo>
                  <a:cubicBezTo>
                    <a:pt x="874" y="60"/>
                    <a:pt x="874" y="60"/>
                    <a:pt x="874" y="60"/>
                  </a:cubicBezTo>
                  <a:cubicBezTo>
                    <a:pt x="874" y="30"/>
                    <a:pt x="845" y="0"/>
                    <a:pt x="784" y="0"/>
                  </a:cubicBezTo>
                  <a:cubicBezTo>
                    <a:pt x="754" y="0"/>
                    <a:pt x="724" y="30"/>
                    <a:pt x="694" y="60"/>
                  </a:cubicBezTo>
                  <a:cubicBezTo>
                    <a:pt x="513" y="422"/>
                    <a:pt x="513" y="422"/>
                    <a:pt x="513" y="422"/>
                  </a:cubicBezTo>
                  <a:cubicBezTo>
                    <a:pt x="121" y="483"/>
                    <a:pt x="121" y="483"/>
                    <a:pt x="121" y="483"/>
                  </a:cubicBezTo>
                  <a:cubicBezTo>
                    <a:pt x="60" y="483"/>
                    <a:pt x="30" y="542"/>
                    <a:pt x="30" y="573"/>
                  </a:cubicBezTo>
                  <a:cubicBezTo>
                    <a:pt x="0" y="603"/>
                    <a:pt x="30" y="662"/>
                    <a:pt x="60" y="662"/>
                  </a:cubicBezTo>
                  <a:close/>
                  <a:moveTo>
                    <a:pt x="995" y="633"/>
                  </a:moveTo>
                  <a:lnTo>
                    <a:pt x="995" y="633"/>
                  </a:lnTo>
                  <a:cubicBezTo>
                    <a:pt x="995" y="633"/>
                    <a:pt x="1177" y="662"/>
                    <a:pt x="1236" y="662"/>
                  </a:cubicBezTo>
                  <a:cubicBezTo>
                    <a:pt x="1056" y="843"/>
                    <a:pt x="1056" y="843"/>
                    <a:pt x="1056" y="843"/>
                  </a:cubicBezTo>
                  <a:lnTo>
                    <a:pt x="1056" y="843"/>
                  </a:lnTo>
                  <a:lnTo>
                    <a:pt x="1056" y="843"/>
                  </a:lnTo>
                  <a:cubicBezTo>
                    <a:pt x="1025" y="873"/>
                    <a:pt x="1025" y="903"/>
                    <a:pt x="1025" y="934"/>
                  </a:cubicBezTo>
                  <a:cubicBezTo>
                    <a:pt x="1056" y="1175"/>
                    <a:pt x="1056" y="1175"/>
                    <a:pt x="1056" y="1175"/>
                  </a:cubicBezTo>
                  <a:cubicBezTo>
                    <a:pt x="845" y="1085"/>
                    <a:pt x="845" y="1085"/>
                    <a:pt x="845" y="1085"/>
                  </a:cubicBezTo>
                  <a:cubicBezTo>
                    <a:pt x="845" y="1055"/>
                    <a:pt x="815" y="1055"/>
                    <a:pt x="784" y="1055"/>
                  </a:cubicBezTo>
                  <a:cubicBezTo>
                    <a:pt x="784" y="1055"/>
                    <a:pt x="754" y="1055"/>
                    <a:pt x="754" y="1085"/>
                  </a:cubicBezTo>
                  <a:cubicBezTo>
                    <a:pt x="513" y="1175"/>
                    <a:pt x="513" y="1175"/>
                    <a:pt x="513" y="1175"/>
                  </a:cubicBezTo>
                  <a:cubicBezTo>
                    <a:pt x="542" y="934"/>
                    <a:pt x="542" y="934"/>
                    <a:pt x="542" y="934"/>
                  </a:cubicBezTo>
                  <a:lnTo>
                    <a:pt x="542" y="934"/>
                  </a:lnTo>
                  <a:lnTo>
                    <a:pt x="542" y="934"/>
                  </a:lnTo>
                  <a:lnTo>
                    <a:pt x="542" y="934"/>
                  </a:lnTo>
                  <a:cubicBezTo>
                    <a:pt x="573" y="903"/>
                    <a:pt x="542" y="873"/>
                    <a:pt x="542" y="843"/>
                  </a:cubicBezTo>
                  <a:cubicBezTo>
                    <a:pt x="332" y="662"/>
                    <a:pt x="332" y="662"/>
                    <a:pt x="332" y="662"/>
                  </a:cubicBezTo>
                  <a:cubicBezTo>
                    <a:pt x="603" y="633"/>
                    <a:pt x="603" y="633"/>
                    <a:pt x="603" y="633"/>
                  </a:cubicBezTo>
                  <a:cubicBezTo>
                    <a:pt x="633" y="633"/>
                    <a:pt x="663" y="603"/>
                    <a:pt x="694" y="573"/>
                  </a:cubicBezTo>
                  <a:cubicBezTo>
                    <a:pt x="784" y="362"/>
                    <a:pt x="784" y="362"/>
                    <a:pt x="784" y="362"/>
                  </a:cubicBezTo>
                  <a:cubicBezTo>
                    <a:pt x="904" y="573"/>
                    <a:pt x="904" y="573"/>
                    <a:pt x="904" y="573"/>
                  </a:cubicBezTo>
                  <a:cubicBezTo>
                    <a:pt x="935" y="603"/>
                    <a:pt x="965" y="633"/>
                    <a:pt x="995" y="63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62" name="Freeform 61"/>
            <p:cNvSpPr>
              <a:spLocks noChangeArrowheads="1"/>
            </p:cNvSpPr>
            <p:nvPr/>
          </p:nvSpPr>
          <p:spPr bwMode="auto">
            <a:xfrm>
              <a:off x="4390073" y="3127784"/>
              <a:ext cx="576262" cy="542925"/>
            </a:xfrm>
            <a:custGeom>
              <a:avLst/>
              <a:gdLst>
                <a:gd name="T0" fmla="*/ 331 w 1599"/>
                <a:gd name="T1" fmla="*/ 964 h 1507"/>
                <a:gd name="T2" fmla="*/ 331 w 1599"/>
                <a:gd name="T3" fmla="*/ 964 h 1507"/>
                <a:gd name="T4" fmla="*/ 271 w 1599"/>
                <a:gd name="T5" fmla="*/ 1356 h 1507"/>
                <a:gd name="T6" fmla="*/ 301 w 1599"/>
                <a:gd name="T7" fmla="*/ 1476 h 1507"/>
                <a:gd name="T8" fmla="*/ 362 w 1599"/>
                <a:gd name="T9" fmla="*/ 1506 h 1507"/>
                <a:gd name="T10" fmla="*/ 422 w 1599"/>
                <a:gd name="T11" fmla="*/ 1476 h 1507"/>
                <a:gd name="T12" fmla="*/ 784 w 1599"/>
                <a:gd name="T13" fmla="*/ 1296 h 1507"/>
                <a:gd name="T14" fmla="*/ 1146 w 1599"/>
                <a:gd name="T15" fmla="*/ 1476 h 1507"/>
                <a:gd name="T16" fmla="*/ 1207 w 1599"/>
                <a:gd name="T17" fmla="*/ 1506 h 1507"/>
                <a:gd name="T18" fmla="*/ 1266 w 1599"/>
                <a:gd name="T19" fmla="*/ 1476 h 1507"/>
                <a:gd name="T20" fmla="*/ 1266 w 1599"/>
                <a:gd name="T21" fmla="*/ 1476 h 1507"/>
                <a:gd name="T22" fmla="*/ 1266 w 1599"/>
                <a:gd name="T23" fmla="*/ 1476 h 1507"/>
                <a:gd name="T24" fmla="*/ 1327 w 1599"/>
                <a:gd name="T25" fmla="*/ 1356 h 1507"/>
                <a:gd name="T26" fmla="*/ 1237 w 1599"/>
                <a:gd name="T27" fmla="*/ 964 h 1507"/>
                <a:gd name="T28" fmla="*/ 1538 w 1599"/>
                <a:gd name="T29" fmla="*/ 662 h 1507"/>
                <a:gd name="T30" fmla="*/ 1538 w 1599"/>
                <a:gd name="T31" fmla="*/ 662 h 1507"/>
                <a:gd name="T32" fmla="*/ 1538 w 1599"/>
                <a:gd name="T33" fmla="*/ 662 h 1507"/>
                <a:gd name="T34" fmla="*/ 1569 w 1599"/>
                <a:gd name="T35" fmla="*/ 573 h 1507"/>
                <a:gd name="T36" fmla="*/ 1478 w 1599"/>
                <a:gd name="T37" fmla="*/ 483 h 1507"/>
                <a:gd name="T38" fmla="*/ 1055 w 1599"/>
                <a:gd name="T39" fmla="*/ 422 h 1507"/>
                <a:gd name="T40" fmla="*/ 875 w 1599"/>
                <a:gd name="T41" fmla="*/ 60 h 1507"/>
                <a:gd name="T42" fmla="*/ 784 w 1599"/>
                <a:gd name="T43" fmla="*/ 0 h 1507"/>
                <a:gd name="T44" fmla="*/ 693 w 1599"/>
                <a:gd name="T45" fmla="*/ 60 h 1507"/>
                <a:gd name="T46" fmla="*/ 513 w 1599"/>
                <a:gd name="T47" fmla="*/ 453 h 1507"/>
                <a:gd name="T48" fmla="*/ 90 w 1599"/>
                <a:gd name="T49" fmla="*/ 483 h 1507"/>
                <a:gd name="T50" fmla="*/ 0 w 1599"/>
                <a:gd name="T51" fmla="*/ 573 h 1507"/>
                <a:gd name="T52" fmla="*/ 30 w 1599"/>
                <a:gd name="T53" fmla="*/ 662 h 1507"/>
                <a:gd name="T54" fmla="*/ 331 w 1599"/>
                <a:gd name="T55" fmla="*/ 964 h 1507"/>
                <a:gd name="T56" fmla="*/ 663 w 1599"/>
                <a:gd name="T57" fmla="*/ 573 h 1507"/>
                <a:gd name="T58" fmla="*/ 663 w 1599"/>
                <a:gd name="T59" fmla="*/ 573 h 1507"/>
                <a:gd name="T60" fmla="*/ 663 w 1599"/>
                <a:gd name="T61" fmla="*/ 573 h 1507"/>
                <a:gd name="T62" fmla="*/ 693 w 1599"/>
                <a:gd name="T63" fmla="*/ 573 h 1507"/>
                <a:gd name="T64" fmla="*/ 784 w 1599"/>
                <a:gd name="T65" fmla="*/ 362 h 1507"/>
                <a:gd name="T66" fmla="*/ 905 w 1599"/>
                <a:gd name="T67" fmla="*/ 573 h 1507"/>
                <a:gd name="T68" fmla="*/ 995 w 1599"/>
                <a:gd name="T69" fmla="*/ 633 h 1507"/>
                <a:gd name="T70" fmla="*/ 1237 w 1599"/>
                <a:gd name="T71" fmla="*/ 662 h 1507"/>
                <a:gd name="T72" fmla="*/ 1025 w 1599"/>
                <a:gd name="T73" fmla="*/ 843 h 1507"/>
                <a:gd name="T74" fmla="*/ 1025 w 1599"/>
                <a:gd name="T75" fmla="*/ 934 h 1507"/>
                <a:gd name="T76" fmla="*/ 1025 w 1599"/>
                <a:gd name="T77" fmla="*/ 934 h 1507"/>
                <a:gd name="T78" fmla="*/ 1025 w 1599"/>
                <a:gd name="T79" fmla="*/ 934 h 1507"/>
                <a:gd name="T80" fmla="*/ 1025 w 1599"/>
                <a:gd name="T81" fmla="*/ 934 h 1507"/>
                <a:gd name="T82" fmla="*/ 1055 w 1599"/>
                <a:gd name="T83" fmla="*/ 1175 h 1507"/>
                <a:gd name="T84" fmla="*/ 814 w 1599"/>
                <a:gd name="T85" fmla="*/ 1085 h 1507"/>
                <a:gd name="T86" fmla="*/ 784 w 1599"/>
                <a:gd name="T87" fmla="*/ 1055 h 1507"/>
                <a:gd name="T88" fmla="*/ 724 w 1599"/>
                <a:gd name="T89" fmla="*/ 1085 h 1507"/>
                <a:gd name="T90" fmla="*/ 513 w 1599"/>
                <a:gd name="T91" fmla="*/ 1175 h 1507"/>
                <a:gd name="T92" fmla="*/ 543 w 1599"/>
                <a:gd name="T93" fmla="*/ 934 h 1507"/>
                <a:gd name="T94" fmla="*/ 543 w 1599"/>
                <a:gd name="T95" fmla="*/ 934 h 1507"/>
                <a:gd name="T96" fmla="*/ 543 w 1599"/>
                <a:gd name="T97" fmla="*/ 934 h 1507"/>
                <a:gd name="T98" fmla="*/ 543 w 1599"/>
                <a:gd name="T99" fmla="*/ 934 h 1507"/>
                <a:gd name="T100" fmla="*/ 513 w 1599"/>
                <a:gd name="T101" fmla="*/ 843 h 1507"/>
                <a:gd name="T102" fmla="*/ 331 w 1599"/>
                <a:gd name="T103" fmla="*/ 662 h 1507"/>
                <a:gd name="T104" fmla="*/ 603 w 1599"/>
                <a:gd name="T105" fmla="*/ 633 h 1507"/>
                <a:gd name="T106" fmla="*/ 663 w 1599"/>
                <a:gd name="T107" fmla="*/ 573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99" h="1507">
                  <a:moveTo>
                    <a:pt x="331" y="964"/>
                  </a:moveTo>
                  <a:lnTo>
                    <a:pt x="331" y="964"/>
                  </a:lnTo>
                  <a:cubicBezTo>
                    <a:pt x="271" y="1356"/>
                    <a:pt x="271" y="1356"/>
                    <a:pt x="271" y="1356"/>
                  </a:cubicBezTo>
                  <a:cubicBezTo>
                    <a:pt x="242" y="1417"/>
                    <a:pt x="271" y="1447"/>
                    <a:pt x="301" y="1476"/>
                  </a:cubicBezTo>
                  <a:cubicBezTo>
                    <a:pt x="331" y="1476"/>
                    <a:pt x="362" y="1506"/>
                    <a:pt x="362" y="1506"/>
                  </a:cubicBezTo>
                  <a:cubicBezTo>
                    <a:pt x="392" y="1506"/>
                    <a:pt x="392" y="1476"/>
                    <a:pt x="422" y="1476"/>
                  </a:cubicBezTo>
                  <a:cubicBezTo>
                    <a:pt x="784" y="1296"/>
                    <a:pt x="784" y="1296"/>
                    <a:pt x="784" y="1296"/>
                  </a:cubicBezTo>
                  <a:cubicBezTo>
                    <a:pt x="1146" y="1476"/>
                    <a:pt x="1146" y="1476"/>
                    <a:pt x="1146" y="1476"/>
                  </a:cubicBezTo>
                  <a:cubicBezTo>
                    <a:pt x="1176" y="1476"/>
                    <a:pt x="1176" y="1506"/>
                    <a:pt x="1207" y="1506"/>
                  </a:cubicBezTo>
                  <a:cubicBezTo>
                    <a:pt x="1207" y="1506"/>
                    <a:pt x="1237" y="1476"/>
                    <a:pt x="1266" y="1476"/>
                  </a:cubicBezTo>
                  <a:lnTo>
                    <a:pt x="1266" y="1476"/>
                  </a:lnTo>
                  <a:lnTo>
                    <a:pt x="1266" y="1476"/>
                  </a:lnTo>
                  <a:cubicBezTo>
                    <a:pt x="1296" y="1447"/>
                    <a:pt x="1327" y="1417"/>
                    <a:pt x="1327" y="1356"/>
                  </a:cubicBezTo>
                  <a:cubicBezTo>
                    <a:pt x="1237" y="964"/>
                    <a:pt x="1237" y="964"/>
                    <a:pt x="1237" y="964"/>
                  </a:cubicBezTo>
                  <a:cubicBezTo>
                    <a:pt x="1538" y="662"/>
                    <a:pt x="1538" y="662"/>
                    <a:pt x="1538" y="662"/>
                  </a:cubicBezTo>
                  <a:lnTo>
                    <a:pt x="1538" y="662"/>
                  </a:lnTo>
                  <a:lnTo>
                    <a:pt x="1538" y="662"/>
                  </a:lnTo>
                  <a:cubicBezTo>
                    <a:pt x="1569" y="633"/>
                    <a:pt x="1598" y="603"/>
                    <a:pt x="1569" y="573"/>
                  </a:cubicBezTo>
                  <a:cubicBezTo>
                    <a:pt x="1538" y="512"/>
                    <a:pt x="1508" y="483"/>
                    <a:pt x="1478" y="483"/>
                  </a:cubicBezTo>
                  <a:cubicBezTo>
                    <a:pt x="1478" y="483"/>
                    <a:pt x="1116" y="453"/>
                    <a:pt x="1055" y="422"/>
                  </a:cubicBezTo>
                  <a:cubicBezTo>
                    <a:pt x="875" y="60"/>
                    <a:pt x="875" y="60"/>
                    <a:pt x="875" y="60"/>
                  </a:cubicBezTo>
                  <a:cubicBezTo>
                    <a:pt x="875" y="30"/>
                    <a:pt x="814" y="0"/>
                    <a:pt x="784" y="0"/>
                  </a:cubicBezTo>
                  <a:cubicBezTo>
                    <a:pt x="724" y="0"/>
                    <a:pt x="693" y="30"/>
                    <a:pt x="693" y="60"/>
                  </a:cubicBezTo>
                  <a:cubicBezTo>
                    <a:pt x="513" y="453"/>
                    <a:pt x="513" y="453"/>
                    <a:pt x="513" y="453"/>
                  </a:cubicBezTo>
                  <a:cubicBezTo>
                    <a:pt x="90" y="483"/>
                    <a:pt x="90" y="483"/>
                    <a:pt x="90" y="483"/>
                  </a:cubicBezTo>
                  <a:cubicBezTo>
                    <a:pt x="60" y="483"/>
                    <a:pt x="0" y="542"/>
                    <a:pt x="0" y="573"/>
                  </a:cubicBezTo>
                  <a:cubicBezTo>
                    <a:pt x="0" y="603"/>
                    <a:pt x="0" y="662"/>
                    <a:pt x="30" y="662"/>
                  </a:cubicBezTo>
                  <a:lnTo>
                    <a:pt x="331" y="964"/>
                  </a:lnTo>
                  <a:close/>
                  <a:moveTo>
                    <a:pt x="663" y="573"/>
                  </a:moveTo>
                  <a:lnTo>
                    <a:pt x="663" y="573"/>
                  </a:lnTo>
                  <a:lnTo>
                    <a:pt x="663" y="573"/>
                  </a:lnTo>
                  <a:cubicBezTo>
                    <a:pt x="693" y="573"/>
                    <a:pt x="693" y="573"/>
                    <a:pt x="693" y="573"/>
                  </a:cubicBezTo>
                  <a:cubicBezTo>
                    <a:pt x="784" y="362"/>
                    <a:pt x="784" y="362"/>
                    <a:pt x="784" y="362"/>
                  </a:cubicBezTo>
                  <a:cubicBezTo>
                    <a:pt x="905" y="573"/>
                    <a:pt x="905" y="573"/>
                    <a:pt x="905" y="573"/>
                  </a:cubicBezTo>
                  <a:cubicBezTo>
                    <a:pt x="905" y="603"/>
                    <a:pt x="934" y="633"/>
                    <a:pt x="995" y="633"/>
                  </a:cubicBezTo>
                  <a:cubicBezTo>
                    <a:pt x="995" y="633"/>
                    <a:pt x="1176" y="662"/>
                    <a:pt x="1237" y="662"/>
                  </a:cubicBezTo>
                  <a:cubicBezTo>
                    <a:pt x="1025" y="843"/>
                    <a:pt x="1025" y="843"/>
                    <a:pt x="1025" y="843"/>
                  </a:cubicBezTo>
                  <a:cubicBezTo>
                    <a:pt x="1025" y="873"/>
                    <a:pt x="1025" y="903"/>
                    <a:pt x="1025" y="934"/>
                  </a:cubicBezTo>
                  <a:lnTo>
                    <a:pt x="1025" y="934"/>
                  </a:lnTo>
                  <a:lnTo>
                    <a:pt x="1025" y="934"/>
                  </a:lnTo>
                  <a:lnTo>
                    <a:pt x="1025" y="934"/>
                  </a:lnTo>
                  <a:cubicBezTo>
                    <a:pt x="1055" y="1175"/>
                    <a:pt x="1055" y="1175"/>
                    <a:pt x="1055" y="1175"/>
                  </a:cubicBezTo>
                  <a:cubicBezTo>
                    <a:pt x="814" y="1085"/>
                    <a:pt x="814" y="1085"/>
                    <a:pt x="814" y="1085"/>
                  </a:cubicBezTo>
                  <a:cubicBezTo>
                    <a:pt x="814" y="1055"/>
                    <a:pt x="784" y="1055"/>
                    <a:pt x="784" y="1055"/>
                  </a:cubicBezTo>
                  <a:cubicBezTo>
                    <a:pt x="784" y="1055"/>
                    <a:pt x="754" y="1055"/>
                    <a:pt x="724" y="1085"/>
                  </a:cubicBezTo>
                  <a:cubicBezTo>
                    <a:pt x="513" y="1175"/>
                    <a:pt x="513" y="1175"/>
                    <a:pt x="513" y="1175"/>
                  </a:cubicBezTo>
                  <a:cubicBezTo>
                    <a:pt x="543" y="934"/>
                    <a:pt x="543" y="934"/>
                    <a:pt x="543" y="934"/>
                  </a:cubicBezTo>
                  <a:lnTo>
                    <a:pt x="543" y="934"/>
                  </a:lnTo>
                  <a:lnTo>
                    <a:pt x="543" y="934"/>
                  </a:lnTo>
                  <a:lnTo>
                    <a:pt x="543" y="934"/>
                  </a:lnTo>
                  <a:cubicBezTo>
                    <a:pt x="573" y="903"/>
                    <a:pt x="543" y="873"/>
                    <a:pt x="513" y="843"/>
                  </a:cubicBezTo>
                  <a:cubicBezTo>
                    <a:pt x="331" y="662"/>
                    <a:pt x="331" y="662"/>
                    <a:pt x="331" y="662"/>
                  </a:cubicBezTo>
                  <a:cubicBezTo>
                    <a:pt x="603" y="633"/>
                    <a:pt x="603" y="633"/>
                    <a:pt x="603" y="633"/>
                  </a:cubicBezTo>
                  <a:cubicBezTo>
                    <a:pt x="633" y="633"/>
                    <a:pt x="663" y="603"/>
                    <a:pt x="663" y="57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grpSp>
      <p:sp>
        <p:nvSpPr>
          <p:cNvPr id="63" name="Freeform 62"/>
          <p:cNvSpPr>
            <a:spLocks noChangeArrowheads="1"/>
          </p:cNvSpPr>
          <p:nvPr userDrawn="1"/>
        </p:nvSpPr>
        <p:spPr bwMode="auto">
          <a:xfrm>
            <a:off x="10391160" y="1304422"/>
            <a:ext cx="345011" cy="345011"/>
          </a:xfrm>
          <a:custGeom>
            <a:avLst/>
            <a:gdLst>
              <a:gd name="T0" fmla="*/ 5308 w 5399"/>
              <a:gd name="T1" fmla="*/ 0 h 5399"/>
              <a:gd name="T2" fmla="*/ 2624 w 5399"/>
              <a:gd name="T3" fmla="*/ 30 h 5399"/>
              <a:gd name="T4" fmla="*/ 1961 w 5399"/>
              <a:gd name="T5" fmla="*/ 754 h 5399"/>
              <a:gd name="T6" fmla="*/ 1327 w 5399"/>
              <a:gd name="T7" fmla="*/ 1991 h 5399"/>
              <a:gd name="T8" fmla="*/ 1297 w 5399"/>
              <a:gd name="T9" fmla="*/ 2654 h 5399"/>
              <a:gd name="T10" fmla="*/ 634 w 5399"/>
              <a:gd name="T11" fmla="*/ 3348 h 5399"/>
              <a:gd name="T12" fmla="*/ 30 w 5399"/>
              <a:gd name="T13" fmla="*/ 4584 h 5399"/>
              <a:gd name="T14" fmla="*/ 0 w 5399"/>
              <a:gd name="T15" fmla="*/ 5307 h 5399"/>
              <a:gd name="T16" fmla="*/ 2684 w 5399"/>
              <a:gd name="T17" fmla="*/ 5398 h 5399"/>
              <a:gd name="T18" fmla="*/ 5368 w 5399"/>
              <a:gd name="T19" fmla="*/ 2745 h 5399"/>
              <a:gd name="T20" fmla="*/ 5398 w 5399"/>
              <a:gd name="T21" fmla="*/ 91 h 5399"/>
              <a:gd name="T22" fmla="*/ 2714 w 5399"/>
              <a:gd name="T23" fmla="*/ 182 h 5399"/>
              <a:gd name="T24" fmla="*/ 5067 w 5399"/>
              <a:gd name="T25" fmla="*/ 182 h 5399"/>
              <a:gd name="T26" fmla="*/ 2262 w 5399"/>
              <a:gd name="T27" fmla="*/ 664 h 5399"/>
              <a:gd name="T28" fmla="*/ 2141 w 5399"/>
              <a:gd name="T29" fmla="*/ 845 h 5399"/>
              <a:gd name="T30" fmla="*/ 4554 w 5399"/>
              <a:gd name="T31" fmla="*/ 845 h 5399"/>
              <a:gd name="T32" fmla="*/ 2141 w 5399"/>
              <a:gd name="T33" fmla="*/ 1297 h 5399"/>
              <a:gd name="T34" fmla="*/ 2081 w 5399"/>
              <a:gd name="T35" fmla="*/ 1478 h 5399"/>
              <a:gd name="T36" fmla="*/ 4433 w 5399"/>
              <a:gd name="T37" fmla="*/ 1478 h 5399"/>
              <a:gd name="T38" fmla="*/ 1599 w 5399"/>
              <a:gd name="T39" fmla="*/ 1960 h 5399"/>
              <a:gd name="T40" fmla="*/ 1478 w 5399"/>
              <a:gd name="T41" fmla="*/ 2142 h 5399"/>
              <a:gd name="T42" fmla="*/ 3891 w 5399"/>
              <a:gd name="T43" fmla="*/ 2142 h 5399"/>
              <a:gd name="T44" fmla="*/ 1478 w 5399"/>
              <a:gd name="T45" fmla="*/ 2595 h 5399"/>
              <a:gd name="T46" fmla="*/ 1417 w 5399"/>
              <a:gd name="T47" fmla="*/ 2775 h 5399"/>
              <a:gd name="T48" fmla="*/ 3770 w 5399"/>
              <a:gd name="T49" fmla="*/ 2775 h 5399"/>
              <a:gd name="T50" fmla="*/ 966 w 5399"/>
              <a:gd name="T51" fmla="*/ 3257 h 5399"/>
              <a:gd name="T52" fmla="*/ 814 w 5399"/>
              <a:gd name="T53" fmla="*/ 3439 h 5399"/>
              <a:gd name="T54" fmla="*/ 3258 w 5399"/>
              <a:gd name="T55" fmla="*/ 3439 h 5399"/>
              <a:gd name="T56" fmla="*/ 814 w 5399"/>
              <a:gd name="T57" fmla="*/ 3921 h 5399"/>
              <a:gd name="T58" fmla="*/ 2594 w 5399"/>
              <a:gd name="T59" fmla="*/ 5216 h 5399"/>
              <a:gd name="T60" fmla="*/ 181 w 5399"/>
              <a:gd name="T61" fmla="*/ 5216 h 5399"/>
              <a:gd name="T62" fmla="*/ 2594 w 5399"/>
              <a:gd name="T63" fmla="*/ 4734 h 5399"/>
              <a:gd name="T64" fmla="*/ 2654 w 5399"/>
              <a:gd name="T65" fmla="*/ 4555 h 5399"/>
              <a:gd name="T66" fmla="*/ 302 w 5399"/>
              <a:gd name="T67" fmla="*/ 4555 h 5399"/>
              <a:gd name="T68" fmla="*/ 3106 w 5399"/>
              <a:gd name="T69" fmla="*/ 4102 h 5399"/>
              <a:gd name="T70" fmla="*/ 5188 w 5399"/>
              <a:gd name="T71" fmla="*/ 2654 h 5399"/>
              <a:gd name="T72" fmla="*/ 2775 w 5399"/>
              <a:gd name="T73" fmla="*/ 5066 h 5399"/>
              <a:gd name="T74" fmla="*/ 3408 w 5399"/>
              <a:gd name="T75" fmla="*/ 4072 h 5399"/>
              <a:gd name="T76" fmla="*/ 3438 w 5399"/>
              <a:gd name="T77" fmla="*/ 3378 h 5399"/>
              <a:gd name="T78" fmla="*/ 4071 w 5399"/>
              <a:gd name="T79" fmla="*/ 2684 h 5399"/>
              <a:gd name="T80" fmla="*/ 4705 w 5399"/>
              <a:gd name="T81" fmla="*/ 1448 h 5399"/>
              <a:gd name="T82" fmla="*/ 4735 w 5399"/>
              <a:gd name="T83" fmla="*/ 785 h 5399"/>
              <a:gd name="T84" fmla="*/ 5188 w 5399"/>
              <a:gd name="T85" fmla="*/ 2654 h 5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99" h="5399">
                <a:moveTo>
                  <a:pt x="5308" y="0"/>
                </a:moveTo>
                <a:lnTo>
                  <a:pt x="5308" y="0"/>
                </a:lnTo>
                <a:cubicBezTo>
                  <a:pt x="2684" y="0"/>
                  <a:pt x="2684" y="0"/>
                  <a:pt x="2684" y="0"/>
                </a:cubicBezTo>
                <a:cubicBezTo>
                  <a:pt x="2654" y="0"/>
                  <a:pt x="2654" y="0"/>
                  <a:pt x="2624" y="30"/>
                </a:cubicBezTo>
                <a:cubicBezTo>
                  <a:pt x="1961" y="664"/>
                  <a:pt x="1961" y="664"/>
                  <a:pt x="1961" y="664"/>
                </a:cubicBezTo>
                <a:cubicBezTo>
                  <a:pt x="1961" y="694"/>
                  <a:pt x="1961" y="724"/>
                  <a:pt x="1961" y="754"/>
                </a:cubicBezTo>
                <a:cubicBezTo>
                  <a:pt x="1961" y="1357"/>
                  <a:pt x="1961" y="1357"/>
                  <a:pt x="1961" y="1357"/>
                </a:cubicBezTo>
                <a:cubicBezTo>
                  <a:pt x="1327" y="1991"/>
                  <a:pt x="1327" y="1991"/>
                  <a:pt x="1327" y="1991"/>
                </a:cubicBezTo>
                <a:cubicBezTo>
                  <a:pt x="1297" y="1991"/>
                  <a:pt x="1297" y="2021"/>
                  <a:pt x="1297" y="2051"/>
                </a:cubicBezTo>
                <a:cubicBezTo>
                  <a:pt x="1297" y="2654"/>
                  <a:pt x="1297" y="2654"/>
                  <a:pt x="1297" y="2654"/>
                </a:cubicBezTo>
                <a:cubicBezTo>
                  <a:pt x="663" y="3287"/>
                  <a:pt x="663" y="3287"/>
                  <a:pt x="663" y="3287"/>
                </a:cubicBezTo>
                <a:cubicBezTo>
                  <a:pt x="663" y="3287"/>
                  <a:pt x="634" y="3318"/>
                  <a:pt x="634" y="3348"/>
                </a:cubicBezTo>
                <a:cubicBezTo>
                  <a:pt x="634" y="3951"/>
                  <a:pt x="634" y="3951"/>
                  <a:pt x="634" y="3951"/>
                </a:cubicBezTo>
                <a:cubicBezTo>
                  <a:pt x="30" y="4584"/>
                  <a:pt x="30" y="4584"/>
                  <a:pt x="30" y="4584"/>
                </a:cubicBezTo>
                <a:cubicBezTo>
                  <a:pt x="0" y="4614"/>
                  <a:pt x="0" y="4614"/>
                  <a:pt x="0" y="4645"/>
                </a:cubicBezTo>
                <a:cubicBezTo>
                  <a:pt x="0" y="5307"/>
                  <a:pt x="0" y="5307"/>
                  <a:pt x="0" y="5307"/>
                </a:cubicBezTo>
                <a:cubicBezTo>
                  <a:pt x="0" y="5337"/>
                  <a:pt x="30" y="5398"/>
                  <a:pt x="90" y="5398"/>
                </a:cubicBezTo>
                <a:cubicBezTo>
                  <a:pt x="2684" y="5398"/>
                  <a:pt x="2684" y="5398"/>
                  <a:pt x="2684" y="5398"/>
                </a:cubicBezTo>
                <a:cubicBezTo>
                  <a:pt x="2714" y="5398"/>
                  <a:pt x="2744" y="5368"/>
                  <a:pt x="2744" y="5368"/>
                </a:cubicBezTo>
                <a:cubicBezTo>
                  <a:pt x="5368" y="2745"/>
                  <a:pt x="5368" y="2745"/>
                  <a:pt x="5368" y="2745"/>
                </a:cubicBezTo>
                <a:cubicBezTo>
                  <a:pt x="5368" y="2745"/>
                  <a:pt x="5398" y="2715"/>
                  <a:pt x="5398" y="2684"/>
                </a:cubicBezTo>
                <a:cubicBezTo>
                  <a:pt x="5398" y="91"/>
                  <a:pt x="5398" y="91"/>
                  <a:pt x="5398" y="91"/>
                </a:cubicBezTo>
                <a:cubicBezTo>
                  <a:pt x="5398" y="30"/>
                  <a:pt x="5338" y="0"/>
                  <a:pt x="5308" y="0"/>
                </a:cubicBezTo>
                <a:close/>
                <a:moveTo>
                  <a:pt x="2714" y="182"/>
                </a:moveTo>
                <a:lnTo>
                  <a:pt x="2714" y="182"/>
                </a:lnTo>
                <a:cubicBezTo>
                  <a:pt x="5067" y="182"/>
                  <a:pt x="5067" y="182"/>
                  <a:pt x="5067" y="182"/>
                </a:cubicBezTo>
                <a:cubicBezTo>
                  <a:pt x="4614" y="664"/>
                  <a:pt x="4614" y="664"/>
                  <a:pt x="4614" y="664"/>
                </a:cubicBezTo>
                <a:cubicBezTo>
                  <a:pt x="2262" y="664"/>
                  <a:pt x="2262" y="664"/>
                  <a:pt x="2262" y="664"/>
                </a:cubicBezTo>
                <a:lnTo>
                  <a:pt x="2714" y="182"/>
                </a:lnTo>
                <a:close/>
                <a:moveTo>
                  <a:pt x="2141" y="845"/>
                </a:moveTo>
                <a:lnTo>
                  <a:pt x="2141" y="845"/>
                </a:lnTo>
                <a:cubicBezTo>
                  <a:pt x="4554" y="845"/>
                  <a:pt x="4554" y="845"/>
                  <a:pt x="4554" y="845"/>
                </a:cubicBezTo>
                <a:cubicBezTo>
                  <a:pt x="4554" y="1297"/>
                  <a:pt x="4554" y="1297"/>
                  <a:pt x="4554" y="1297"/>
                </a:cubicBezTo>
                <a:cubicBezTo>
                  <a:pt x="2141" y="1297"/>
                  <a:pt x="2141" y="1297"/>
                  <a:pt x="2141" y="1297"/>
                </a:cubicBezTo>
                <a:lnTo>
                  <a:pt x="2141" y="845"/>
                </a:lnTo>
                <a:close/>
                <a:moveTo>
                  <a:pt x="2081" y="1478"/>
                </a:moveTo>
                <a:lnTo>
                  <a:pt x="2081" y="1478"/>
                </a:lnTo>
                <a:cubicBezTo>
                  <a:pt x="4433" y="1478"/>
                  <a:pt x="4433" y="1478"/>
                  <a:pt x="4433" y="1478"/>
                </a:cubicBezTo>
                <a:cubicBezTo>
                  <a:pt x="3950" y="1960"/>
                  <a:pt x="3950" y="1960"/>
                  <a:pt x="3950" y="1960"/>
                </a:cubicBezTo>
                <a:cubicBezTo>
                  <a:pt x="1599" y="1960"/>
                  <a:pt x="1599" y="1960"/>
                  <a:pt x="1599" y="1960"/>
                </a:cubicBezTo>
                <a:lnTo>
                  <a:pt x="2081" y="1478"/>
                </a:lnTo>
                <a:close/>
                <a:moveTo>
                  <a:pt x="1478" y="2142"/>
                </a:moveTo>
                <a:lnTo>
                  <a:pt x="1478" y="2142"/>
                </a:lnTo>
                <a:cubicBezTo>
                  <a:pt x="3891" y="2142"/>
                  <a:pt x="3891" y="2142"/>
                  <a:pt x="3891" y="2142"/>
                </a:cubicBezTo>
                <a:cubicBezTo>
                  <a:pt x="3891" y="2595"/>
                  <a:pt x="3891" y="2595"/>
                  <a:pt x="3891" y="2595"/>
                </a:cubicBezTo>
                <a:cubicBezTo>
                  <a:pt x="1478" y="2595"/>
                  <a:pt x="1478" y="2595"/>
                  <a:pt x="1478" y="2595"/>
                </a:cubicBezTo>
                <a:lnTo>
                  <a:pt x="1478" y="2142"/>
                </a:lnTo>
                <a:close/>
                <a:moveTo>
                  <a:pt x="1417" y="2775"/>
                </a:moveTo>
                <a:lnTo>
                  <a:pt x="1417" y="2775"/>
                </a:lnTo>
                <a:cubicBezTo>
                  <a:pt x="3770" y="2775"/>
                  <a:pt x="3770" y="2775"/>
                  <a:pt x="3770" y="2775"/>
                </a:cubicBezTo>
                <a:cubicBezTo>
                  <a:pt x="3287" y="3257"/>
                  <a:pt x="3287" y="3257"/>
                  <a:pt x="3287" y="3257"/>
                </a:cubicBezTo>
                <a:cubicBezTo>
                  <a:pt x="966" y="3257"/>
                  <a:pt x="966" y="3257"/>
                  <a:pt x="966" y="3257"/>
                </a:cubicBezTo>
                <a:lnTo>
                  <a:pt x="1417" y="2775"/>
                </a:lnTo>
                <a:close/>
                <a:moveTo>
                  <a:pt x="814" y="3439"/>
                </a:moveTo>
                <a:lnTo>
                  <a:pt x="814" y="3439"/>
                </a:lnTo>
                <a:cubicBezTo>
                  <a:pt x="3258" y="3439"/>
                  <a:pt x="3258" y="3439"/>
                  <a:pt x="3258" y="3439"/>
                </a:cubicBezTo>
                <a:cubicBezTo>
                  <a:pt x="3258" y="3921"/>
                  <a:pt x="3258" y="3921"/>
                  <a:pt x="3258" y="3921"/>
                </a:cubicBezTo>
                <a:cubicBezTo>
                  <a:pt x="814" y="3921"/>
                  <a:pt x="814" y="3921"/>
                  <a:pt x="814" y="3921"/>
                </a:cubicBezTo>
                <a:lnTo>
                  <a:pt x="814" y="3439"/>
                </a:lnTo>
                <a:close/>
                <a:moveTo>
                  <a:pt x="2594" y="5216"/>
                </a:moveTo>
                <a:lnTo>
                  <a:pt x="2594" y="5216"/>
                </a:lnTo>
                <a:cubicBezTo>
                  <a:pt x="181" y="5216"/>
                  <a:pt x="181" y="5216"/>
                  <a:pt x="181" y="5216"/>
                </a:cubicBezTo>
                <a:cubicBezTo>
                  <a:pt x="181" y="4734"/>
                  <a:pt x="181" y="4734"/>
                  <a:pt x="181" y="4734"/>
                </a:cubicBezTo>
                <a:cubicBezTo>
                  <a:pt x="2594" y="4734"/>
                  <a:pt x="2594" y="4734"/>
                  <a:pt x="2594" y="4734"/>
                </a:cubicBezTo>
                <a:lnTo>
                  <a:pt x="2594" y="5216"/>
                </a:lnTo>
                <a:close/>
                <a:moveTo>
                  <a:pt x="2654" y="4555"/>
                </a:moveTo>
                <a:lnTo>
                  <a:pt x="2654" y="4555"/>
                </a:lnTo>
                <a:cubicBezTo>
                  <a:pt x="302" y="4555"/>
                  <a:pt x="302" y="4555"/>
                  <a:pt x="302" y="4555"/>
                </a:cubicBezTo>
                <a:cubicBezTo>
                  <a:pt x="784" y="4102"/>
                  <a:pt x="784" y="4102"/>
                  <a:pt x="784" y="4102"/>
                </a:cubicBezTo>
                <a:cubicBezTo>
                  <a:pt x="3106" y="4102"/>
                  <a:pt x="3106" y="4102"/>
                  <a:pt x="3106" y="4102"/>
                </a:cubicBezTo>
                <a:lnTo>
                  <a:pt x="2654" y="4555"/>
                </a:lnTo>
                <a:close/>
                <a:moveTo>
                  <a:pt x="5188" y="2654"/>
                </a:moveTo>
                <a:lnTo>
                  <a:pt x="5188" y="2654"/>
                </a:lnTo>
                <a:cubicBezTo>
                  <a:pt x="2775" y="5066"/>
                  <a:pt x="2775" y="5066"/>
                  <a:pt x="2775" y="5066"/>
                </a:cubicBezTo>
                <a:cubicBezTo>
                  <a:pt x="2775" y="4675"/>
                  <a:pt x="2775" y="4675"/>
                  <a:pt x="2775" y="4675"/>
                </a:cubicBezTo>
                <a:cubicBezTo>
                  <a:pt x="3408" y="4072"/>
                  <a:pt x="3408" y="4072"/>
                  <a:pt x="3408" y="4072"/>
                </a:cubicBezTo>
                <a:cubicBezTo>
                  <a:pt x="3408" y="4042"/>
                  <a:pt x="3438" y="4011"/>
                  <a:pt x="3438" y="4011"/>
                </a:cubicBezTo>
                <a:cubicBezTo>
                  <a:pt x="3438" y="3378"/>
                  <a:pt x="3438" y="3378"/>
                  <a:pt x="3438" y="3378"/>
                </a:cubicBezTo>
                <a:cubicBezTo>
                  <a:pt x="4041" y="2745"/>
                  <a:pt x="4041" y="2745"/>
                  <a:pt x="4041" y="2745"/>
                </a:cubicBezTo>
                <a:cubicBezTo>
                  <a:pt x="4071" y="2745"/>
                  <a:pt x="4071" y="2715"/>
                  <a:pt x="4071" y="2684"/>
                </a:cubicBezTo>
                <a:cubicBezTo>
                  <a:pt x="4071" y="2081"/>
                  <a:pt x="4071" y="2081"/>
                  <a:pt x="4071" y="2081"/>
                </a:cubicBezTo>
                <a:cubicBezTo>
                  <a:pt x="4705" y="1448"/>
                  <a:pt x="4705" y="1448"/>
                  <a:pt x="4705" y="1448"/>
                </a:cubicBezTo>
                <a:cubicBezTo>
                  <a:pt x="4735" y="1448"/>
                  <a:pt x="4735" y="1418"/>
                  <a:pt x="4735" y="1388"/>
                </a:cubicBezTo>
                <a:cubicBezTo>
                  <a:pt x="4735" y="785"/>
                  <a:pt x="4735" y="785"/>
                  <a:pt x="4735" y="785"/>
                </a:cubicBezTo>
                <a:cubicBezTo>
                  <a:pt x="5188" y="303"/>
                  <a:pt x="5188" y="303"/>
                  <a:pt x="5188" y="303"/>
                </a:cubicBezTo>
                <a:lnTo>
                  <a:pt x="5188" y="2654"/>
                </a:lnTo>
                <a:close/>
              </a:path>
            </a:pathLst>
          </a:custGeom>
          <a:solidFill>
            <a:schemeClr val="bg1"/>
          </a:solidFill>
          <a:ln>
            <a:noFill/>
          </a:ln>
          <a:effectLst/>
        </p:spPr>
        <p:txBody>
          <a:bodyPr wrap="none" anchor="ctr"/>
          <a:lstStyle/>
          <a:p>
            <a:endParaRPr lang="en-US"/>
          </a:p>
        </p:txBody>
      </p:sp>
      <p:sp>
        <p:nvSpPr>
          <p:cNvPr id="64" name="TextBox 63"/>
          <p:cNvSpPr txBox="1"/>
          <p:nvPr userDrawn="1"/>
        </p:nvSpPr>
        <p:spPr>
          <a:xfrm>
            <a:off x="11151902" y="1154346"/>
            <a:ext cx="735619" cy="354305"/>
          </a:xfrm>
          <a:prstGeom prst="rect">
            <a:avLst/>
          </a:prstGeom>
          <a:noFill/>
        </p:spPr>
        <p:txBody>
          <a:bodyPr wrap="none" rtlCol="0">
            <a:spAutoFit/>
          </a:bodyPr>
          <a:lstStyle/>
          <a:p>
            <a:pPr algn="ctr">
              <a:lnSpc>
                <a:spcPct val="85000"/>
              </a:lnSpc>
            </a:pPr>
            <a:r>
              <a:rPr lang="en-US" sz="800" b="1" dirty="0"/>
              <a:t>Competency </a:t>
            </a:r>
            <a:br>
              <a:rPr lang="en-US" sz="800" b="1" dirty="0"/>
            </a:br>
            <a:r>
              <a:rPr lang="en-US" sz="800" b="1" dirty="0"/>
              <a:t>&amp;</a:t>
            </a:r>
            <a:r>
              <a:rPr lang="en-US" sz="800" b="1" baseline="0" dirty="0"/>
              <a:t> </a:t>
            </a:r>
            <a:r>
              <a:rPr lang="en-US" sz="800" b="1" dirty="0"/>
              <a:t>Proficiency</a:t>
            </a:r>
            <a:br>
              <a:rPr lang="en-US" sz="800" b="1" dirty="0"/>
            </a:br>
            <a:r>
              <a:rPr lang="en-US" sz="800" b="1" dirty="0"/>
              <a:t>Mapping</a:t>
            </a:r>
            <a:endParaRPr lang="en-US" sz="800" dirty="0"/>
          </a:p>
        </p:txBody>
      </p:sp>
      <p:sp>
        <p:nvSpPr>
          <p:cNvPr id="65" name="TextBox 64"/>
          <p:cNvSpPr txBox="1"/>
          <p:nvPr userDrawn="1"/>
        </p:nvSpPr>
        <p:spPr>
          <a:xfrm>
            <a:off x="10267357" y="1767769"/>
            <a:ext cx="671313" cy="263045"/>
          </a:xfrm>
          <a:prstGeom prst="rect">
            <a:avLst/>
          </a:prstGeom>
          <a:noFill/>
        </p:spPr>
        <p:txBody>
          <a:bodyPr wrap="none" rtlCol="0">
            <a:spAutoFit/>
          </a:bodyPr>
          <a:lstStyle/>
          <a:p>
            <a:pPr algn="ctr">
              <a:lnSpc>
                <a:spcPct val="85000"/>
              </a:lnSpc>
            </a:pPr>
            <a:r>
              <a:rPr lang="en-US" sz="800" b="1" dirty="0">
                <a:solidFill>
                  <a:schemeClr val="bg1"/>
                </a:solidFill>
              </a:rPr>
              <a:t>Proficiency </a:t>
            </a:r>
            <a:br>
              <a:rPr lang="en-US" sz="800" b="1" dirty="0">
                <a:solidFill>
                  <a:schemeClr val="bg1"/>
                </a:solidFill>
              </a:rPr>
            </a:br>
            <a:r>
              <a:rPr lang="en-US" sz="800" b="1" dirty="0">
                <a:solidFill>
                  <a:schemeClr val="bg1"/>
                </a:solidFill>
              </a:rPr>
              <a:t>Levels</a:t>
            </a:r>
          </a:p>
        </p:txBody>
      </p:sp>
      <p:grpSp>
        <p:nvGrpSpPr>
          <p:cNvPr id="12" name="Group 11"/>
          <p:cNvGrpSpPr/>
          <p:nvPr userDrawn="1"/>
        </p:nvGrpSpPr>
        <p:grpSpPr>
          <a:xfrm>
            <a:off x="9883320" y="636107"/>
            <a:ext cx="640305" cy="617976"/>
            <a:chOff x="8922028" y="-1110632"/>
            <a:chExt cx="734208" cy="708604"/>
          </a:xfrm>
        </p:grpSpPr>
        <p:sp>
          <p:nvSpPr>
            <p:cNvPr id="86" name="Hexagon 85">
              <a:hlinkClick r:id="" action="ppaction://noaction" highlightClick="1"/>
            </p:cNvPr>
            <p:cNvSpPr/>
            <p:nvPr userDrawn="1"/>
          </p:nvSpPr>
          <p:spPr>
            <a:xfrm>
              <a:off x="8922028" y="-1110632"/>
              <a:ext cx="382515" cy="321741"/>
            </a:xfrm>
            <a:prstGeom prst="hexagon">
              <a:avLst/>
            </a:prstGeom>
            <a:solidFill>
              <a:schemeClr val="accent4"/>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i="0" dirty="0">
                  <a:latin typeface="Arial" charset="0"/>
                  <a:ea typeface="Arial" charset="0"/>
                  <a:cs typeface="Arial" charset="0"/>
                </a:rPr>
                <a:t>1.1</a:t>
              </a:r>
            </a:p>
          </p:txBody>
        </p:sp>
        <p:sp>
          <p:nvSpPr>
            <p:cNvPr id="88" name="Hexagon 87">
              <a:hlinkClick r:id="" action="ppaction://noaction" highlightClick="1"/>
            </p:cNvPr>
            <p:cNvSpPr/>
            <p:nvPr userDrawn="1"/>
          </p:nvSpPr>
          <p:spPr>
            <a:xfrm>
              <a:off x="8922028" y="-723769"/>
              <a:ext cx="382515" cy="321741"/>
            </a:xfrm>
            <a:prstGeom prst="hexagon">
              <a:avLst/>
            </a:prstGeom>
            <a:solidFill>
              <a:schemeClr val="accent4"/>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i="0" dirty="0">
                  <a:latin typeface="Arial" charset="0"/>
                  <a:ea typeface="Arial" charset="0"/>
                  <a:cs typeface="Arial" charset="0"/>
                </a:rPr>
                <a:t>1.3</a:t>
              </a:r>
            </a:p>
          </p:txBody>
        </p:sp>
        <p:sp>
          <p:nvSpPr>
            <p:cNvPr id="89" name="Hexagon 88">
              <a:hlinkClick r:id="" action="ppaction://noaction" highlightClick="1"/>
            </p:cNvPr>
            <p:cNvSpPr/>
            <p:nvPr userDrawn="1"/>
          </p:nvSpPr>
          <p:spPr>
            <a:xfrm>
              <a:off x="9273721" y="-911339"/>
              <a:ext cx="382515" cy="321741"/>
            </a:xfrm>
            <a:prstGeom prst="hexagon">
              <a:avLst/>
            </a:prstGeom>
            <a:solidFill>
              <a:schemeClr val="accent4"/>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i="0" dirty="0">
                  <a:latin typeface="Arial" charset="0"/>
                  <a:ea typeface="Arial" charset="0"/>
                  <a:cs typeface="Arial" charset="0"/>
                </a:rPr>
                <a:t>1.2</a:t>
              </a:r>
            </a:p>
          </p:txBody>
        </p:sp>
      </p:grpSp>
      <p:sp>
        <p:nvSpPr>
          <p:cNvPr id="15" name="Table Placeholder 14"/>
          <p:cNvSpPr>
            <a:spLocks noGrp="1"/>
          </p:cNvSpPr>
          <p:nvPr userDrawn="1">
            <p:ph type="tbl" sz="quarter" idx="11"/>
          </p:nvPr>
        </p:nvSpPr>
        <p:spPr>
          <a:xfrm>
            <a:off x="3695382" y="2250128"/>
            <a:ext cx="8139113" cy="3708400"/>
          </a:xfrm>
          <a:prstGeom prst="rect">
            <a:avLst/>
          </a:prstGeom>
        </p:spPr>
        <p:txBody>
          <a:bodyPr/>
          <a:lstStyle/>
          <a:p>
            <a:endParaRPr lang="en-US"/>
          </a:p>
        </p:txBody>
      </p:sp>
    </p:spTree>
    <p:extLst>
      <p:ext uri="{BB962C8B-B14F-4D97-AF65-F5344CB8AC3E}">
        <p14:creationId xmlns:p14="http://schemas.microsoft.com/office/powerpoint/2010/main" val="1511289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4" name="Rectangle 23"/>
          <p:cNvSpPr/>
          <p:nvPr userDrawn="1"/>
        </p:nvSpPr>
        <p:spPr>
          <a:xfrm>
            <a:off x="1992923" y="489188"/>
            <a:ext cx="10199077" cy="5606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2" name="Rectangle 21"/>
          <p:cNvSpPr/>
          <p:nvPr userDrawn="1"/>
        </p:nvSpPr>
        <p:spPr>
          <a:xfrm>
            <a:off x="0" y="480646"/>
            <a:ext cx="3153508" cy="5615354"/>
          </a:xfrm>
          <a:prstGeom prst="rect">
            <a:avLst/>
          </a:prstGeom>
          <a:pattFill prst="dkUpDiag">
            <a:fgClr>
              <a:schemeClr val="bg1">
                <a:lumMod val="95000"/>
              </a:schemeClr>
            </a:fgClr>
            <a:bgClr>
              <a:schemeClr val="bg1">
                <a:lumMod val="8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cxnSp>
        <p:nvCxnSpPr>
          <p:cNvPr id="23" name="Straight Connector 22"/>
          <p:cNvCxnSpPr/>
          <p:nvPr userDrawn="1"/>
        </p:nvCxnSpPr>
        <p:spPr>
          <a:xfrm flipH="1">
            <a:off x="-1" y="476506"/>
            <a:ext cx="12192001" cy="0"/>
          </a:xfrm>
          <a:prstGeom prst="line">
            <a:avLst/>
          </a:prstGeom>
          <a:ln w="19050">
            <a:gradFill>
              <a:gsLst>
                <a:gs pos="0">
                  <a:schemeClr val="bg2"/>
                </a:gs>
                <a:gs pos="100000">
                  <a:schemeClr val="tx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flipH="1">
            <a:off x="-1" y="6105928"/>
            <a:ext cx="12192001" cy="0"/>
          </a:xfrm>
          <a:prstGeom prst="line">
            <a:avLst/>
          </a:prstGeom>
          <a:ln w="19050">
            <a:gradFill>
              <a:gsLst>
                <a:gs pos="0">
                  <a:schemeClr val="bg2"/>
                </a:gs>
                <a:gs pos="100000">
                  <a:schemeClr val="tx2"/>
                </a:gs>
              </a:gsLst>
              <a:lin ang="5400000" scaled="1"/>
            </a:gradFill>
          </a:ln>
        </p:spPr>
        <p:style>
          <a:lnRef idx="1">
            <a:schemeClr val="accent1"/>
          </a:lnRef>
          <a:fillRef idx="0">
            <a:schemeClr val="accent1"/>
          </a:fillRef>
          <a:effectRef idx="0">
            <a:schemeClr val="accent1"/>
          </a:effectRef>
          <a:fontRef idx="minor">
            <a:schemeClr val="tx1"/>
          </a:fontRef>
        </p:style>
      </p:cxnSp>
      <p:sp>
        <p:nvSpPr>
          <p:cNvPr id="25" name="TextBox 24"/>
          <p:cNvSpPr txBox="1"/>
          <p:nvPr userDrawn="1"/>
        </p:nvSpPr>
        <p:spPr>
          <a:xfrm>
            <a:off x="8271821" y="150391"/>
            <a:ext cx="3735638" cy="246221"/>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tab pos="1233488" algn="l"/>
              </a:tabLst>
              <a:defRPr/>
            </a:pPr>
            <a:r>
              <a:rPr lang="is-IS" sz="1000" kern="1200" dirty="0">
                <a:solidFill>
                  <a:schemeClr val="bg1"/>
                </a:solidFill>
                <a:effectLst/>
                <a:latin typeface="+mn-lt"/>
                <a:ea typeface="+mn-ea"/>
                <a:cs typeface="+mn-cs"/>
              </a:rPr>
              <a:t>HOME	MOUSE OVER                    CLICK HERE</a:t>
            </a:r>
          </a:p>
        </p:txBody>
      </p:sp>
      <p:sp>
        <p:nvSpPr>
          <p:cNvPr id="26" name="Freeform 25"/>
          <p:cNvSpPr>
            <a:spLocks noChangeArrowheads="1"/>
          </p:cNvSpPr>
          <p:nvPr userDrawn="1"/>
        </p:nvSpPr>
        <p:spPr bwMode="auto">
          <a:xfrm>
            <a:off x="9301519" y="143919"/>
            <a:ext cx="194940" cy="205891"/>
          </a:xfrm>
          <a:custGeom>
            <a:avLst/>
            <a:gdLst>
              <a:gd name="T0" fmla="*/ 1538 w 1569"/>
              <a:gd name="T1" fmla="*/ 1206 h 1659"/>
              <a:gd name="T2" fmla="*/ 1538 w 1569"/>
              <a:gd name="T3" fmla="*/ 1206 h 1659"/>
              <a:gd name="T4" fmla="*/ 1508 w 1569"/>
              <a:gd name="T5" fmla="*/ 844 h 1659"/>
              <a:gd name="T6" fmla="*/ 1447 w 1569"/>
              <a:gd name="T7" fmla="*/ 633 h 1659"/>
              <a:gd name="T8" fmla="*/ 1267 w 1569"/>
              <a:gd name="T9" fmla="*/ 241 h 1659"/>
              <a:gd name="T10" fmla="*/ 1025 w 1569"/>
              <a:gd name="T11" fmla="*/ 180 h 1659"/>
              <a:gd name="T12" fmla="*/ 965 w 1569"/>
              <a:gd name="T13" fmla="*/ 301 h 1659"/>
              <a:gd name="T14" fmla="*/ 996 w 1569"/>
              <a:gd name="T15" fmla="*/ 331 h 1659"/>
              <a:gd name="T16" fmla="*/ 754 w 1569"/>
              <a:gd name="T17" fmla="*/ 271 h 1659"/>
              <a:gd name="T18" fmla="*/ 723 w 1569"/>
              <a:gd name="T19" fmla="*/ 391 h 1659"/>
              <a:gd name="T20" fmla="*/ 723 w 1569"/>
              <a:gd name="T21" fmla="*/ 421 h 1659"/>
              <a:gd name="T22" fmla="*/ 482 w 1569"/>
              <a:gd name="T23" fmla="*/ 331 h 1659"/>
              <a:gd name="T24" fmla="*/ 452 w 1569"/>
              <a:gd name="T25" fmla="*/ 452 h 1659"/>
              <a:gd name="T26" fmla="*/ 482 w 1569"/>
              <a:gd name="T27" fmla="*/ 482 h 1659"/>
              <a:gd name="T28" fmla="*/ 452 w 1569"/>
              <a:gd name="T29" fmla="*/ 452 h 1659"/>
              <a:gd name="T30" fmla="*/ 211 w 1569"/>
              <a:gd name="T31" fmla="*/ 90 h 1659"/>
              <a:gd name="T32" fmla="*/ 60 w 1569"/>
              <a:gd name="T33" fmla="*/ 29 h 1659"/>
              <a:gd name="T34" fmla="*/ 31 w 1569"/>
              <a:gd name="T35" fmla="*/ 180 h 1659"/>
              <a:gd name="T36" fmla="*/ 241 w 1569"/>
              <a:gd name="T37" fmla="*/ 573 h 1659"/>
              <a:gd name="T38" fmla="*/ 482 w 1569"/>
              <a:gd name="T39" fmla="*/ 1024 h 1659"/>
              <a:gd name="T40" fmla="*/ 332 w 1569"/>
              <a:gd name="T41" fmla="*/ 935 h 1659"/>
              <a:gd name="T42" fmla="*/ 31 w 1569"/>
              <a:gd name="T43" fmla="*/ 994 h 1659"/>
              <a:gd name="T44" fmla="*/ 60 w 1569"/>
              <a:gd name="T45" fmla="*/ 1085 h 1659"/>
              <a:gd name="T46" fmla="*/ 332 w 1569"/>
              <a:gd name="T47" fmla="*/ 1326 h 1659"/>
              <a:gd name="T48" fmla="*/ 513 w 1569"/>
              <a:gd name="T49" fmla="*/ 1417 h 1659"/>
              <a:gd name="T50" fmla="*/ 875 w 1569"/>
              <a:gd name="T51" fmla="*/ 1538 h 1659"/>
              <a:gd name="T52" fmla="*/ 935 w 1569"/>
              <a:gd name="T53" fmla="*/ 1658 h 1659"/>
              <a:gd name="T54" fmla="*/ 1297 w 1569"/>
              <a:gd name="T55" fmla="*/ 1447 h 1659"/>
              <a:gd name="T56" fmla="*/ 1478 w 1569"/>
              <a:gd name="T57" fmla="*/ 1356 h 1659"/>
              <a:gd name="T58" fmla="*/ 1568 w 1569"/>
              <a:gd name="T59" fmla="*/ 1297 h 1659"/>
              <a:gd name="T60" fmla="*/ 1538 w 1569"/>
              <a:gd name="T61" fmla="*/ 1206 h 1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69" h="1659">
                <a:moveTo>
                  <a:pt x="1538" y="1206"/>
                </a:moveTo>
                <a:lnTo>
                  <a:pt x="1538" y="1206"/>
                </a:lnTo>
                <a:cubicBezTo>
                  <a:pt x="1478" y="1145"/>
                  <a:pt x="1508" y="844"/>
                  <a:pt x="1508" y="844"/>
                </a:cubicBezTo>
                <a:cubicBezTo>
                  <a:pt x="1508" y="783"/>
                  <a:pt x="1478" y="693"/>
                  <a:pt x="1447" y="633"/>
                </a:cubicBezTo>
                <a:cubicBezTo>
                  <a:pt x="1267" y="241"/>
                  <a:pt x="1267" y="241"/>
                  <a:pt x="1267" y="241"/>
                </a:cubicBezTo>
                <a:cubicBezTo>
                  <a:pt x="1206" y="180"/>
                  <a:pt x="1116" y="120"/>
                  <a:pt x="1025" y="180"/>
                </a:cubicBezTo>
                <a:cubicBezTo>
                  <a:pt x="965" y="211"/>
                  <a:pt x="965" y="271"/>
                  <a:pt x="965" y="301"/>
                </a:cubicBezTo>
                <a:cubicBezTo>
                  <a:pt x="996" y="331"/>
                  <a:pt x="996" y="331"/>
                  <a:pt x="996" y="331"/>
                </a:cubicBezTo>
                <a:cubicBezTo>
                  <a:pt x="965" y="241"/>
                  <a:pt x="844" y="211"/>
                  <a:pt x="754" y="271"/>
                </a:cubicBezTo>
                <a:cubicBezTo>
                  <a:pt x="723" y="271"/>
                  <a:pt x="694" y="331"/>
                  <a:pt x="723" y="391"/>
                </a:cubicBezTo>
                <a:cubicBezTo>
                  <a:pt x="723" y="421"/>
                  <a:pt x="723" y="421"/>
                  <a:pt x="723" y="421"/>
                </a:cubicBezTo>
                <a:cubicBezTo>
                  <a:pt x="694" y="331"/>
                  <a:pt x="573" y="301"/>
                  <a:pt x="482" y="331"/>
                </a:cubicBezTo>
                <a:cubicBezTo>
                  <a:pt x="452" y="361"/>
                  <a:pt x="422" y="421"/>
                  <a:pt x="452" y="452"/>
                </a:cubicBezTo>
                <a:cubicBezTo>
                  <a:pt x="482" y="482"/>
                  <a:pt x="482" y="482"/>
                  <a:pt x="482" y="482"/>
                </a:cubicBezTo>
                <a:cubicBezTo>
                  <a:pt x="452" y="452"/>
                  <a:pt x="452" y="452"/>
                  <a:pt x="452" y="452"/>
                </a:cubicBezTo>
                <a:cubicBezTo>
                  <a:pt x="211" y="90"/>
                  <a:pt x="211" y="90"/>
                  <a:pt x="211" y="90"/>
                </a:cubicBezTo>
                <a:cubicBezTo>
                  <a:pt x="181" y="29"/>
                  <a:pt x="120" y="0"/>
                  <a:pt x="60" y="29"/>
                </a:cubicBezTo>
                <a:cubicBezTo>
                  <a:pt x="31" y="59"/>
                  <a:pt x="0" y="120"/>
                  <a:pt x="31" y="180"/>
                </a:cubicBezTo>
                <a:cubicBezTo>
                  <a:pt x="241" y="573"/>
                  <a:pt x="241" y="573"/>
                  <a:pt x="241" y="573"/>
                </a:cubicBezTo>
                <a:cubicBezTo>
                  <a:pt x="482" y="1024"/>
                  <a:pt x="482" y="1024"/>
                  <a:pt x="482" y="1024"/>
                </a:cubicBezTo>
                <a:cubicBezTo>
                  <a:pt x="332" y="935"/>
                  <a:pt x="332" y="935"/>
                  <a:pt x="332" y="935"/>
                </a:cubicBezTo>
                <a:cubicBezTo>
                  <a:pt x="211" y="904"/>
                  <a:pt x="90" y="904"/>
                  <a:pt x="31" y="994"/>
                </a:cubicBezTo>
                <a:cubicBezTo>
                  <a:pt x="0" y="1024"/>
                  <a:pt x="31" y="1055"/>
                  <a:pt x="60" y="1085"/>
                </a:cubicBezTo>
                <a:cubicBezTo>
                  <a:pt x="332" y="1326"/>
                  <a:pt x="332" y="1326"/>
                  <a:pt x="332" y="1326"/>
                </a:cubicBezTo>
                <a:cubicBezTo>
                  <a:pt x="362" y="1356"/>
                  <a:pt x="452" y="1386"/>
                  <a:pt x="513" y="1417"/>
                </a:cubicBezTo>
                <a:cubicBezTo>
                  <a:pt x="513" y="1417"/>
                  <a:pt x="844" y="1477"/>
                  <a:pt x="875" y="1538"/>
                </a:cubicBezTo>
                <a:cubicBezTo>
                  <a:pt x="935" y="1658"/>
                  <a:pt x="935" y="1658"/>
                  <a:pt x="935" y="1658"/>
                </a:cubicBezTo>
                <a:cubicBezTo>
                  <a:pt x="1297" y="1447"/>
                  <a:pt x="1297" y="1447"/>
                  <a:pt x="1297" y="1447"/>
                </a:cubicBezTo>
                <a:cubicBezTo>
                  <a:pt x="1478" y="1356"/>
                  <a:pt x="1478" y="1356"/>
                  <a:pt x="1478" y="1356"/>
                </a:cubicBezTo>
                <a:cubicBezTo>
                  <a:pt x="1568" y="1297"/>
                  <a:pt x="1568" y="1297"/>
                  <a:pt x="1568" y="1297"/>
                </a:cubicBezTo>
                <a:lnTo>
                  <a:pt x="1538" y="1206"/>
                </a:lnTo>
              </a:path>
            </a:pathLst>
          </a:custGeom>
          <a:solidFill>
            <a:schemeClr val="bg1"/>
          </a:solidFill>
          <a:ln>
            <a:noFill/>
          </a:ln>
          <a:effectLst/>
        </p:spPr>
        <p:txBody>
          <a:bodyPr wrap="none" anchor="ctr"/>
          <a:lstStyle/>
          <a:p>
            <a:endParaRPr lang="en-US"/>
          </a:p>
        </p:txBody>
      </p:sp>
      <p:grpSp>
        <p:nvGrpSpPr>
          <p:cNvPr id="27" name="Group 26"/>
          <p:cNvGrpSpPr/>
          <p:nvPr userDrawn="1"/>
        </p:nvGrpSpPr>
        <p:grpSpPr>
          <a:xfrm>
            <a:off x="10826730" y="82553"/>
            <a:ext cx="254126" cy="269730"/>
            <a:chOff x="4932998" y="543334"/>
            <a:chExt cx="542925" cy="576262"/>
          </a:xfrm>
          <a:solidFill>
            <a:schemeClr val="bg1"/>
          </a:solidFill>
        </p:grpSpPr>
        <p:sp>
          <p:nvSpPr>
            <p:cNvPr id="28" name="Freeform 27"/>
            <p:cNvSpPr>
              <a:spLocks noChangeArrowheads="1"/>
            </p:cNvSpPr>
            <p:nvPr/>
          </p:nvSpPr>
          <p:spPr bwMode="auto">
            <a:xfrm>
              <a:off x="5139373" y="760821"/>
              <a:ext cx="336550" cy="358775"/>
            </a:xfrm>
            <a:custGeom>
              <a:avLst/>
              <a:gdLst>
                <a:gd name="T0" fmla="*/ 633 w 936"/>
                <a:gd name="T1" fmla="*/ 514 h 997"/>
                <a:gd name="T2" fmla="*/ 935 w 936"/>
                <a:gd name="T3" fmla="*/ 362 h 997"/>
                <a:gd name="T4" fmla="*/ 0 w 936"/>
                <a:gd name="T5" fmla="*/ 0 h 997"/>
                <a:gd name="T6" fmla="*/ 332 w 936"/>
                <a:gd name="T7" fmla="*/ 996 h 997"/>
                <a:gd name="T8" fmla="*/ 482 w 936"/>
                <a:gd name="T9" fmla="*/ 694 h 997"/>
                <a:gd name="T10" fmla="*/ 784 w 936"/>
                <a:gd name="T11" fmla="*/ 996 h 997"/>
                <a:gd name="T12" fmla="*/ 935 w 936"/>
                <a:gd name="T13" fmla="*/ 815 h 997"/>
                <a:gd name="T14" fmla="*/ 633 w 936"/>
                <a:gd name="T15" fmla="*/ 514 h 9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6" h="997">
                  <a:moveTo>
                    <a:pt x="633" y="514"/>
                  </a:moveTo>
                  <a:lnTo>
                    <a:pt x="935" y="362"/>
                  </a:lnTo>
                  <a:lnTo>
                    <a:pt x="0" y="0"/>
                  </a:lnTo>
                  <a:lnTo>
                    <a:pt x="332" y="996"/>
                  </a:lnTo>
                  <a:lnTo>
                    <a:pt x="482" y="694"/>
                  </a:lnTo>
                  <a:lnTo>
                    <a:pt x="784" y="996"/>
                  </a:lnTo>
                  <a:lnTo>
                    <a:pt x="935" y="815"/>
                  </a:lnTo>
                  <a:lnTo>
                    <a:pt x="633" y="51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 name="Freeform 28"/>
            <p:cNvSpPr>
              <a:spLocks noChangeArrowheads="1"/>
            </p:cNvSpPr>
            <p:nvPr/>
          </p:nvSpPr>
          <p:spPr bwMode="auto">
            <a:xfrm>
              <a:off x="5204460" y="608421"/>
              <a:ext cx="109538" cy="109538"/>
            </a:xfrm>
            <a:custGeom>
              <a:avLst/>
              <a:gdLst>
                <a:gd name="T0" fmla="*/ 61 w 303"/>
                <a:gd name="T1" fmla="*/ 302 h 303"/>
                <a:gd name="T2" fmla="*/ 61 w 303"/>
                <a:gd name="T3" fmla="*/ 302 h 303"/>
                <a:gd name="T4" fmla="*/ 273 w 303"/>
                <a:gd name="T5" fmla="*/ 60 h 303"/>
                <a:gd name="T6" fmla="*/ 273 w 303"/>
                <a:gd name="T7" fmla="*/ 0 h 303"/>
                <a:gd name="T8" fmla="*/ 242 w 303"/>
                <a:gd name="T9" fmla="*/ 0 h 303"/>
                <a:gd name="T10" fmla="*/ 212 w 303"/>
                <a:gd name="T11" fmla="*/ 0 h 303"/>
                <a:gd name="T12" fmla="*/ 0 w 303"/>
                <a:gd name="T13" fmla="*/ 242 h 303"/>
                <a:gd name="T14" fmla="*/ 0 w 303"/>
                <a:gd name="T15" fmla="*/ 302 h 303"/>
                <a:gd name="T16" fmla="*/ 61 w 303"/>
                <a:gd name="T17" fmla="*/ 30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3">
                  <a:moveTo>
                    <a:pt x="61" y="302"/>
                  </a:moveTo>
                  <a:lnTo>
                    <a:pt x="61" y="302"/>
                  </a:lnTo>
                  <a:cubicBezTo>
                    <a:pt x="273" y="60"/>
                    <a:pt x="273" y="60"/>
                    <a:pt x="273" y="60"/>
                  </a:cubicBezTo>
                  <a:cubicBezTo>
                    <a:pt x="302" y="60"/>
                    <a:pt x="302" y="30"/>
                    <a:pt x="273" y="0"/>
                  </a:cubicBezTo>
                  <a:cubicBezTo>
                    <a:pt x="273" y="0"/>
                    <a:pt x="273" y="0"/>
                    <a:pt x="242" y="0"/>
                  </a:cubicBezTo>
                  <a:cubicBezTo>
                    <a:pt x="242" y="0"/>
                    <a:pt x="242" y="0"/>
                    <a:pt x="212" y="0"/>
                  </a:cubicBezTo>
                  <a:cubicBezTo>
                    <a:pt x="0" y="242"/>
                    <a:pt x="0" y="242"/>
                    <a:pt x="0" y="242"/>
                  </a:cubicBezTo>
                  <a:cubicBezTo>
                    <a:pt x="0" y="272"/>
                    <a:pt x="0" y="272"/>
                    <a:pt x="0" y="302"/>
                  </a:cubicBezTo>
                  <a:cubicBezTo>
                    <a:pt x="31" y="302"/>
                    <a:pt x="31" y="302"/>
                    <a:pt x="61" y="30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 name="Freeform 29"/>
            <p:cNvSpPr>
              <a:spLocks noChangeArrowheads="1"/>
            </p:cNvSpPr>
            <p:nvPr/>
          </p:nvSpPr>
          <p:spPr bwMode="auto">
            <a:xfrm>
              <a:off x="4932998" y="760821"/>
              <a:ext cx="152400" cy="33338"/>
            </a:xfrm>
            <a:custGeom>
              <a:avLst/>
              <a:gdLst>
                <a:gd name="T0" fmla="*/ 422 w 423"/>
                <a:gd name="T1" fmla="*/ 31 h 92"/>
                <a:gd name="T2" fmla="*/ 422 w 423"/>
                <a:gd name="T3" fmla="*/ 31 h 92"/>
                <a:gd name="T4" fmla="*/ 392 w 423"/>
                <a:gd name="T5" fmla="*/ 0 h 92"/>
                <a:gd name="T6" fmla="*/ 61 w 423"/>
                <a:gd name="T7" fmla="*/ 0 h 92"/>
                <a:gd name="T8" fmla="*/ 0 w 423"/>
                <a:gd name="T9" fmla="*/ 31 h 92"/>
                <a:gd name="T10" fmla="*/ 61 w 423"/>
                <a:gd name="T11" fmla="*/ 91 h 92"/>
                <a:gd name="T12" fmla="*/ 392 w 423"/>
                <a:gd name="T13" fmla="*/ 91 h 92"/>
                <a:gd name="T14" fmla="*/ 422 w 423"/>
                <a:gd name="T15" fmla="*/ 31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3" h="92">
                  <a:moveTo>
                    <a:pt x="422" y="31"/>
                  </a:moveTo>
                  <a:lnTo>
                    <a:pt x="422" y="31"/>
                  </a:lnTo>
                  <a:cubicBezTo>
                    <a:pt x="422" y="0"/>
                    <a:pt x="422" y="0"/>
                    <a:pt x="392" y="0"/>
                  </a:cubicBezTo>
                  <a:cubicBezTo>
                    <a:pt x="61" y="0"/>
                    <a:pt x="61" y="0"/>
                    <a:pt x="61" y="0"/>
                  </a:cubicBezTo>
                  <a:cubicBezTo>
                    <a:pt x="30" y="0"/>
                    <a:pt x="0" y="0"/>
                    <a:pt x="0" y="31"/>
                  </a:cubicBezTo>
                  <a:cubicBezTo>
                    <a:pt x="0" y="61"/>
                    <a:pt x="30" y="91"/>
                    <a:pt x="61" y="91"/>
                  </a:cubicBezTo>
                  <a:cubicBezTo>
                    <a:pt x="392" y="91"/>
                    <a:pt x="392" y="91"/>
                    <a:pt x="392" y="91"/>
                  </a:cubicBezTo>
                  <a:cubicBezTo>
                    <a:pt x="422" y="91"/>
                    <a:pt x="422" y="61"/>
                    <a:pt x="422" y="3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 name="Freeform 30"/>
            <p:cNvSpPr>
              <a:spLocks noChangeArrowheads="1"/>
            </p:cNvSpPr>
            <p:nvPr/>
          </p:nvSpPr>
          <p:spPr bwMode="auto">
            <a:xfrm>
              <a:off x="5139373" y="543334"/>
              <a:ext cx="22225" cy="163512"/>
            </a:xfrm>
            <a:custGeom>
              <a:avLst/>
              <a:gdLst>
                <a:gd name="T0" fmla="*/ 30 w 61"/>
                <a:gd name="T1" fmla="*/ 453 h 454"/>
                <a:gd name="T2" fmla="*/ 30 w 61"/>
                <a:gd name="T3" fmla="*/ 453 h 454"/>
                <a:gd name="T4" fmla="*/ 60 w 61"/>
                <a:gd name="T5" fmla="*/ 423 h 454"/>
                <a:gd name="T6" fmla="*/ 60 w 61"/>
                <a:gd name="T7" fmla="*/ 31 h 454"/>
                <a:gd name="T8" fmla="*/ 30 w 61"/>
                <a:gd name="T9" fmla="*/ 0 h 454"/>
                <a:gd name="T10" fmla="*/ 0 w 61"/>
                <a:gd name="T11" fmla="*/ 31 h 454"/>
                <a:gd name="T12" fmla="*/ 0 w 61"/>
                <a:gd name="T13" fmla="*/ 423 h 454"/>
                <a:gd name="T14" fmla="*/ 30 w 61"/>
                <a:gd name="T15" fmla="*/ 453 h 4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454">
                  <a:moveTo>
                    <a:pt x="30" y="453"/>
                  </a:moveTo>
                  <a:lnTo>
                    <a:pt x="30" y="453"/>
                  </a:lnTo>
                  <a:cubicBezTo>
                    <a:pt x="60" y="453"/>
                    <a:pt x="60" y="423"/>
                    <a:pt x="60" y="423"/>
                  </a:cubicBezTo>
                  <a:cubicBezTo>
                    <a:pt x="60" y="31"/>
                    <a:pt x="60" y="31"/>
                    <a:pt x="60" y="31"/>
                  </a:cubicBezTo>
                  <a:cubicBezTo>
                    <a:pt x="60" y="31"/>
                    <a:pt x="60" y="0"/>
                    <a:pt x="30" y="0"/>
                  </a:cubicBezTo>
                  <a:cubicBezTo>
                    <a:pt x="0" y="0"/>
                    <a:pt x="0" y="31"/>
                    <a:pt x="0" y="31"/>
                  </a:cubicBezTo>
                  <a:cubicBezTo>
                    <a:pt x="0" y="423"/>
                    <a:pt x="0" y="423"/>
                    <a:pt x="0" y="423"/>
                  </a:cubicBezTo>
                  <a:cubicBezTo>
                    <a:pt x="0" y="423"/>
                    <a:pt x="0" y="453"/>
                    <a:pt x="30" y="45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 name="Freeform 31"/>
            <p:cNvSpPr>
              <a:spLocks noChangeArrowheads="1"/>
            </p:cNvSpPr>
            <p:nvPr/>
          </p:nvSpPr>
          <p:spPr bwMode="auto">
            <a:xfrm>
              <a:off x="4998085" y="825909"/>
              <a:ext cx="107950" cy="120650"/>
            </a:xfrm>
            <a:custGeom>
              <a:avLst/>
              <a:gdLst>
                <a:gd name="T0" fmla="*/ 241 w 302"/>
                <a:gd name="T1" fmla="*/ 0 h 333"/>
                <a:gd name="T2" fmla="*/ 241 w 302"/>
                <a:gd name="T3" fmla="*/ 0 h 333"/>
                <a:gd name="T4" fmla="*/ 211 w 302"/>
                <a:gd name="T5" fmla="*/ 29 h 333"/>
                <a:gd name="T6" fmla="*/ 0 w 302"/>
                <a:gd name="T7" fmla="*/ 241 h 333"/>
                <a:gd name="T8" fmla="*/ 0 w 302"/>
                <a:gd name="T9" fmla="*/ 301 h 333"/>
                <a:gd name="T10" fmla="*/ 60 w 302"/>
                <a:gd name="T11" fmla="*/ 301 h 333"/>
                <a:gd name="T12" fmla="*/ 271 w 302"/>
                <a:gd name="T13" fmla="*/ 59 h 333"/>
                <a:gd name="T14" fmla="*/ 271 w 302"/>
                <a:gd name="T15" fmla="*/ 29 h 333"/>
                <a:gd name="T16" fmla="*/ 241 w 302"/>
                <a:gd name="T17"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333">
                  <a:moveTo>
                    <a:pt x="241" y="0"/>
                  </a:moveTo>
                  <a:lnTo>
                    <a:pt x="241" y="0"/>
                  </a:lnTo>
                  <a:cubicBezTo>
                    <a:pt x="241" y="0"/>
                    <a:pt x="241" y="0"/>
                    <a:pt x="211" y="29"/>
                  </a:cubicBezTo>
                  <a:cubicBezTo>
                    <a:pt x="0" y="241"/>
                    <a:pt x="0" y="241"/>
                    <a:pt x="0" y="241"/>
                  </a:cubicBezTo>
                  <a:cubicBezTo>
                    <a:pt x="0" y="271"/>
                    <a:pt x="0" y="301"/>
                    <a:pt x="0" y="301"/>
                  </a:cubicBezTo>
                  <a:cubicBezTo>
                    <a:pt x="30" y="332"/>
                    <a:pt x="60" y="332"/>
                    <a:pt x="60" y="301"/>
                  </a:cubicBezTo>
                  <a:cubicBezTo>
                    <a:pt x="271" y="59"/>
                    <a:pt x="271" y="59"/>
                    <a:pt x="271" y="59"/>
                  </a:cubicBezTo>
                  <a:cubicBezTo>
                    <a:pt x="301" y="59"/>
                    <a:pt x="301" y="29"/>
                    <a:pt x="271" y="29"/>
                  </a:cubicBezTo>
                  <a:cubicBezTo>
                    <a:pt x="271" y="0"/>
                    <a:pt x="271" y="0"/>
                    <a:pt x="24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 name="Freeform 32"/>
            <p:cNvSpPr>
              <a:spLocks noChangeArrowheads="1"/>
            </p:cNvSpPr>
            <p:nvPr/>
          </p:nvSpPr>
          <p:spPr bwMode="auto">
            <a:xfrm>
              <a:off x="4998085" y="608421"/>
              <a:ext cx="107950" cy="109538"/>
            </a:xfrm>
            <a:custGeom>
              <a:avLst/>
              <a:gdLst>
                <a:gd name="T0" fmla="*/ 60 w 302"/>
                <a:gd name="T1" fmla="*/ 0 h 303"/>
                <a:gd name="T2" fmla="*/ 60 w 302"/>
                <a:gd name="T3" fmla="*/ 0 h 303"/>
                <a:gd name="T4" fmla="*/ 30 w 302"/>
                <a:gd name="T5" fmla="*/ 0 h 303"/>
                <a:gd name="T6" fmla="*/ 0 w 302"/>
                <a:gd name="T7" fmla="*/ 0 h 303"/>
                <a:gd name="T8" fmla="*/ 0 w 302"/>
                <a:gd name="T9" fmla="*/ 60 h 303"/>
                <a:gd name="T10" fmla="*/ 211 w 302"/>
                <a:gd name="T11" fmla="*/ 302 h 303"/>
                <a:gd name="T12" fmla="*/ 271 w 302"/>
                <a:gd name="T13" fmla="*/ 302 h 303"/>
                <a:gd name="T14" fmla="*/ 271 w 302"/>
                <a:gd name="T15" fmla="*/ 242 h 303"/>
                <a:gd name="T16" fmla="*/ 60 w 302"/>
                <a:gd name="T17"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303">
                  <a:moveTo>
                    <a:pt x="60" y="0"/>
                  </a:moveTo>
                  <a:lnTo>
                    <a:pt x="60" y="0"/>
                  </a:lnTo>
                  <a:lnTo>
                    <a:pt x="30" y="0"/>
                  </a:lnTo>
                  <a:lnTo>
                    <a:pt x="0" y="0"/>
                  </a:lnTo>
                  <a:cubicBezTo>
                    <a:pt x="0" y="30"/>
                    <a:pt x="0" y="60"/>
                    <a:pt x="0" y="60"/>
                  </a:cubicBezTo>
                  <a:cubicBezTo>
                    <a:pt x="211" y="302"/>
                    <a:pt x="211" y="302"/>
                    <a:pt x="211" y="302"/>
                  </a:cubicBezTo>
                  <a:cubicBezTo>
                    <a:pt x="241" y="302"/>
                    <a:pt x="271" y="302"/>
                    <a:pt x="271" y="302"/>
                  </a:cubicBezTo>
                  <a:cubicBezTo>
                    <a:pt x="301" y="272"/>
                    <a:pt x="301" y="272"/>
                    <a:pt x="271" y="242"/>
                  </a:cubicBezTo>
                  <a:lnTo>
                    <a:pt x="6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34" name="Group 33"/>
          <p:cNvGrpSpPr/>
          <p:nvPr userDrawn="1"/>
        </p:nvGrpSpPr>
        <p:grpSpPr>
          <a:xfrm>
            <a:off x="8010131" y="138653"/>
            <a:ext cx="254637" cy="219060"/>
            <a:chOff x="5489575" y="5892800"/>
            <a:chExt cx="3465513" cy="2981325"/>
          </a:xfrm>
          <a:solidFill>
            <a:schemeClr val="bg1"/>
          </a:solidFill>
        </p:grpSpPr>
        <p:sp>
          <p:nvSpPr>
            <p:cNvPr id="35" name="Freeform 1"/>
            <p:cNvSpPr>
              <a:spLocks noChangeArrowheads="1"/>
            </p:cNvSpPr>
            <p:nvPr/>
          </p:nvSpPr>
          <p:spPr bwMode="auto">
            <a:xfrm>
              <a:off x="5973763" y="6410325"/>
              <a:ext cx="2497137" cy="2463800"/>
            </a:xfrm>
            <a:custGeom>
              <a:avLst/>
              <a:gdLst>
                <a:gd name="T0" fmla="*/ 0 w 6938"/>
                <a:gd name="T1" fmla="*/ 3186 h 6843"/>
                <a:gd name="T2" fmla="*/ 0 w 6938"/>
                <a:gd name="T3" fmla="*/ 3186 h 6843"/>
                <a:gd name="T4" fmla="*/ 0 w 6938"/>
                <a:gd name="T5" fmla="*/ 6686 h 6843"/>
                <a:gd name="T6" fmla="*/ 188 w 6938"/>
                <a:gd name="T7" fmla="*/ 6842 h 6843"/>
                <a:gd name="T8" fmla="*/ 2344 w 6938"/>
                <a:gd name="T9" fmla="*/ 6842 h 6843"/>
                <a:gd name="T10" fmla="*/ 2500 w 6938"/>
                <a:gd name="T11" fmla="*/ 6686 h 6843"/>
                <a:gd name="T12" fmla="*/ 2500 w 6938"/>
                <a:gd name="T13" fmla="*/ 4686 h 6843"/>
                <a:gd name="T14" fmla="*/ 2688 w 6938"/>
                <a:gd name="T15" fmla="*/ 4467 h 6843"/>
                <a:gd name="T16" fmla="*/ 4249 w 6938"/>
                <a:gd name="T17" fmla="*/ 4467 h 6843"/>
                <a:gd name="T18" fmla="*/ 4437 w 6938"/>
                <a:gd name="T19" fmla="*/ 4686 h 6843"/>
                <a:gd name="T20" fmla="*/ 4437 w 6938"/>
                <a:gd name="T21" fmla="*/ 6686 h 6843"/>
                <a:gd name="T22" fmla="*/ 4593 w 6938"/>
                <a:gd name="T23" fmla="*/ 6842 h 6843"/>
                <a:gd name="T24" fmla="*/ 6781 w 6938"/>
                <a:gd name="T25" fmla="*/ 6842 h 6843"/>
                <a:gd name="T26" fmla="*/ 6937 w 6938"/>
                <a:gd name="T27" fmla="*/ 6686 h 6843"/>
                <a:gd name="T28" fmla="*/ 6937 w 6938"/>
                <a:gd name="T29" fmla="*/ 3186 h 6843"/>
                <a:gd name="T30" fmla="*/ 3469 w 6938"/>
                <a:gd name="T31" fmla="*/ 0 h 6843"/>
                <a:gd name="T32" fmla="*/ 0 w 6938"/>
                <a:gd name="T33" fmla="*/ 3186 h 6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38" h="6843">
                  <a:moveTo>
                    <a:pt x="0" y="3186"/>
                  </a:moveTo>
                  <a:lnTo>
                    <a:pt x="0" y="3186"/>
                  </a:lnTo>
                  <a:cubicBezTo>
                    <a:pt x="0" y="6686"/>
                    <a:pt x="0" y="6686"/>
                    <a:pt x="0" y="6686"/>
                  </a:cubicBezTo>
                  <a:cubicBezTo>
                    <a:pt x="0" y="6780"/>
                    <a:pt x="94" y="6842"/>
                    <a:pt x="188" y="6842"/>
                  </a:cubicBezTo>
                  <a:cubicBezTo>
                    <a:pt x="2344" y="6842"/>
                    <a:pt x="2344" y="6842"/>
                    <a:pt x="2344" y="6842"/>
                  </a:cubicBezTo>
                  <a:cubicBezTo>
                    <a:pt x="2438" y="6842"/>
                    <a:pt x="2500" y="6780"/>
                    <a:pt x="2500" y="6686"/>
                  </a:cubicBezTo>
                  <a:cubicBezTo>
                    <a:pt x="2500" y="4686"/>
                    <a:pt x="2500" y="4686"/>
                    <a:pt x="2500" y="4686"/>
                  </a:cubicBezTo>
                  <a:cubicBezTo>
                    <a:pt x="2500" y="4561"/>
                    <a:pt x="2594" y="4467"/>
                    <a:pt x="2688" y="4467"/>
                  </a:cubicBezTo>
                  <a:cubicBezTo>
                    <a:pt x="4249" y="4467"/>
                    <a:pt x="4249" y="4467"/>
                    <a:pt x="4249" y="4467"/>
                  </a:cubicBezTo>
                  <a:cubicBezTo>
                    <a:pt x="4343" y="4467"/>
                    <a:pt x="4437" y="4561"/>
                    <a:pt x="4437" y="4686"/>
                  </a:cubicBezTo>
                  <a:cubicBezTo>
                    <a:pt x="4437" y="6686"/>
                    <a:pt x="4437" y="6686"/>
                    <a:pt x="4437" y="6686"/>
                  </a:cubicBezTo>
                  <a:cubicBezTo>
                    <a:pt x="4437" y="6780"/>
                    <a:pt x="4531" y="6842"/>
                    <a:pt x="4593" y="6842"/>
                  </a:cubicBezTo>
                  <a:cubicBezTo>
                    <a:pt x="6781" y="6842"/>
                    <a:pt x="6781" y="6842"/>
                    <a:pt x="6781" y="6842"/>
                  </a:cubicBezTo>
                  <a:cubicBezTo>
                    <a:pt x="6874" y="6842"/>
                    <a:pt x="6937" y="6780"/>
                    <a:pt x="6937" y="6686"/>
                  </a:cubicBezTo>
                  <a:cubicBezTo>
                    <a:pt x="6937" y="3186"/>
                    <a:pt x="6937" y="3186"/>
                    <a:pt x="6937" y="3186"/>
                  </a:cubicBezTo>
                  <a:cubicBezTo>
                    <a:pt x="3469" y="0"/>
                    <a:pt x="3469" y="0"/>
                    <a:pt x="3469" y="0"/>
                  </a:cubicBezTo>
                  <a:lnTo>
                    <a:pt x="0" y="318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 name="Freeform 2"/>
            <p:cNvSpPr>
              <a:spLocks noChangeArrowheads="1"/>
            </p:cNvSpPr>
            <p:nvPr/>
          </p:nvSpPr>
          <p:spPr bwMode="auto">
            <a:xfrm>
              <a:off x="5489575" y="5892800"/>
              <a:ext cx="3465513" cy="1665288"/>
            </a:xfrm>
            <a:custGeom>
              <a:avLst/>
              <a:gdLst>
                <a:gd name="T0" fmla="*/ 9561 w 9625"/>
                <a:gd name="T1" fmla="*/ 4312 h 4625"/>
                <a:gd name="T2" fmla="*/ 9561 w 9625"/>
                <a:gd name="T3" fmla="*/ 4312 h 4625"/>
                <a:gd name="T4" fmla="*/ 7874 w 9625"/>
                <a:gd name="T5" fmla="*/ 2781 h 4625"/>
                <a:gd name="T6" fmla="*/ 7874 w 9625"/>
                <a:gd name="T7" fmla="*/ 500 h 4625"/>
                <a:gd name="T8" fmla="*/ 6280 w 9625"/>
                <a:gd name="T9" fmla="*/ 500 h 4625"/>
                <a:gd name="T10" fmla="*/ 6280 w 9625"/>
                <a:gd name="T11" fmla="*/ 1313 h 4625"/>
                <a:gd name="T12" fmla="*/ 4905 w 9625"/>
                <a:gd name="T13" fmla="*/ 63 h 4625"/>
                <a:gd name="T14" fmla="*/ 4687 w 9625"/>
                <a:gd name="T15" fmla="*/ 63 h 4625"/>
                <a:gd name="T16" fmla="*/ 62 w 9625"/>
                <a:gd name="T17" fmla="*/ 4312 h 4625"/>
                <a:gd name="T18" fmla="*/ 31 w 9625"/>
                <a:gd name="T19" fmla="*/ 4530 h 4625"/>
                <a:gd name="T20" fmla="*/ 187 w 9625"/>
                <a:gd name="T21" fmla="*/ 4624 h 4625"/>
                <a:gd name="T22" fmla="*/ 906 w 9625"/>
                <a:gd name="T23" fmla="*/ 4624 h 4625"/>
                <a:gd name="T24" fmla="*/ 4593 w 9625"/>
                <a:gd name="T25" fmla="*/ 1188 h 4625"/>
                <a:gd name="T26" fmla="*/ 4999 w 9625"/>
                <a:gd name="T27" fmla="*/ 1188 h 4625"/>
                <a:gd name="T28" fmla="*/ 8717 w 9625"/>
                <a:gd name="T29" fmla="*/ 4624 h 4625"/>
                <a:gd name="T30" fmla="*/ 9436 w 9625"/>
                <a:gd name="T31" fmla="*/ 4624 h 4625"/>
                <a:gd name="T32" fmla="*/ 9592 w 9625"/>
                <a:gd name="T33" fmla="*/ 4530 h 4625"/>
                <a:gd name="T34" fmla="*/ 9561 w 9625"/>
                <a:gd name="T35" fmla="*/ 4312 h 4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25" h="4625">
                  <a:moveTo>
                    <a:pt x="9561" y="4312"/>
                  </a:moveTo>
                  <a:lnTo>
                    <a:pt x="9561" y="4312"/>
                  </a:lnTo>
                  <a:cubicBezTo>
                    <a:pt x="7874" y="2781"/>
                    <a:pt x="7874" y="2781"/>
                    <a:pt x="7874" y="2781"/>
                  </a:cubicBezTo>
                  <a:cubicBezTo>
                    <a:pt x="7874" y="500"/>
                    <a:pt x="7874" y="500"/>
                    <a:pt x="7874" y="500"/>
                  </a:cubicBezTo>
                  <a:cubicBezTo>
                    <a:pt x="6280" y="500"/>
                    <a:pt x="6280" y="500"/>
                    <a:pt x="6280" y="500"/>
                  </a:cubicBezTo>
                  <a:cubicBezTo>
                    <a:pt x="6280" y="1313"/>
                    <a:pt x="6280" y="1313"/>
                    <a:pt x="6280" y="1313"/>
                  </a:cubicBezTo>
                  <a:cubicBezTo>
                    <a:pt x="4905" y="63"/>
                    <a:pt x="4905" y="63"/>
                    <a:pt x="4905" y="63"/>
                  </a:cubicBezTo>
                  <a:cubicBezTo>
                    <a:pt x="4842" y="0"/>
                    <a:pt x="4718" y="0"/>
                    <a:pt x="4687" y="63"/>
                  </a:cubicBezTo>
                  <a:cubicBezTo>
                    <a:pt x="62" y="4312"/>
                    <a:pt x="62" y="4312"/>
                    <a:pt x="62" y="4312"/>
                  </a:cubicBezTo>
                  <a:cubicBezTo>
                    <a:pt x="0" y="4374"/>
                    <a:pt x="0" y="4468"/>
                    <a:pt x="31" y="4530"/>
                  </a:cubicBezTo>
                  <a:cubicBezTo>
                    <a:pt x="93" y="4593"/>
                    <a:pt x="156" y="4624"/>
                    <a:pt x="187" y="4624"/>
                  </a:cubicBezTo>
                  <a:cubicBezTo>
                    <a:pt x="906" y="4624"/>
                    <a:pt x="906" y="4624"/>
                    <a:pt x="906" y="4624"/>
                  </a:cubicBezTo>
                  <a:cubicBezTo>
                    <a:pt x="4593" y="1188"/>
                    <a:pt x="4593" y="1188"/>
                    <a:pt x="4593" y="1188"/>
                  </a:cubicBezTo>
                  <a:cubicBezTo>
                    <a:pt x="4718" y="1094"/>
                    <a:pt x="4874" y="1094"/>
                    <a:pt x="4999" y="1188"/>
                  </a:cubicBezTo>
                  <a:cubicBezTo>
                    <a:pt x="8717" y="4624"/>
                    <a:pt x="8717" y="4624"/>
                    <a:pt x="8717" y="4624"/>
                  </a:cubicBezTo>
                  <a:cubicBezTo>
                    <a:pt x="9436" y="4624"/>
                    <a:pt x="9436" y="4624"/>
                    <a:pt x="9436" y="4624"/>
                  </a:cubicBezTo>
                  <a:cubicBezTo>
                    <a:pt x="9499" y="4624"/>
                    <a:pt x="9561" y="4593"/>
                    <a:pt x="9592" y="4530"/>
                  </a:cubicBezTo>
                  <a:cubicBezTo>
                    <a:pt x="9624" y="4468"/>
                    <a:pt x="9624" y="4374"/>
                    <a:pt x="9561" y="43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37" name="Picture 3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866" y="3998546"/>
            <a:ext cx="1566374" cy="1375352"/>
          </a:xfrm>
          <a:prstGeom prst="rect">
            <a:avLst/>
          </a:prstGeom>
        </p:spPr>
      </p:pic>
      <p:pic>
        <p:nvPicPr>
          <p:cNvPr id="38" name="Picture 3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9666" y="4560276"/>
            <a:ext cx="1566374" cy="1375352"/>
          </a:xfrm>
          <a:prstGeom prst="rect">
            <a:avLst/>
          </a:prstGeom>
        </p:spPr>
      </p:pic>
      <p:pic>
        <p:nvPicPr>
          <p:cNvPr id="39" name="Picture 3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06467" y="3985846"/>
            <a:ext cx="1566374" cy="1375352"/>
          </a:xfrm>
          <a:prstGeom prst="rect">
            <a:avLst/>
          </a:prstGeom>
        </p:spPr>
      </p:pic>
      <p:pic>
        <p:nvPicPr>
          <p:cNvPr id="40" name="Picture 3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39666" y="3399692"/>
            <a:ext cx="1566374" cy="1375352"/>
          </a:xfrm>
          <a:prstGeom prst="rect">
            <a:avLst/>
          </a:prstGeom>
        </p:spPr>
      </p:pic>
      <p:pic>
        <p:nvPicPr>
          <p:cNvPr id="41" name="Picture 40"/>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4589" y="2836984"/>
            <a:ext cx="1566374" cy="1375352"/>
          </a:xfrm>
          <a:prstGeom prst="rect">
            <a:avLst/>
          </a:prstGeom>
        </p:spPr>
      </p:pic>
      <p:pic>
        <p:nvPicPr>
          <p:cNvPr id="3" name="Picture 2"/>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574484" y="6406795"/>
            <a:ext cx="1261033" cy="302183"/>
          </a:xfrm>
          <a:prstGeom prst="rect">
            <a:avLst/>
          </a:prstGeom>
        </p:spPr>
      </p:pic>
      <p:pic>
        <p:nvPicPr>
          <p:cNvPr id="4" name="Picture 3"/>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33391" y="6194084"/>
            <a:ext cx="1159470" cy="565595"/>
          </a:xfrm>
          <a:prstGeom prst="rect">
            <a:avLst/>
          </a:prstGeom>
        </p:spPr>
      </p:pic>
      <p:sp>
        <p:nvSpPr>
          <p:cNvPr id="44" name="TextBox 43"/>
          <p:cNvSpPr txBox="1"/>
          <p:nvPr userDrawn="1"/>
        </p:nvSpPr>
        <p:spPr>
          <a:xfrm>
            <a:off x="4045597" y="6227728"/>
            <a:ext cx="4100803" cy="508473"/>
          </a:xfrm>
          <a:prstGeom prst="rect">
            <a:avLst/>
          </a:prstGeom>
          <a:noFill/>
        </p:spPr>
        <p:txBody>
          <a:bodyPr wrap="none" rtlCol="0">
            <a:spAutoFit/>
          </a:bodyPr>
          <a:lstStyle/>
          <a:p>
            <a:pPr marL="0" marR="0" indent="0" algn="ctr" defTabSz="914400" rtl="0" eaLnBrk="1" fontAlgn="auto" latinLnBrk="0" hangingPunct="1">
              <a:lnSpc>
                <a:spcPct val="75000"/>
              </a:lnSpc>
              <a:spcBef>
                <a:spcPts val="0"/>
              </a:spcBef>
              <a:spcAft>
                <a:spcPts val="0"/>
              </a:spcAft>
              <a:buClrTx/>
              <a:buSzTx/>
              <a:buFontTx/>
              <a:buNone/>
              <a:tabLst/>
              <a:defRPr/>
            </a:pPr>
            <a:r>
              <a:rPr lang="en-US" sz="1800" b="1" i="0" kern="1200" dirty="0">
                <a:solidFill>
                  <a:schemeClr val="bg1"/>
                </a:solidFill>
                <a:effectLst/>
                <a:latin typeface="Arial Black" charset="0"/>
                <a:ea typeface="Arial Black" charset="0"/>
                <a:cs typeface="Arial Black" charset="0"/>
              </a:rPr>
              <a:t>CAREER EXPERIENCES @MDLZ</a:t>
            </a:r>
          </a:p>
          <a:p>
            <a:pPr marL="0" marR="0" indent="0" algn="ctr" defTabSz="914400" rtl="0" eaLnBrk="1" fontAlgn="auto" latinLnBrk="0" hangingPunct="1">
              <a:lnSpc>
                <a:spcPct val="75000"/>
              </a:lnSpc>
              <a:spcBef>
                <a:spcPts val="0"/>
              </a:spcBef>
              <a:spcAft>
                <a:spcPts val="0"/>
              </a:spcAft>
              <a:buClrTx/>
              <a:buSzTx/>
              <a:buFontTx/>
              <a:buNone/>
              <a:tabLst/>
              <a:defRPr/>
            </a:pPr>
            <a:r>
              <a:rPr lang="en-US" sz="1800" b="1" kern="1200" dirty="0">
                <a:solidFill>
                  <a:schemeClr val="bg1"/>
                </a:solidFill>
                <a:effectLst/>
                <a:latin typeface="+mn-lt"/>
                <a:ea typeface="+mn-ea"/>
                <a:cs typeface="+mn-cs"/>
              </a:rPr>
              <a:t>ITS YOUR CAREER</a:t>
            </a:r>
            <a:endParaRPr lang="en-US" sz="1800" kern="1200" dirty="0">
              <a:solidFill>
                <a:schemeClr val="bg1"/>
              </a:solidFill>
              <a:effectLst/>
              <a:latin typeface="+mn-lt"/>
              <a:ea typeface="+mn-ea"/>
              <a:cs typeface="+mn-cs"/>
            </a:endParaRPr>
          </a:p>
        </p:txBody>
      </p:sp>
      <p:sp>
        <p:nvSpPr>
          <p:cNvPr id="42" name="TextBox 41"/>
          <p:cNvSpPr txBox="1"/>
          <p:nvPr userDrawn="1"/>
        </p:nvSpPr>
        <p:spPr>
          <a:xfrm>
            <a:off x="105507" y="668215"/>
            <a:ext cx="2690095" cy="338554"/>
          </a:xfrm>
          <a:prstGeom prst="rect">
            <a:avLst/>
          </a:prstGeom>
          <a:noFill/>
        </p:spPr>
        <p:txBody>
          <a:bodyPr wrap="none" rtlCol="0">
            <a:spAutoFit/>
          </a:bodyPr>
          <a:lstStyle/>
          <a:p>
            <a:r>
              <a:rPr lang="en-US" sz="1600" b="1" dirty="0">
                <a:solidFill>
                  <a:schemeClr val="tx1">
                    <a:lumMod val="75000"/>
                  </a:schemeClr>
                </a:solidFill>
                <a:latin typeface="Arial Black" charset="0"/>
                <a:ea typeface="Arial Black" charset="0"/>
                <a:cs typeface="Arial Black" charset="0"/>
              </a:rPr>
              <a:t>AREAS OF EXPERTISE</a:t>
            </a:r>
          </a:p>
        </p:txBody>
      </p:sp>
      <p:sp>
        <p:nvSpPr>
          <p:cNvPr id="64" name="TextBox 63"/>
          <p:cNvSpPr txBox="1"/>
          <p:nvPr userDrawn="1"/>
        </p:nvSpPr>
        <p:spPr>
          <a:xfrm>
            <a:off x="120343" y="1165218"/>
            <a:ext cx="2892488" cy="2120008"/>
          </a:xfrm>
          <a:prstGeom prst="rect">
            <a:avLst/>
          </a:prstGeom>
          <a:noFill/>
        </p:spPr>
        <p:txBody>
          <a:bodyPr wrap="square" rtlCol="0">
            <a:noAutofit/>
          </a:bodyPr>
          <a:lstStyle/>
          <a:p>
            <a:pPr marL="0" algn="l" defTabSz="914400" rtl="0" eaLnBrk="1" latinLnBrk="0" hangingPunct="1"/>
            <a:r>
              <a:rPr lang="en-US" sz="1300" b="1" kern="1200" dirty="0">
                <a:solidFill>
                  <a:srgbClr val="02965F"/>
                </a:solidFill>
                <a:latin typeface="Arial Black" charset="0"/>
                <a:ea typeface="Arial Black" charset="0"/>
                <a:cs typeface="Arial Black" charset="0"/>
              </a:rPr>
              <a:t>Technical Agility</a:t>
            </a:r>
          </a:p>
          <a:p>
            <a:pPr marL="0" algn="l" defTabSz="914400" rtl="0" eaLnBrk="1" latinLnBrk="0" hangingPunct="1"/>
            <a:r>
              <a:rPr lang="en-US" sz="1300" b="1" kern="1200" dirty="0">
                <a:solidFill>
                  <a:schemeClr val="tx1">
                    <a:lumMod val="75000"/>
                  </a:schemeClr>
                </a:solidFill>
                <a:latin typeface="+mn-lt"/>
                <a:ea typeface="+mn-ea"/>
                <a:cs typeface="+mn-cs"/>
              </a:rPr>
              <a:t>Leverages leading edge technology to optimize our business processes and </a:t>
            </a:r>
            <a:br>
              <a:rPr lang="en-US" sz="1300" b="1" kern="1200" dirty="0">
                <a:solidFill>
                  <a:schemeClr val="tx1">
                    <a:lumMod val="75000"/>
                  </a:schemeClr>
                </a:solidFill>
                <a:latin typeface="+mn-lt"/>
                <a:ea typeface="+mn-ea"/>
                <a:cs typeface="+mn-cs"/>
              </a:rPr>
            </a:br>
            <a:r>
              <a:rPr lang="en-US" sz="1300" b="1" kern="1200" dirty="0">
                <a:solidFill>
                  <a:schemeClr val="tx1">
                    <a:lumMod val="75000"/>
                  </a:schemeClr>
                </a:solidFill>
                <a:latin typeface="+mn-lt"/>
                <a:ea typeface="+mn-ea"/>
                <a:cs typeface="+mn-cs"/>
              </a:rPr>
              <a:t>enhance our capabilities.</a:t>
            </a:r>
          </a:p>
        </p:txBody>
      </p:sp>
      <p:grpSp>
        <p:nvGrpSpPr>
          <p:cNvPr id="66" name="Group 65"/>
          <p:cNvGrpSpPr/>
          <p:nvPr userDrawn="1"/>
        </p:nvGrpSpPr>
        <p:grpSpPr>
          <a:xfrm>
            <a:off x="3645878" y="668215"/>
            <a:ext cx="463430" cy="492370"/>
            <a:chOff x="5128260" y="1660934"/>
            <a:chExt cx="1931988" cy="2052637"/>
          </a:xfrm>
          <a:solidFill>
            <a:schemeClr val="tx1">
              <a:lumMod val="75000"/>
            </a:schemeClr>
          </a:solidFill>
        </p:grpSpPr>
        <p:sp>
          <p:nvSpPr>
            <p:cNvPr id="67" name="Freeform 66"/>
            <p:cNvSpPr>
              <a:spLocks noChangeArrowheads="1"/>
            </p:cNvSpPr>
            <p:nvPr/>
          </p:nvSpPr>
          <p:spPr bwMode="auto">
            <a:xfrm>
              <a:off x="5128260" y="1660934"/>
              <a:ext cx="1931988" cy="2052637"/>
            </a:xfrm>
            <a:custGeom>
              <a:avLst/>
              <a:gdLst>
                <a:gd name="T0" fmla="*/ 5005 w 5368"/>
                <a:gd name="T1" fmla="*/ 3016 h 5700"/>
                <a:gd name="T2" fmla="*/ 5005 w 5368"/>
                <a:gd name="T3" fmla="*/ 3016 h 5700"/>
                <a:gd name="T4" fmla="*/ 3408 w 5368"/>
                <a:gd name="T5" fmla="*/ 1659 h 5700"/>
                <a:gd name="T6" fmla="*/ 3166 w 5368"/>
                <a:gd name="T7" fmla="*/ 1689 h 5700"/>
                <a:gd name="T8" fmla="*/ 3166 w 5368"/>
                <a:gd name="T9" fmla="*/ 362 h 5700"/>
                <a:gd name="T10" fmla="*/ 2804 w 5368"/>
                <a:gd name="T11" fmla="*/ 0 h 5700"/>
                <a:gd name="T12" fmla="*/ 362 w 5368"/>
                <a:gd name="T13" fmla="*/ 0 h 5700"/>
                <a:gd name="T14" fmla="*/ 0 w 5368"/>
                <a:gd name="T15" fmla="*/ 362 h 5700"/>
                <a:gd name="T16" fmla="*/ 0 w 5368"/>
                <a:gd name="T17" fmla="*/ 2836 h 5700"/>
                <a:gd name="T18" fmla="*/ 362 w 5368"/>
                <a:gd name="T19" fmla="*/ 3198 h 5700"/>
                <a:gd name="T20" fmla="*/ 1839 w 5368"/>
                <a:gd name="T21" fmla="*/ 3198 h 5700"/>
                <a:gd name="T22" fmla="*/ 2322 w 5368"/>
                <a:gd name="T23" fmla="*/ 4313 h 5700"/>
                <a:gd name="T24" fmla="*/ 2322 w 5368"/>
                <a:gd name="T25" fmla="*/ 5699 h 5700"/>
                <a:gd name="T26" fmla="*/ 4281 w 5368"/>
                <a:gd name="T27" fmla="*/ 5699 h 5700"/>
                <a:gd name="T28" fmla="*/ 4281 w 5368"/>
                <a:gd name="T29" fmla="*/ 5157 h 5700"/>
                <a:gd name="T30" fmla="*/ 5005 w 5368"/>
                <a:gd name="T31" fmla="*/ 4494 h 5700"/>
                <a:gd name="T32" fmla="*/ 5005 w 5368"/>
                <a:gd name="T33" fmla="*/ 4494 h 5700"/>
                <a:gd name="T34" fmla="*/ 5005 w 5368"/>
                <a:gd name="T35" fmla="*/ 4163 h 5700"/>
                <a:gd name="T36" fmla="*/ 5246 w 5368"/>
                <a:gd name="T37" fmla="*/ 4163 h 5700"/>
                <a:gd name="T38" fmla="*/ 5367 w 5368"/>
                <a:gd name="T39" fmla="*/ 4042 h 5700"/>
                <a:gd name="T40" fmla="*/ 5005 w 5368"/>
                <a:gd name="T41" fmla="*/ 3016 h 5700"/>
                <a:gd name="T42" fmla="*/ 2925 w 5368"/>
                <a:gd name="T43" fmla="*/ 2836 h 5700"/>
                <a:gd name="T44" fmla="*/ 2925 w 5368"/>
                <a:gd name="T45" fmla="*/ 2836 h 5700"/>
                <a:gd name="T46" fmla="*/ 2804 w 5368"/>
                <a:gd name="T47" fmla="*/ 2956 h 5700"/>
                <a:gd name="T48" fmla="*/ 2684 w 5368"/>
                <a:gd name="T49" fmla="*/ 2956 h 5700"/>
                <a:gd name="T50" fmla="*/ 2563 w 5368"/>
                <a:gd name="T51" fmla="*/ 3077 h 5700"/>
                <a:gd name="T52" fmla="*/ 2834 w 5368"/>
                <a:gd name="T53" fmla="*/ 3649 h 5700"/>
                <a:gd name="T54" fmla="*/ 2081 w 5368"/>
                <a:gd name="T55" fmla="*/ 3046 h 5700"/>
                <a:gd name="T56" fmla="*/ 1960 w 5368"/>
                <a:gd name="T57" fmla="*/ 2956 h 5700"/>
                <a:gd name="T58" fmla="*/ 362 w 5368"/>
                <a:gd name="T59" fmla="*/ 2956 h 5700"/>
                <a:gd name="T60" fmla="*/ 241 w 5368"/>
                <a:gd name="T61" fmla="*/ 2836 h 5700"/>
                <a:gd name="T62" fmla="*/ 241 w 5368"/>
                <a:gd name="T63" fmla="*/ 362 h 5700"/>
                <a:gd name="T64" fmla="*/ 362 w 5368"/>
                <a:gd name="T65" fmla="*/ 242 h 5700"/>
                <a:gd name="T66" fmla="*/ 2804 w 5368"/>
                <a:gd name="T67" fmla="*/ 242 h 5700"/>
                <a:gd name="T68" fmla="*/ 2925 w 5368"/>
                <a:gd name="T69" fmla="*/ 362 h 5700"/>
                <a:gd name="T70" fmla="*/ 2925 w 5368"/>
                <a:gd name="T71" fmla="*/ 2836 h 5700"/>
                <a:gd name="T72" fmla="*/ 4462 w 5368"/>
                <a:gd name="T73" fmla="*/ 3439 h 5700"/>
                <a:gd name="T74" fmla="*/ 4462 w 5368"/>
                <a:gd name="T75" fmla="*/ 3439 h 5700"/>
                <a:gd name="T76" fmla="*/ 4281 w 5368"/>
                <a:gd name="T77" fmla="*/ 3257 h 5700"/>
                <a:gd name="T78" fmla="*/ 4462 w 5368"/>
                <a:gd name="T79" fmla="*/ 3077 h 5700"/>
                <a:gd name="T80" fmla="*/ 4643 w 5368"/>
                <a:gd name="T81" fmla="*/ 3257 h 5700"/>
                <a:gd name="T82" fmla="*/ 4462 w 5368"/>
                <a:gd name="T83" fmla="*/ 3439 h 5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68" h="5700">
                  <a:moveTo>
                    <a:pt x="5005" y="3016"/>
                  </a:moveTo>
                  <a:lnTo>
                    <a:pt x="5005" y="3016"/>
                  </a:lnTo>
                  <a:cubicBezTo>
                    <a:pt x="4914" y="2263"/>
                    <a:pt x="4221" y="1659"/>
                    <a:pt x="3408" y="1659"/>
                  </a:cubicBezTo>
                  <a:cubicBezTo>
                    <a:pt x="3347" y="1659"/>
                    <a:pt x="3257" y="1659"/>
                    <a:pt x="3166" y="1689"/>
                  </a:cubicBezTo>
                  <a:cubicBezTo>
                    <a:pt x="3166" y="362"/>
                    <a:pt x="3166" y="362"/>
                    <a:pt x="3166" y="362"/>
                  </a:cubicBezTo>
                  <a:cubicBezTo>
                    <a:pt x="3166" y="151"/>
                    <a:pt x="3016" y="0"/>
                    <a:pt x="2804" y="0"/>
                  </a:cubicBezTo>
                  <a:cubicBezTo>
                    <a:pt x="362" y="0"/>
                    <a:pt x="362" y="0"/>
                    <a:pt x="362" y="0"/>
                  </a:cubicBezTo>
                  <a:cubicBezTo>
                    <a:pt x="151" y="0"/>
                    <a:pt x="0" y="151"/>
                    <a:pt x="0" y="362"/>
                  </a:cubicBezTo>
                  <a:cubicBezTo>
                    <a:pt x="0" y="2836"/>
                    <a:pt x="0" y="2836"/>
                    <a:pt x="0" y="2836"/>
                  </a:cubicBezTo>
                  <a:cubicBezTo>
                    <a:pt x="0" y="3046"/>
                    <a:pt x="151" y="3198"/>
                    <a:pt x="362" y="3198"/>
                  </a:cubicBezTo>
                  <a:cubicBezTo>
                    <a:pt x="1839" y="3198"/>
                    <a:pt x="1839" y="3198"/>
                    <a:pt x="1839" y="3198"/>
                  </a:cubicBezTo>
                  <a:cubicBezTo>
                    <a:pt x="1839" y="3649"/>
                    <a:pt x="2020" y="4042"/>
                    <a:pt x="2322" y="4313"/>
                  </a:cubicBezTo>
                  <a:cubicBezTo>
                    <a:pt x="2322" y="5699"/>
                    <a:pt x="2322" y="5699"/>
                    <a:pt x="2322" y="5699"/>
                  </a:cubicBezTo>
                  <a:cubicBezTo>
                    <a:pt x="4281" y="5699"/>
                    <a:pt x="4281" y="5699"/>
                    <a:pt x="4281" y="5699"/>
                  </a:cubicBezTo>
                  <a:cubicBezTo>
                    <a:pt x="4281" y="5157"/>
                    <a:pt x="4281" y="5157"/>
                    <a:pt x="4281" y="5157"/>
                  </a:cubicBezTo>
                  <a:cubicBezTo>
                    <a:pt x="4673" y="5157"/>
                    <a:pt x="4975" y="4855"/>
                    <a:pt x="5005" y="4494"/>
                  </a:cubicBezTo>
                  <a:lnTo>
                    <a:pt x="5005" y="4494"/>
                  </a:lnTo>
                  <a:cubicBezTo>
                    <a:pt x="5005" y="4163"/>
                    <a:pt x="5005" y="4163"/>
                    <a:pt x="5005" y="4163"/>
                  </a:cubicBezTo>
                  <a:cubicBezTo>
                    <a:pt x="5246" y="4163"/>
                    <a:pt x="5246" y="4163"/>
                    <a:pt x="5246" y="4163"/>
                  </a:cubicBezTo>
                  <a:cubicBezTo>
                    <a:pt x="5337" y="4163"/>
                    <a:pt x="5367" y="4102"/>
                    <a:pt x="5367" y="4042"/>
                  </a:cubicBezTo>
                  <a:cubicBezTo>
                    <a:pt x="5367" y="4011"/>
                    <a:pt x="5005" y="3016"/>
                    <a:pt x="5005" y="3016"/>
                  </a:cubicBezTo>
                  <a:close/>
                  <a:moveTo>
                    <a:pt x="2925" y="2836"/>
                  </a:moveTo>
                  <a:lnTo>
                    <a:pt x="2925" y="2836"/>
                  </a:lnTo>
                  <a:cubicBezTo>
                    <a:pt x="2925" y="2896"/>
                    <a:pt x="2864" y="2956"/>
                    <a:pt x="2804" y="2956"/>
                  </a:cubicBezTo>
                  <a:cubicBezTo>
                    <a:pt x="2684" y="2956"/>
                    <a:pt x="2684" y="2956"/>
                    <a:pt x="2684" y="2956"/>
                  </a:cubicBezTo>
                  <a:cubicBezTo>
                    <a:pt x="2623" y="2956"/>
                    <a:pt x="2563" y="3016"/>
                    <a:pt x="2563" y="3077"/>
                  </a:cubicBezTo>
                  <a:cubicBezTo>
                    <a:pt x="2563" y="3287"/>
                    <a:pt x="2684" y="3499"/>
                    <a:pt x="2834" y="3649"/>
                  </a:cubicBezTo>
                  <a:cubicBezTo>
                    <a:pt x="2170" y="3529"/>
                    <a:pt x="2081" y="3077"/>
                    <a:pt x="2081" y="3046"/>
                  </a:cubicBezTo>
                  <a:cubicBezTo>
                    <a:pt x="2051" y="3016"/>
                    <a:pt x="2020" y="2956"/>
                    <a:pt x="1960" y="2956"/>
                  </a:cubicBezTo>
                  <a:cubicBezTo>
                    <a:pt x="362" y="2956"/>
                    <a:pt x="362" y="2956"/>
                    <a:pt x="362" y="2956"/>
                  </a:cubicBezTo>
                  <a:cubicBezTo>
                    <a:pt x="301" y="2956"/>
                    <a:pt x="241" y="2896"/>
                    <a:pt x="241" y="2836"/>
                  </a:cubicBezTo>
                  <a:cubicBezTo>
                    <a:pt x="241" y="362"/>
                    <a:pt x="241" y="362"/>
                    <a:pt x="241" y="362"/>
                  </a:cubicBezTo>
                  <a:cubicBezTo>
                    <a:pt x="241" y="303"/>
                    <a:pt x="301" y="242"/>
                    <a:pt x="362" y="242"/>
                  </a:cubicBezTo>
                  <a:cubicBezTo>
                    <a:pt x="2804" y="242"/>
                    <a:pt x="2804" y="242"/>
                    <a:pt x="2804" y="242"/>
                  </a:cubicBezTo>
                  <a:cubicBezTo>
                    <a:pt x="2864" y="242"/>
                    <a:pt x="2925" y="303"/>
                    <a:pt x="2925" y="362"/>
                  </a:cubicBezTo>
                  <a:lnTo>
                    <a:pt x="2925" y="2836"/>
                  </a:lnTo>
                  <a:close/>
                  <a:moveTo>
                    <a:pt x="4462" y="3439"/>
                  </a:moveTo>
                  <a:lnTo>
                    <a:pt x="4462" y="3439"/>
                  </a:lnTo>
                  <a:cubicBezTo>
                    <a:pt x="4372" y="3439"/>
                    <a:pt x="4281" y="3348"/>
                    <a:pt x="4281" y="3257"/>
                  </a:cubicBezTo>
                  <a:cubicBezTo>
                    <a:pt x="4281" y="3167"/>
                    <a:pt x="4372" y="3077"/>
                    <a:pt x="4462" y="3077"/>
                  </a:cubicBezTo>
                  <a:cubicBezTo>
                    <a:pt x="4552" y="3077"/>
                    <a:pt x="4643" y="3167"/>
                    <a:pt x="4643" y="3257"/>
                  </a:cubicBezTo>
                  <a:cubicBezTo>
                    <a:pt x="4643" y="3348"/>
                    <a:pt x="4552" y="3439"/>
                    <a:pt x="4462" y="343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68" name="Freeform 67"/>
            <p:cNvSpPr>
              <a:spLocks noChangeArrowheads="1"/>
            </p:cNvSpPr>
            <p:nvPr/>
          </p:nvSpPr>
          <p:spPr bwMode="auto">
            <a:xfrm>
              <a:off x="5693410" y="1878421"/>
              <a:ext cx="401638" cy="76200"/>
            </a:xfrm>
            <a:custGeom>
              <a:avLst/>
              <a:gdLst>
                <a:gd name="T0" fmla="*/ 0 w 1117"/>
                <a:gd name="T1" fmla="*/ 211 h 212"/>
                <a:gd name="T2" fmla="*/ 1116 w 1117"/>
                <a:gd name="T3" fmla="*/ 211 h 212"/>
                <a:gd name="T4" fmla="*/ 1116 w 1117"/>
                <a:gd name="T5" fmla="*/ 0 h 212"/>
                <a:gd name="T6" fmla="*/ 0 w 1117"/>
                <a:gd name="T7" fmla="*/ 0 h 212"/>
                <a:gd name="T8" fmla="*/ 0 w 1117"/>
                <a:gd name="T9" fmla="*/ 211 h 212"/>
              </a:gdLst>
              <a:ahLst/>
              <a:cxnLst>
                <a:cxn ang="0">
                  <a:pos x="T0" y="T1"/>
                </a:cxn>
                <a:cxn ang="0">
                  <a:pos x="T2" y="T3"/>
                </a:cxn>
                <a:cxn ang="0">
                  <a:pos x="T4" y="T5"/>
                </a:cxn>
                <a:cxn ang="0">
                  <a:pos x="T6" y="T7"/>
                </a:cxn>
                <a:cxn ang="0">
                  <a:pos x="T8" y="T9"/>
                </a:cxn>
              </a:cxnLst>
              <a:rect l="0" t="0" r="r" b="b"/>
              <a:pathLst>
                <a:path w="1117" h="212">
                  <a:moveTo>
                    <a:pt x="0" y="211"/>
                  </a:moveTo>
                  <a:lnTo>
                    <a:pt x="1116" y="211"/>
                  </a:lnTo>
                  <a:lnTo>
                    <a:pt x="1116" y="0"/>
                  </a:lnTo>
                  <a:lnTo>
                    <a:pt x="0" y="0"/>
                  </a:lnTo>
                  <a:lnTo>
                    <a:pt x="0" y="2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69" name="Freeform 68"/>
            <p:cNvSpPr>
              <a:spLocks noChangeArrowheads="1"/>
            </p:cNvSpPr>
            <p:nvPr/>
          </p:nvSpPr>
          <p:spPr bwMode="auto">
            <a:xfrm>
              <a:off x="5693410" y="2172109"/>
              <a:ext cx="401638" cy="87312"/>
            </a:xfrm>
            <a:custGeom>
              <a:avLst/>
              <a:gdLst>
                <a:gd name="T0" fmla="*/ 0 w 1117"/>
                <a:gd name="T1" fmla="*/ 241 h 242"/>
                <a:gd name="T2" fmla="*/ 1116 w 1117"/>
                <a:gd name="T3" fmla="*/ 241 h 242"/>
                <a:gd name="T4" fmla="*/ 1116 w 1117"/>
                <a:gd name="T5" fmla="*/ 0 h 242"/>
                <a:gd name="T6" fmla="*/ 0 w 1117"/>
                <a:gd name="T7" fmla="*/ 0 h 242"/>
                <a:gd name="T8" fmla="*/ 0 w 1117"/>
                <a:gd name="T9" fmla="*/ 241 h 242"/>
              </a:gdLst>
              <a:ahLst/>
              <a:cxnLst>
                <a:cxn ang="0">
                  <a:pos x="T0" y="T1"/>
                </a:cxn>
                <a:cxn ang="0">
                  <a:pos x="T2" y="T3"/>
                </a:cxn>
                <a:cxn ang="0">
                  <a:pos x="T4" y="T5"/>
                </a:cxn>
                <a:cxn ang="0">
                  <a:pos x="T6" y="T7"/>
                </a:cxn>
                <a:cxn ang="0">
                  <a:pos x="T8" y="T9"/>
                </a:cxn>
              </a:cxnLst>
              <a:rect l="0" t="0" r="r" b="b"/>
              <a:pathLst>
                <a:path w="1117" h="242">
                  <a:moveTo>
                    <a:pt x="0" y="241"/>
                  </a:moveTo>
                  <a:lnTo>
                    <a:pt x="1116" y="241"/>
                  </a:lnTo>
                  <a:lnTo>
                    <a:pt x="1116" y="0"/>
                  </a:lnTo>
                  <a:lnTo>
                    <a:pt x="0" y="0"/>
                  </a:lnTo>
                  <a:lnTo>
                    <a:pt x="0" y="24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70" name="Freeform 69"/>
            <p:cNvSpPr>
              <a:spLocks noChangeArrowheads="1"/>
            </p:cNvSpPr>
            <p:nvPr/>
          </p:nvSpPr>
          <p:spPr bwMode="auto">
            <a:xfrm>
              <a:off x="5693410" y="2475321"/>
              <a:ext cx="401638" cy="76200"/>
            </a:xfrm>
            <a:custGeom>
              <a:avLst/>
              <a:gdLst>
                <a:gd name="T0" fmla="*/ 0 w 1117"/>
                <a:gd name="T1" fmla="*/ 211 h 212"/>
                <a:gd name="T2" fmla="*/ 1116 w 1117"/>
                <a:gd name="T3" fmla="*/ 211 h 212"/>
                <a:gd name="T4" fmla="*/ 1116 w 1117"/>
                <a:gd name="T5" fmla="*/ 0 h 212"/>
                <a:gd name="T6" fmla="*/ 0 w 1117"/>
                <a:gd name="T7" fmla="*/ 0 h 212"/>
                <a:gd name="T8" fmla="*/ 0 w 1117"/>
                <a:gd name="T9" fmla="*/ 211 h 212"/>
              </a:gdLst>
              <a:ahLst/>
              <a:cxnLst>
                <a:cxn ang="0">
                  <a:pos x="T0" y="T1"/>
                </a:cxn>
                <a:cxn ang="0">
                  <a:pos x="T2" y="T3"/>
                </a:cxn>
                <a:cxn ang="0">
                  <a:pos x="T4" y="T5"/>
                </a:cxn>
                <a:cxn ang="0">
                  <a:pos x="T6" y="T7"/>
                </a:cxn>
                <a:cxn ang="0">
                  <a:pos x="T8" y="T9"/>
                </a:cxn>
              </a:cxnLst>
              <a:rect l="0" t="0" r="r" b="b"/>
              <a:pathLst>
                <a:path w="1117" h="212">
                  <a:moveTo>
                    <a:pt x="0" y="211"/>
                  </a:moveTo>
                  <a:lnTo>
                    <a:pt x="1116" y="211"/>
                  </a:lnTo>
                  <a:lnTo>
                    <a:pt x="1116" y="0"/>
                  </a:lnTo>
                  <a:lnTo>
                    <a:pt x="0" y="0"/>
                  </a:lnTo>
                  <a:lnTo>
                    <a:pt x="0" y="2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71" name="Freeform 70"/>
            <p:cNvSpPr>
              <a:spLocks noChangeArrowheads="1"/>
            </p:cNvSpPr>
            <p:nvPr/>
          </p:nvSpPr>
          <p:spPr bwMode="auto">
            <a:xfrm>
              <a:off x="5291773" y="1779996"/>
              <a:ext cx="325437" cy="260350"/>
            </a:xfrm>
            <a:custGeom>
              <a:avLst/>
              <a:gdLst>
                <a:gd name="T0" fmla="*/ 664 w 906"/>
                <a:gd name="T1" fmla="*/ 60 h 725"/>
                <a:gd name="T2" fmla="*/ 664 w 906"/>
                <a:gd name="T3" fmla="*/ 60 h 725"/>
                <a:gd name="T4" fmla="*/ 362 w 906"/>
                <a:gd name="T5" fmla="*/ 453 h 725"/>
                <a:gd name="T6" fmla="*/ 211 w 906"/>
                <a:gd name="T7" fmla="*/ 392 h 725"/>
                <a:gd name="T8" fmla="*/ 31 w 906"/>
                <a:gd name="T9" fmla="*/ 453 h 725"/>
                <a:gd name="T10" fmla="*/ 90 w 906"/>
                <a:gd name="T11" fmla="*/ 604 h 725"/>
                <a:gd name="T12" fmla="*/ 332 w 906"/>
                <a:gd name="T13" fmla="*/ 724 h 725"/>
                <a:gd name="T14" fmla="*/ 392 w 906"/>
                <a:gd name="T15" fmla="*/ 724 h 725"/>
                <a:gd name="T16" fmla="*/ 482 w 906"/>
                <a:gd name="T17" fmla="*/ 694 h 725"/>
                <a:gd name="T18" fmla="*/ 844 w 906"/>
                <a:gd name="T19" fmla="*/ 212 h 725"/>
                <a:gd name="T20" fmla="*/ 844 w 906"/>
                <a:gd name="T21" fmla="*/ 60 h 725"/>
                <a:gd name="T22" fmla="*/ 664 w 906"/>
                <a:gd name="T23" fmla="*/ 6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6" h="725">
                  <a:moveTo>
                    <a:pt x="664" y="60"/>
                  </a:moveTo>
                  <a:lnTo>
                    <a:pt x="664" y="60"/>
                  </a:lnTo>
                  <a:cubicBezTo>
                    <a:pt x="362" y="453"/>
                    <a:pt x="362" y="453"/>
                    <a:pt x="362" y="453"/>
                  </a:cubicBezTo>
                  <a:cubicBezTo>
                    <a:pt x="211" y="392"/>
                    <a:pt x="211" y="392"/>
                    <a:pt x="211" y="392"/>
                  </a:cubicBezTo>
                  <a:cubicBezTo>
                    <a:pt x="151" y="362"/>
                    <a:pt x="60" y="392"/>
                    <a:pt x="31" y="453"/>
                  </a:cubicBezTo>
                  <a:cubicBezTo>
                    <a:pt x="0" y="513"/>
                    <a:pt x="31" y="574"/>
                    <a:pt x="90" y="604"/>
                  </a:cubicBezTo>
                  <a:cubicBezTo>
                    <a:pt x="332" y="724"/>
                    <a:pt x="332" y="724"/>
                    <a:pt x="332" y="724"/>
                  </a:cubicBezTo>
                  <a:cubicBezTo>
                    <a:pt x="362" y="724"/>
                    <a:pt x="362" y="724"/>
                    <a:pt x="392" y="724"/>
                  </a:cubicBezTo>
                  <a:cubicBezTo>
                    <a:pt x="422" y="724"/>
                    <a:pt x="452" y="724"/>
                    <a:pt x="482" y="694"/>
                  </a:cubicBezTo>
                  <a:cubicBezTo>
                    <a:pt x="844" y="212"/>
                    <a:pt x="844" y="212"/>
                    <a:pt x="844" y="212"/>
                  </a:cubicBezTo>
                  <a:cubicBezTo>
                    <a:pt x="905" y="151"/>
                    <a:pt x="875" y="91"/>
                    <a:pt x="844" y="60"/>
                  </a:cubicBezTo>
                  <a:cubicBezTo>
                    <a:pt x="784" y="0"/>
                    <a:pt x="694" y="30"/>
                    <a:pt x="664" y="6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72" name="Freeform 71"/>
            <p:cNvSpPr>
              <a:spLocks noChangeArrowheads="1"/>
            </p:cNvSpPr>
            <p:nvPr/>
          </p:nvSpPr>
          <p:spPr bwMode="auto">
            <a:xfrm>
              <a:off x="5291773" y="2084796"/>
              <a:ext cx="325437" cy="260350"/>
            </a:xfrm>
            <a:custGeom>
              <a:avLst/>
              <a:gdLst>
                <a:gd name="T0" fmla="*/ 664 w 906"/>
                <a:gd name="T1" fmla="*/ 60 h 725"/>
                <a:gd name="T2" fmla="*/ 664 w 906"/>
                <a:gd name="T3" fmla="*/ 60 h 725"/>
                <a:gd name="T4" fmla="*/ 362 w 906"/>
                <a:gd name="T5" fmla="*/ 452 h 725"/>
                <a:gd name="T6" fmla="*/ 211 w 906"/>
                <a:gd name="T7" fmla="*/ 362 h 725"/>
                <a:gd name="T8" fmla="*/ 31 w 906"/>
                <a:gd name="T9" fmla="*/ 422 h 725"/>
                <a:gd name="T10" fmla="*/ 90 w 906"/>
                <a:gd name="T11" fmla="*/ 573 h 725"/>
                <a:gd name="T12" fmla="*/ 332 w 906"/>
                <a:gd name="T13" fmla="*/ 694 h 725"/>
                <a:gd name="T14" fmla="*/ 392 w 906"/>
                <a:gd name="T15" fmla="*/ 724 h 725"/>
                <a:gd name="T16" fmla="*/ 482 w 906"/>
                <a:gd name="T17" fmla="*/ 663 h 725"/>
                <a:gd name="T18" fmla="*/ 844 w 906"/>
                <a:gd name="T19" fmla="*/ 211 h 725"/>
                <a:gd name="T20" fmla="*/ 844 w 906"/>
                <a:gd name="T21" fmla="*/ 30 h 725"/>
                <a:gd name="T22" fmla="*/ 664 w 906"/>
                <a:gd name="T23" fmla="*/ 6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6" h="725">
                  <a:moveTo>
                    <a:pt x="664" y="60"/>
                  </a:moveTo>
                  <a:lnTo>
                    <a:pt x="664" y="60"/>
                  </a:lnTo>
                  <a:cubicBezTo>
                    <a:pt x="362" y="452"/>
                    <a:pt x="362" y="452"/>
                    <a:pt x="362" y="452"/>
                  </a:cubicBezTo>
                  <a:cubicBezTo>
                    <a:pt x="211" y="362"/>
                    <a:pt x="211" y="362"/>
                    <a:pt x="211" y="362"/>
                  </a:cubicBezTo>
                  <a:cubicBezTo>
                    <a:pt x="151" y="362"/>
                    <a:pt x="60" y="362"/>
                    <a:pt x="31" y="422"/>
                  </a:cubicBezTo>
                  <a:cubicBezTo>
                    <a:pt x="0" y="482"/>
                    <a:pt x="31" y="573"/>
                    <a:pt x="90" y="573"/>
                  </a:cubicBezTo>
                  <a:cubicBezTo>
                    <a:pt x="332" y="694"/>
                    <a:pt x="332" y="694"/>
                    <a:pt x="332" y="694"/>
                  </a:cubicBezTo>
                  <a:cubicBezTo>
                    <a:pt x="362" y="724"/>
                    <a:pt x="362" y="724"/>
                    <a:pt x="392" y="724"/>
                  </a:cubicBezTo>
                  <a:cubicBezTo>
                    <a:pt x="422" y="724"/>
                    <a:pt x="452" y="694"/>
                    <a:pt x="482" y="663"/>
                  </a:cubicBezTo>
                  <a:cubicBezTo>
                    <a:pt x="844" y="211"/>
                    <a:pt x="844" y="211"/>
                    <a:pt x="844" y="211"/>
                  </a:cubicBezTo>
                  <a:cubicBezTo>
                    <a:pt x="905" y="150"/>
                    <a:pt x="875" y="60"/>
                    <a:pt x="844" y="30"/>
                  </a:cubicBezTo>
                  <a:cubicBezTo>
                    <a:pt x="784" y="0"/>
                    <a:pt x="694" y="0"/>
                    <a:pt x="664" y="6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73" name="Freeform 72"/>
            <p:cNvSpPr>
              <a:spLocks noChangeArrowheads="1"/>
            </p:cNvSpPr>
            <p:nvPr/>
          </p:nvSpPr>
          <p:spPr bwMode="auto">
            <a:xfrm>
              <a:off x="5334635" y="2421346"/>
              <a:ext cx="239713" cy="217488"/>
            </a:xfrm>
            <a:custGeom>
              <a:avLst/>
              <a:gdLst>
                <a:gd name="T0" fmla="*/ 603 w 665"/>
                <a:gd name="T1" fmla="*/ 60 h 604"/>
                <a:gd name="T2" fmla="*/ 603 w 665"/>
                <a:gd name="T3" fmla="*/ 60 h 604"/>
                <a:gd name="T4" fmla="*/ 423 w 665"/>
                <a:gd name="T5" fmla="*/ 60 h 604"/>
                <a:gd name="T6" fmla="*/ 332 w 665"/>
                <a:gd name="T7" fmla="*/ 151 h 604"/>
                <a:gd name="T8" fmla="*/ 242 w 665"/>
                <a:gd name="T9" fmla="*/ 60 h 604"/>
                <a:gd name="T10" fmla="*/ 61 w 665"/>
                <a:gd name="T11" fmla="*/ 60 h 604"/>
                <a:gd name="T12" fmla="*/ 61 w 665"/>
                <a:gd name="T13" fmla="*/ 210 h 604"/>
                <a:gd name="T14" fmla="*/ 152 w 665"/>
                <a:gd name="T15" fmla="*/ 331 h 604"/>
                <a:gd name="T16" fmla="*/ 61 w 665"/>
                <a:gd name="T17" fmla="*/ 422 h 604"/>
                <a:gd name="T18" fmla="*/ 61 w 665"/>
                <a:gd name="T19" fmla="*/ 572 h 604"/>
                <a:gd name="T20" fmla="*/ 152 w 665"/>
                <a:gd name="T21" fmla="*/ 603 h 604"/>
                <a:gd name="T22" fmla="*/ 242 w 665"/>
                <a:gd name="T23" fmla="*/ 572 h 604"/>
                <a:gd name="T24" fmla="*/ 332 w 665"/>
                <a:gd name="T25" fmla="*/ 483 h 604"/>
                <a:gd name="T26" fmla="*/ 423 w 665"/>
                <a:gd name="T27" fmla="*/ 572 h 604"/>
                <a:gd name="T28" fmla="*/ 514 w 665"/>
                <a:gd name="T29" fmla="*/ 603 h 604"/>
                <a:gd name="T30" fmla="*/ 603 w 665"/>
                <a:gd name="T31" fmla="*/ 572 h 604"/>
                <a:gd name="T32" fmla="*/ 603 w 665"/>
                <a:gd name="T33" fmla="*/ 422 h 604"/>
                <a:gd name="T34" fmla="*/ 514 w 665"/>
                <a:gd name="T35" fmla="*/ 331 h 604"/>
                <a:gd name="T36" fmla="*/ 603 w 665"/>
                <a:gd name="T37" fmla="*/ 210 h 604"/>
                <a:gd name="T38" fmla="*/ 603 w 665"/>
                <a:gd name="T39" fmla="*/ 6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5" h="604">
                  <a:moveTo>
                    <a:pt x="603" y="60"/>
                  </a:moveTo>
                  <a:lnTo>
                    <a:pt x="603" y="60"/>
                  </a:lnTo>
                  <a:cubicBezTo>
                    <a:pt x="544" y="0"/>
                    <a:pt x="483" y="0"/>
                    <a:pt x="423" y="60"/>
                  </a:cubicBezTo>
                  <a:cubicBezTo>
                    <a:pt x="332" y="151"/>
                    <a:pt x="332" y="151"/>
                    <a:pt x="332" y="151"/>
                  </a:cubicBezTo>
                  <a:cubicBezTo>
                    <a:pt x="242" y="60"/>
                    <a:pt x="242" y="60"/>
                    <a:pt x="242" y="60"/>
                  </a:cubicBezTo>
                  <a:cubicBezTo>
                    <a:pt x="182" y="0"/>
                    <a:pt x="121" y="0"/>
                    <a:pt x="61" y="60"/>
                  </a:cubicBezTo>
                  <a:cubicBezTo>
                    <a:pt x="0" y="90"/>
                    <a:pt x="0" y="180"/>
                    <a:pt x="61" y="210"/>
                  </a:cubicBezTo>
                  <a:cubicBezTo>
                    <a:pt x="152" y="331"/>
                    <a:pt x="152" y="331"/>
                    <a:pt x="152" y="331"/>
                  </a:cubicBezTo>
                  <a:cubicBezTo>
                    <a:pt x="61" y="422"/>
                    <a:pt x="61" y="422"/>
                    <a:pt x="61" y="422"/>
                  </a:cubicBezTo>
                  <a:cubicBezTo>
                    <a:pt x="0" y="452"/>
                    <a:pt x="0" y="542"/>
                    <a:pt x="61" y="572"/>
                  </a:cubicBezTo>
                  <a:cubicBezTo>
                    <a:pt x="91" y="603"/>
                    <a:pt x="121" y="603"/>
                    <a:pt x="152" y="603"/>
                  </a:cubicBezTo>
                  <a:cubicBezTo>
                    <a:pt x="182" y="603"/>
                    <a:pt x="212" y="603"/>
                    <a:pt x="242" y="572"/>
                  </a:cubicBezTo>
                  <a:cubicBezTo>
                    <a:pt x="332" y="483"/>
                    <a:pt x="332" y="483"/>
                    <a:pt x="332" y="483"/>
                  </a:cubicBezTo>
                  <a:cubicBezTo>
                    <a:pt x="423" y="572"/>
                    <a:pt x="423" y="572"/>
                    <a:pt x="423" y="572"/>
                  </a:cubicBezTo>
                  <a:cubicBezTo>
                    <a:pt x="453" y="603"/>
                    <a:pt x="483" y="603"/>
                    <a:pt x="514" y="603"/>
                  </a:cubicBezTo>
                  <a:cubicBezTo>
                    <a:pt x="544" y="603"/>
                    <a:pt x="574" y="603"/>
                    <a:pt x="603" y="572"/>
                  </a:cubicBezTo>
                  <a:cubicBezTo>
                    <a:pt x="664" y="542"/>
                    <a:pt x="664" y="452"/>
                    <a:pt x="603" y="422"/>
                  </a:cubicBezTo>
                  <a:cubicBezTo>
                    <a:pt x="514" y="331"/>
                    <a:pt x="514" y="331"/>
                    <a:pt x="514" y="331"/>
                  </a:cubicBezTo>
                  <a:cubicBezTo>
                    <a:pt x="603" y="210"/>
                    <a:pt x="603" y="210"/>
                    <a:pt x="603" y="210"/>
                  </a:cubicBezTo>
                  <a:cubicBezTo>
                    <a:pt x="664" y="180"/>
                    <a:pt x="664" y="90"/>
                    <a:pt x="603" y="6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grpSp>
      <p:sp>
        <p:nvSpPr>
          <p:cNvPr id="74" name="TextBox 73"/>
          <p:cNvSpPr txBox="1"/>
          <p:nvPr userDrawn="1"/>
        </p:nvSpPr>
        <p:spPr>
          <a:xfrm>
            <a:off x="4146453" y="668215"/>
            <a:ext cx="2007281" cy="338554"/>
          </a:xfrm>
          <a:prstGeom prst="rect">
            <a:avLst/>
          </a:prstGeom>
          <a:noFill/>
        </p:spPr>
        <p:txBody>
          <a:bodyPr wrap="none" rtlCol="0">
            <a:spAutoFit/>
          </a:bodyPr>
          <a:lstStyle/>
          <a:p>
            <a:r>
              <a:rPr lang="en-US" sz="1600" b="1" dirty="0">
                <a:solidFill>
                  <a:schemeClr val="tx1">
                    <a:lumMod val="75000"/>
                  </a:schemeClr>
                </a:solidFill>
                <a:latin typeface="Arial Black" charset="0"/>
                <a:ea typeface="Arial Black" charset="0"/>
                <a:cs typeface="Arial Black" charset="0"/>
              </a:rPr>
              <a:t>COMPETENCIES</a:t>
            </a:r>
          </a:p>
        </p:txBody>
      </p:sp>
      <p:sp>
        <p:nvSpPr>
          <p:cNvPr id="75" name="Text Placeholder 8"/>
          <p:cNvSpPr>
            <a:spLocks noGrp="1"/>
          </p:cNvSpPr>
          <p:nvPr>
            <p:ph type="body" sz="quarter" idx="10"/>
          </p:nvPr>
        </p:nvSpPr>
        <p:spPr>
          <a:xfrm>
            <a:off x="3680681" y="1207699"/>
            <a:ext cx="5952502" cy="902455"/>
          </a:xfrm>
          <a:prstGeom prst="rect">
            <a:avLst/>
          </a:prstGeom>
        </p:spPr>
        <p:txBody>
          <a:bodyPr/>
          <a:lstStyle>
            <a:lvl1pPr marL="0" indent="0">
              <a:spcAft>
                <a:spcPts val="600"/>
              </a:spcAft>
              <a:buNone/>
              <a:defRPr sz="1200" b="1">
                <a:solidFill>
                  <a:srgbClr val="02965F"/>
                </a:solidFill>
              </a:defRPr>
            </a:lvl1pPr>
            <a:lvl2pPr marL="457200" indent="0">
              <a:spcAft>
                <a:spcPts val="600"/>
              </a:spcAft>
              <a:buNone/>
              <a:defRPr sz="1200"/>
            </a:lvl2pPr>
            <a:lvl3pPr marL="914400" indent="0">
              <a:spcAft>
                <a:spcPts val="600"/>
              </a:spcAft>
              <a:buNone/>
              <a:defRPr sz="1200"/>
            </a:lvl3pPr>
            <a:lvl4pPr marL="1371600" indent="0">
              <a:spcAft>
                <a:spcPts val="600"/>
              </a:spcAft>
              <a:buNone/>
              <a:defRPr sz="1200"/>
            </a:lvl4pPr>
            <a:lvl5pPr marL="1828800" indent="0">
              <a:spcAft>
                <a:spcPts val="600"/>
              </a:spcAft>
              <a:buNone/>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260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4" name="Rectangle 23"/>
          <p:cNvSpPr/>
          <p:nvPr userDrawn="1"/>
        </p:nvSpPr>
        <p:spPr>
          <a:xfrm>
            <a:off x="1992923" y="489188"/>
            <a:ext cx="10199077" cy="5606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2" name="Rectangle 21"/>
          <p:cNvSpPr/>
          <p:nvPr userDrawn="1"/>
        </p:nvSpPr>
        <p:spPr>
          <a:xfrm>
            <a:off x="0" y="480646"/>
            <a:ext cx="3153508" cy="5615354"/>
          </a:xfrm>
          <a:prstGeom prst="rect">
            <a:avLst/>
          </a:prstGeom>
          <a:pattFill prst="dkUpDiag">
            <a:fgClr>
              <a:schemeClr val="bg1">
                <a:lumMod val="95000"/>
              </a:schemeClr>
            </a:fgClr>
            <a:bgClr>
              <a:schemeClr val="bg1">
                <a:lumMod val="8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cxnSp>
        <p:nvCxnSpPr>
          <p:cNvPr id="23" name="Straight Connector 22"/>
          <p:cNvCxnSpPr/>
          <p:nvPr userDrawn="1"/>
        </p:nvCxnSpPr>
        <p:spPr>
          <a:xfrm flipH="1">
            <a:off x="-1" y="476506"/>
            <a:ext cx="12192001" cy="0"/>
          </a:xfrm>
          <a:prstGeom prst="line">
            <a:avLst/>
          </a:prstGeom>
          <a:ln w="19050">
            <a:gradFill>
              <a:gsLst>
                <a:gs pos="0">
                  <a:schemeClr val="bg2"/>
                </a:gs>
                <a:gs pos="100000">
                  <a:schemeClr val="tx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flipH="1">
            <a:off x="-1" y="6105928"/>
            <a:ext cx="12192001" cy="0"/>
          </a:xfrm>
          <a:prstGeom prst="line">
            <a:avLst/>
          </a:prstGeom>
          <a:ln w="19050">
            <a:gradFill>
              <a:gsLst>
                <a:gs pos="0">
                  <a:schemeClr val="bg2"/>
                </a:gs>
                <a:gs pos="100000">
                  <a:schemeClr val="tx2"/>
                </a:gs>
              </a:gsLst>
              <a:lin ang="5400000" scaled="1"/>
            </a:gradFill>
          </a:ln>
        </p:spPr>
        <p:style>
          <a:lnRef idx="1">
            <a:schemeClr val="accent1"/>
          </a:lnRef>
          <a:fillRef idx="0">
            <a:schemeClr val="accent1"/>
          </a:fillRef>
          <a:effectRef idx="0">
            <a:schemeClr val="accent1"/>
          </a:effectRef>
          <a:fontRef idx="minor">
            <a:schemeClr val="tx1"/>
          </a:fontRef>
        </p:style>
      </p:cxnSp>
      <p:sp>
        <p:nvSpPr>
          <p:cNvPr id="25" name="TextBox 24"/>
          <p:cNvSpPr txBox="1"/>
          <p:nvPr userDrawn="1"/>
        </p:nvSpPr>
        <p:spPr>
          <a:xfrm>
            <a:off x="8271821" y="150391"/>
            <a:ext cx="3735638" cy="246221"/>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tab pos="1233488" algn="l"/>
              </a:tabLst>
              <a:defRPr/>
            </a:pPr>
            <a:r>
              <a:rPr lang="is-IS" sz="1000" kern="1200" dirty="0">
                <a:solidFill>
                  <a:schemeClr val="bg1"/>
                </a:solidFill>
                <a:effectLst/>
                <a:latin typeface="+mn-lt"/>
                <a:ea typeface="+mn-ea"/>
                <a:cs typeface="+mn-cs"/>
              </a:rPr>
              <a:t>HOME	MOUSE OVER                    CLICK HERE</a:t>
            </a:r>
          </a:p>
        </p:txBody>
      </p:sp>
      <p:sp>
        <p:nvSpPr>
          <p:cNvPr id="26" name="Freeform 25"/>
          <p:cNvSpPr>
            <a:spLocks noChangeArrowheads="1"/>
          </p:cNvSpPr>
          <p:nvPr userDrawn="1"/>
        </p:nvSpPr>
        <p:spPr bwMode="auto">
          <a:xfrm>
            <a:off x="9301519" y="143919"/>
            <a:ext cx="194940" cy="205891"/>
          </a:xfrm>
          <a:custGeom>
            <a:avLst/>
            <a:gdLst>
              <a:gd name="T0" fmla="*/ 1538 w 1569"/>
              <a:gd name="T1" fmla="*/ 1206 h 1659"/>
              <a:gd name="T2" fmla="*/ 1538 w 1569"/>
              <a:gd name="T3" fmla="*/ 1206 h 1659"/>
              <a:gd name="T4" fmla="*/ 1508 w 1569"/>
              <a:gd name="T5" fmla="*/ 844 h 1659"/>
              <a:gd name="T6" fmla="*/ 1447 w 1569"/>
              <a:gd name="T7" fmla="*/ 633 h 1659"/>
              <a:gd name="T8" fmla="*/ 1267 w 1569"/>
              <a:gd name="T9" fmla="*/ 241 h 1659"/>
              <a:gd name="T10" fmla="*/ 1025 w 1569"/>
              <a:gd name="T11" fmla="*/ 180 h 1659"/>
              <a:gd name="T12" fmla="*/ 965 w 1569"/>
              <a:gd name="T13" fmla="*/ 301 h 1659"/>
              <a:gd name="T14" fmla="*/ 996 w 1569"/>
              <a:gd name="T15" fmla="*/ 331 h 1659"/>
              <a:gd name="T16" fmla="*/ 754 w 1569"/>
              <a:gd name="T17" fmla="*/ 271 h 1659"/>
              <a:gd name="T18" fmla="*/ 723 w 1569"/>
              <a:gd name="T19" fmla="*/ 391 h 1659"/>
              <a:gd name="T20" fmla="*/ 723 w 1569"/>
              <a:gd name="T21" fmla="*/ 421 h 1659"/>
              <a:gd name="T22" fmla="*/ 482 w 1569"/>
              <a:gd name="T23" fmla="*/ 331 h 1659"/>
              <a:gd name="T24" fmla="*/ 452 w 1569"/>
              <a:gd name="T25" fmla="*/ 452 h 1659"/>
              <a:gd name="T26" fmla="*/ 482 w 1569"/>
              <a:gd name="T27" fmla="*/ 482 h 1659"/>
              <a:gd name="T28" fmla="*/ 452 w 1569"/>
              <a:gd name="T29" fmla="*/ 452 h 1659"/>
              <a:gd name="T30" fmla="*/ 211 w 1569"/>
              <a:gd name="T31" fmla="*/ 90 h 1659"/>
              <a:gd name="T32" fmla="*/ 60 w 1569"/>
              <a:gd name="T33" fmla="*/ 29 h 1659"/>
              <a:gd name="T34" fmla="*/ 31 w 1569"/>
              <a:gd name="T35" fmla="*/ 180 h 1659"/>
              <a:gd name="T36" fmla="*/ 241 w 1569"/>
              <a:gd name="T37" fmla="*/ 573 h 1659"/>
              <a:gd name="T38" fmla="*/ 482 w 1569"/>
              <a:gd name="T39" fmla="*/ 1024 h 1659"/>
              <a:gd name="T40" fmla="*/ 332 w 1569"/>
              <a:gd name="T41" fmla="*/ 935 h 1659"/>
              <a:gd name="T42" fmla="*/ 31 w 1569"/>
              <a:gd name="T43" fmla="*/ 994 h 1659"/>
              <a:gd name="T44" fmla="*/ 60 w 1569"/>
              <a:gd name="T45" fmla="*/ 1085 h 1659"/>
              <a:gd name="T46" fmla="*/ 332 w 1569"/>
              <a:gd name="T47" fmla="*/ 1326 h 1659"/>
              <a:gd name="T48" fmla="*/ 513 w 1569"/>
              <a:gd name="T49" fmla="*/ 1417 h 1659"/>
              <a:gd name="T50" fmla="*/ 875 w 1569"/>
              <a:gd name="T51" fmla="*/ 1538 h 1659"/>
              <a:gd name="T52" fmla="*/ 935 w 1569"/>
              <a:gd name="T53" fmla="*/ 1658 h 1659"/>
              <a:gd name="T54" fmla="*/ 1297 w 1569"/>
              <a:gd name="T55" fmla="*/ 1447 h 1659"/>
              <a:gd name="T56" fmla="*/ 1478 w 1569"/>
              <a:gd name="T57" fmla="*/ 1356 h 1659"/>
              <a:gd name="T58" fmla="*/ 1568 w 1569"/>
              <a:gd name="T59" fmla="*/ 1297 h 1659"/>
              <a:gd name="T60" fmla="*/ 1538 w 1569"/>
              <a:gd name="T61" fmla="*/ 1206 h 1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69" h="1659">
                <a:moveTo>
                  <a:pt x="1538" y="1206"/>
                </a:moveTo>
                <a:lnTo>
                  <a:pt x="1538" y="1206"/>
                </a:lnTo>
                <a:cubicBezTo>
                  <a:pt x="1478" y="1145"/>
                  <a:pt x="1508" y="844"/>
                  <a:pt x="1508" y="844"/>
                </a:cubicBezTo>
                <a:cubicBezTo>
                  <a:pt x="1508" y="783"/>
                  <a:pt x="1478" y="693"/>
                  <a:pt x="1447" y="633"/>
                </a:cubicBezTo>
                <a:cubicBezTo>
                  <a:pt x="1267" y="241"/>
                  <a:pt x="1267" y="241"/>
                  <a:pt x="1267" y="241"/>
                </a:cubicBezTo>
                <a:cubicBezTo>
                  <a:pt x="1206" y="180"/>
                  <a:pt x="1116" y="120"/>
                  <a:pt x="1025" y="180"/>
                </a:cubicBezTo>
                <a:cubicBezTo>
                  <a:pt x="965" y="211"/>
                  <a:pt x="965" y="271"/>
                  <a:pt x="965" y="301"/>
                </a:cubicBezTo>
                <a:cubicBezTo>
                  <a:pt x="996" y="331"/>
                  <a:pt x="996" y="331"/>
                  <a:pt x="996" y="331"/>
                </a:cubicBezTo>
                <a:cubicBezTo>
                  <a:pt x="965" y="241"/>
                  <a:pt x="844" y="211"/>
                  <a:pt x="754" y="271"/>
                </a:cubicBezTo>
                <a:cubicBezTo>
                  <a:pt x="723" y="271"/>
                  <a:pt x="694" y="331"/>
                  <a:pt x="723" y="391"/>
                </a:cubicBezTo>
                <a:cubicBezTo>
                  <a:pt x="723" y="421"/>
                  <a:pt x="723" y="421"/>
                  <a:pt x="723" y="421"/>
                </a:cubicBezTo>
                <a:cubicBezTo>
                  <a:pt x="694" y="331"/>
                  <a:pt x="573" y="301"/>
                  <a:pt x="482" y="331"/>
                </a:cubicBezTo>
                <a:cubicBezTo>
                  <a:pt x="452" y="361"/>
                  <a:pt x="422" y="421"/>
                  <a:pt x="452" y="452"/>
                </a:cubicBezTo>
                <a:cubicBezTo>
                  <a:pt x="482" y="482"/>
                  <a:pt x="482" y="482"/>
                  <a:pt x="482" y="482"/>
                </a:cubicBezTo>
                <a:cubicBezTo>
                  <a:pt x="452" y="452"/>
                  <a:pt x="452" y="452"/>
                  <a:pt x="452" y="452"/>
                </a:cubicBezTo>
                <a:cubicBezTo>
                  <a:pt x="211" y="90"/>
                  <a:pt x="211" y="90"/>
                  <a:pt x="211" y="90"/>
                </a:cubicBezTo>
                <a:cubicBezTo>
                  <a:pt x="181" y="29"/>
                  <a:pt x="120" y="0"/>
                  <a:pt x="60" y="29"/>
                </a:cubicBezTo>
                <a:cubicBezTo>
                  <a:pt x="31" y="59"/>
                  <a:pt x="0" y="120"/>
                  <a:pt x="31" y="180"/>
                </a:cubicBezTo>
                <a:cubicBezTo>
                  <a:pt x="241" y="573"/>
                  <a:pt x="241" y="573"/>
                  <a:pt x="241" y="573"/>
                </a:cubicBezTo>
                <a:cubicBezTo>
                  <a:pt x="482" y="1024"/>
                  <a:pt x="482" y="1024"/>
                  <a:pt x="482" y="1024"/>
                </a:cubicBezTo>
                <a:cubicBezTo>
                  <a:pt x="332" y="935"/>
                  <a:pt x="332" y="935"/>
                  <a:pt x="332" y="935"/>
                </a:cubicBezTo>
                <a:cubicBezTo>
                  <a:pt x="211" y="904"/>
                  <a:pt x="90" y="904"/>
                  <a:pt x="31" y="994"/>
                </a:cubicBezTo>
                <a:cubicBezTo>
                  <a:pt x="0" y="1024"/>
                  <a:pt x="31" y="1055"/>
                  <a:pt x="60" y="1085"/>
                </a:cubicBezTo>
                <a:cubicBezTo>
                  <a:pt x="332" y="1326"/>
                  <a:pt x="332" y="1326"/>
                  <a:pt x="332" y="1326"/>
                </a:cubicBezTo>
                <a:cubicBezTo>
                  <a:pt x="362" y="1356"/>
                  <a:pt x="452" y="1386"/>
                  <a:pt x="513" y="1417"/>
                </a:cubicBezTo>
                <a:cubicBezTo>
                  <a:pt x="513" y="1417"/>
                  <a:pt x="844" y="1477"/>
                  <a:pt x="875" y="1538"/>
                </a:cubicBezTo>
                <a:cubicBezTo>
                  <a:pt x="935" y="1658"/>
                  <a:pt x="935" y="1658"/>
                  <a:pt x="935" y="1658"/>
                </a:cubicBezTo>
                <a:cubicBezTo>
                  <a:pt x="1297" y="1447"/>
                  <a:pt x="1297" y="1447"/>
                  <a:pt x="1297" y="1447"/>
                </a:cubicBezTo>
                <a:cubicBezTo>
                  <a:pt x="1478" y="1356"/>
                  <a:pt x="1478" y="1356"/>
                  <a:pt x="1478" y="1356"/>
                </a:cubicBezTo>
                <a:cubicBezTo>
                  <a:pt x="1568" y="1297"/>
                  <a:pt x="1568" y="1297"/>
                  <a:pt x="1568" y="1297"/>
                </a:cubicBezTo>
                <a:lnTo>
                  <a:pt x="1538" y="1206"/>
                </a:lnTo>
              </a:path>
            </a:pathLst>
          </a:custGeom>
          <a:solidFill>
            <a:schemeClr val="bg1"/>
          </a:solidFill>
          <a:ln>
            <a:noFill/>
          </a:ln>
          <a:effectLst/>
        </p:spPr>
        <p:txBody>
          <a:bodyPr wrap="none" anchor="ctr"/>
          <a:lstStyle/>
          <a:p>
            <a:endParaRPr lang="en-US"/>
          </a:p>
        </p:txBody>
      </p:sp>
      <p:grpSp>
        <p:nvGrpSpPr>
          <p:cNvPr id="27" name="Group 26"/>
          <p:cNvGrpSpPr/>
          <p:nvPr userDrawn="1"/>
        </p:nvGrpSpPr>
        <p:grpSpPr>
          <a:xfrm>
            <a:off x="10826730" y="82553"/>
            <a:ext cx="254126" cy="269730"/>
            <a:chOff x="4932998" y="543334"/>
            <a:chExt cx="542925" cy="576262"/>
          </a:xfrm>
          <a:solidFill>
            <a:schemeClr val="bg1"/>
          </a:solidFill>
        </p:grpSpPr>
        <p:sp>
          <p:nvSpPr>
            <p:cNvPr id="28" name="Freeform 27"/>
            <p:cNvSpPr>
              <a:spLocks noChangeArrowheads="1"/>
            </p:cNvSpPr>
            <p:nvPr/>
          </p:nvSpPr>
          <p:spPr bwMode="auto">
            <a:xfrm>
              <a:off x="5139373" y="760821"/>
              <a:ext cx="336550" cy="358775"/>
            </a:xfrm>
            <a:custGeom>
              <a:avLst/>
              <a:gdLst>
                <a:gd name="T0" fmla="*/ 633 w 936"/>
                <a:gd name="T1" fmla="*/ 514 h 997"/>
                <a:gd name="T2" fmla="*/ 935 w 936"/>
                <a:gd name="T3" fmla="*/ 362 h 997"/>
                <a:gd name="T4" fmla="*/ 0 w 936"/>
                <a:gd name="T5" fmla="*/ 0 h 997"/>
                <a:gd name="T6" fmla="*/ 332 w 936"/>
                <a:gd name="T7" fmla="*/ 996 h 997"/>
                <a:gd name="T8" fmla="*/ 482 w 936"/>
                <a:gd name="T9" fmla="*/ 694 h 997"/>
                <a:gd name="T10" fmla="*/ 784 w 936"/>
                <a:gd name="T11" fmla="*/ 996 h 997"/>
                <a:gd name="T12" fmla="*/ 935 w 936"/>
                <a:gd name="T13" fmla="*/ 815 h 997"/>
                <a:gd name="T14" fmla="*/ 633 w 936"/>
                <a:gd name="T15" fmla="*/ 514 h 9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6" h="997">
                  <a:moveTo>
                    <a:pt x="633" y="514"/>
                  </a:moveTo>
                  <a:lnTo>
                    <a:pt x="935" y="362"/>
                  </a:lnTo>
                  <a:lnTo>
                    <a:pt x="0" y="0"/>
                  </a:lnTo>
                  <a:lnTo>
                    <a:pt x="332" y="996"/>
                  </a:lnTo>
                  <a:lnTo>
                    <a:pt x="482" y="694"/>
                  </a:lnTo>
                  <a:lnTo>
                    <a:pt x="784" y="996"/>
                  </a:lnTo>
                  <a:lnTo>
                    <a:pt x="935" y="815"/>
                  </a:lnTo>
                  <a:lnTo>
                    <a:pt x="633" y="51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 name="Freeform 28"/>
            <p:cNvSpPr>
              <a:spLocks noChangeArrowheads="1"/>
            </p:cNvSpPr>
            <p:nvPr/>
          </p:nvSpPr>
          <p:spPr bwMode="auto">
            <a:xfrm>
              <a:off x="5204460" y="608421"/>
              <a:ext cx="109538" cy="109538"/>
            </a:xfrm>
            <a:custGeom>
              <a:avLst/>
              <a:gdLst>
                <a:gd name="T0" fmla="*/ 61 w 303"/>
                <a:gd name="T1" fmla="*/ 302 h 303"/>
                <a:gd name="T2" fmla="*/ 61 w 303"/>
                <a:gd name="T3" fmla="*/ 302 h 303"/>
                <a:gd name="T4" fmla="*/ 273 w 303"/>
                <a:gd name="T5" fmla="*/ 60 h 303"/>
                <a:gd name="T6" fmla="*/ 273 w 303"/>
                <a:gd name="T7" fmla="*/ 0 h 303"/>
                <a:gd name="T8" fmla="*/ 242 w 303"/>
                <a:gd name="T9" fmla="*/ 0 h 303"/>
                <a:gd name="T10" fmla="*/ 212 w 303"/>
                <a:gd name="T11" fmla="*/ 0 h 303"/>
                <a:gd name="T12" fmla="*/ 0 w 303"/>
                <a:gd name="T13" fmla="*/ 242 h 303"/>
                <a:gd name="T14" fmla="*/ 0 w 303"/>
                <a:gd name="T15" fmla="*/ 302 h 303"/>
                <a:gd name="T16" fmla="*/ 61 w 303"/>
                <a:gd name="T17" fmla="*/ 30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3">
                  <a:moveTo>
                    <a:pt x="61" y="302"/>
                  </a:moveTo>
                  <a:lnTo>
                    <a:pt x="61" y="302"/>
                  </a:lnTo>
                  <a:cubicBezTo>
                    <a:pt x="273" y="60"/>
                    <a:pt x="273" y="60"/>
                    <a:pt x="273" y="60"/>
                  </a:cubicBezTo>
                  <a:cubicBezTo>
                    <a:pt x="302" y="60"/>
                    <a:pt x="302" y="30"/>
                    <a:pt x="273" y="0"/>
                  </a:cubicBezTo>
                  <a:cubicBezTo>
                    <a:pt x="273" y="0"/>
                    <a:pt x="273" y="0"/>
                    <a:pt x="242" y="0"/>
                  </a:cubicBezTo>
                  <a:cubicBezTo>
                    <a:pt x="242" y="0"/>
                    <a:pt x="242" y="0"/>
                    <a:pt x="212" y="0"/>
                  </a:cubicBezTo>
                  <a:cubicBezTo>
                    <a:pt x="0" y="242"/>
                    <a:pt x="0" y="242"/>
                    <a:pt x="0" y="242"/>
                  </a:cubicBezTo>
                  <a:cubicBezTo>
                    <a:pt x="0" y="272"/>
                    <a:pt x="0" y="272"/>
                    <a:pt x="0" y="302"/>
                  </a:cubicBezTo>
                  <a:cubicBezTo>
                    <a:pt x="31" y="302"/>
                    <a:pt x="31" y="302"/>
                    <a:pt x="61" y="30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 name="Freeform 29"/>
            <p:cNvSpPr>
              <a:spLocks noChangeArrowheads="1"/>
            </p:cNvSpPr>
            <p:nvPr/>
          </p:nvSpPr>
          <p:spPr bwMode="auto">
            <a:xfrm>
              <a:off x="4932998" y="760821"/>
              <a:ext cx="152400" cy="33338"/>
            </a:xfrm>
            <a:custGeom>
              <a:avLst/>
              <a:gdLst>
                <a:gd name="T0" fmla="*/ 422 w 423"/>
                <a:gd name="T1" fmla="*/ 31 h 92"/>
                <a:gd name="T2" fmla="*/ 422 w 423"/>
                <a:gd name="T3" fmla="*/ 31 h 92"/>
                <a:gd name="T4" fmla="*/ 392 w 423"/>
                <a:gd name="T5" fmla="*/ 0 h 92"/>
                <a:gd name="T6" fmla="*/ 61 w 423"/>
                <a:gd name="T7" fmla="*/ 0 h 92"/>
                <a:gd name="T8" fmla="*/ 0 w 423"/>
                <a:gd name="T9" fmla="*/ 31 h 92"/>
                <a:gd name="T10" fmla="*/ 61 w 423"/>
                <a:gd name="T11" fmla="*/ 91 h 92"/>
                <a:gd name="T12" fmla="*/ 392 w 423"/>
                <a:gd name="T13" fmla="*/ 91 h 92"/>
                <a:gd name="T14" fmla="*/ 422 w 423"/>
                <a:gd name="T15" fmla="*/ 31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3" h="92">
                  <a:moveTo>
                    <a:pt x="422" y="31"/>
                  </a:moveTo>
                  <a:lnTo>
                    <a:pt x="422" y="31"/>
                  </a:lnTo>
                  <a:cubicBezTo>
                    <a:pt x="422" y="0"/>
                    <a:pt x="422" y="0"/>
                    <a:pt x="392" y="0"/>
                  </a:cubicBezTo>
                  <a:cubicBezTo>
                    <a:pt x="61" y="0"/>
                    <a:pt x="61" y="0"/>
                    <a:pt x="61" y="0"/>
                  </a:cubicBezTo>
                  <a:cubicBezTo>
                    <a:pt x="30" y="0"/>
                    <a:pt x="0" y="0"/>
                    <a:pt x="0" y="31"/>
                  </a:cubicBezTo>
                  <a:cubicBezTo>
                    <a:pt x="0" y="61"/>
                    <a:pt x="30" y="91"/>
                    <a:pt x="61" y="91"/>
                  </a:cubicBezTo>
                  <a:cubicBezTo>
                    <a:pt x="392" y="91"/>
                    <a:pt x="392" y="91"/>
                    <a:pt x="392" y="91"/>
                  </a:cubicBezTo>
                  <a:cubicBezTo>
                    <a:pt x="422" y="91"/>
                    <a:pt x="422" y="61"/>
                    <a:pt x="422" y="3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 name="Freeform 30"/>
            <p:cNvSpPr>
              <a:spLocks noChangeArrowheads="1"/>
            </p:cNvSpPr>
            <p:nvPr/>
          </p:nvSpPr>
          <p:spPr bwMode="auto">
            <a:xfrm>
              <a:off x="5139373" y="543334"/>
              <a:ext cx="22225" cy="163512"/>
            </a:xfrm>
            <a:custGeom>
              <a:avLst/>
              <a:gdLst>
                <a:gd name="T0" fmla="*/ 30 w 61"/>
                <a:gd name="T1" fmla="*/ 453 h 454"/>
                <a:gd name="T2" fmla="*/ 30 w 61"/>
                <a:gd name="T3" fmla="*/ 453 h 454"/>
                <a:gd name="T4" fmla="*/ 60 w 61"/>
                <a:gd name="T5" fmla="*/ 423 h 454"/>
                <a:gd name="T6" fmla="*/ 60 w 61"/>
                <a:gd name="T7" fmla="*/ 31 h 454"/>
                <a:gd name="T8" fmla="*/ 30 w 61"/>
                <a:gd name="T9" fmla="*/ 0 h 454"/>
                <a:gd name="T10" fmla="*/ 0 w 61"/>
                <a:gd name="T11" fmla="*/ 31 h 454"/>
                <a:gd name="T12" fmla="*/ 0 w 61"/>
                <a:gd name="T13" fmla="*/ 423 h 454"/>
                <a:gd name="T14" fmla="*/ 30 w 61"/>
                <a:gd name="T15" fmla="*/ 453 h 4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454">
                  <a:moveTo>
                    <a:pt x="30" y="453"/>
                  </a:moveTo>
                  <a:lnTo>
                    <a:pt x="30" y="453"/>
                  </a:lnTo>
                  <a:cubicBezTo>
                    <a:pt x="60" y="453"/>
                    <a:pt x="60" y="423"/>
                    <a:pt x="60" y="423"/>
                  </a:cubicBezTo>
                  <a:cubicBezTo>
                    <a:pt x="60" y="31"/>
                    <a:pt x="60" y="31"/>
                    <a:pt x="60" y="31"/>
                  </a:cubicBezTo>
                  <a:cubicBezTo>
                    <a:pt x="60" y="31"/>
                    <a:pt x="60" y="0"/>
                    <a:pt x="30" y="0"/>
                  </a:cubicBezTo>
                  <a:cubicBezTo>
                    <a:pt x="0" y="0"/>
                    <a:pt x="0" y="31"/>
                    <a:pt x="0" y="31"/>
                  </a:cubicBezTo>
                  <a:cubicBezTo>
                    <a:pt x="0" y="423"/>
                    <a:pt x="0" y="423"/>
                    <a:pt x="0" y="423"/>
                  </a:cubicBezTo>
                  <a:cubicBezTo>
                    <a:pt x="0" y="423"/>
                    <a:pt x="0" y="453"/>
                    <a:pt x="30" y="45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 name="Freeform 31"/>
            <p:cNvSpPr>
              <a:spLocks noChangeArrowheads="1"/>
            </p:cNvSpPr>
            <p:nvPr/>
          </p:nvSpPr>
          <p:spPr bwMode="auto">
            <a:xfrm>
              <a:off x="4998085" y="825909"/>
              <a:ext cx="107950" cy="120650"/>
            </a:xfrm>
            <a:custGeom>
              <a:avLst/>
              <a:gdLst>
                <a:gd name="T0" fmla="*/ 241 w 302"/>
                <a:gd name="T1" fmla="*/ 0 h 333"/>
                <a:gd name="T2" fmla="*/ 241 w 302"/>
                <a:gd name="T3" fmla="*/ 0 h 333"/>
                <a:gd name="T4" fmla="*/ 211 w 302"/>
                <a:gd name="T5" fmla="*/ 29 h 333"/>
                <a:gd name="T6" fmla="*/ 0 w 302"/>
                <a:gd name="T7" fmla="*/ 241 h 333"/>
                <a:gd name="T8" fmla="*/ 0 w 302"/>
                <a:gd name="T9" fmla="*/ 301 h 333"/>
                <a:gd name="T10" fmla="*/ 60 w 302"/>
                <a:gd name="T11" fmla="*/ 301 h 333"/>
                <a:gd name="T12" fmla="*/ 271 w 302"/>
                <a:gd name="T13" fmla="*/ 59 h 333"/>
                <a:gd name="T14" fmla="*/ 271 w 302"/>
                <a:gd name="T15" fmla="*/ 29 h 333"/>
                <a:gd name="T16" fmla="*/ 241 w 302"/>
                <a:gd name="T17"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333">
                  <a:moveTo>
                    <a:pt x="241" y="0"/>
                  </a:moveTo>
                  <a:lnTo>
                    <a:pt x="241" y="0"/>
                  </a:lnTo>
                  <a:cubicBezTo>
                    <a:pt x="241" y="0"/>
                    <a:pt x="241" y="0"/>
                    <a:pt x="211" y="29"/>
                  </a:cubicBezTo>
                  <a:cubicBezTo>
                    <a:pt x="0" y="241"/>
                    <a:pt x="0" y="241"/>
                    <a:pt x="0" y="241"/>
                  </a:cubicBezTo>
                  <a:cubicBezTo>
                    <a:pt x="0" y="271"/>
                    <a:pt x="0" y="301"/>
                    <a:pt x="0" y="301"/>
                  </a:cubicBezTo>
                  <a:cubicBezTo>
                    <a:pt x="30" y="332"/>
                    <a:pt x="60" y="332"/>
                    <a:pt x="60" y="301"/>
                  </a:cubicBezTo>
                  <a:cubicBezTo>
                    <a:pt x="271" y="59"/>
                    <a:pt x="271" y="59"/>
                    <a:pt x="271" y="59"/>
                  </a:cubicBezTo>
                  <a:cubicBezTo>
                    <a:pt x="301" y="59"/>
                    <a:pt x="301" y="29"/>
                    <a:pt x="271" y="29"/>
                  </a:cubicBezTo>
                  <a:cubicBezTo>
                    <a:pt x="271" y="0"/>
                    <a:pt x="271" y="0"/>
                    <a:pt x="24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 name="Freeform 32"/>
            <p:cNvSpPr>
              <a:spLocks noChangeArrowheads="1"/>
            </p:cNvSpPr>
            <p:nvPr/>
          </p:nvSpPr>
          <p:spPr bwMode="auto">
            <a:xfrm>
              <a:off x="4998085" y="608421"/>
              <a:ext cx="107950" cy="109538"/>
            </a:xfrm>
            <a:custGeom>
              <a:avLst/>
              <a:gdLst>
                <a:gd name="T0" fmla="*/ 60 w 302"/>
                <a:gd name="T1" fmla="*/ 0 h 303"/>
                <a:gd name="T2" fmla="*/ 60 w 302"/>
                <a:gd name="T3" fmla="*/ 0 h 303"/>
                <a:gd name="T4" fmla="*/ 30 w 302"/>
                <a:gd name="T5" fmla="*/ 0 h 303"/>
                <a:gd name="T6" fmla="*/ 0 w 302"/>
                <a:gd name="T7" fmla="*/ 0 h 303"/>
                <a:gd name="T8" fmla="*/ 0 w 302"/>
                <a:gd name="T9" fmla="*/ 60 h 303"/>
                <a:gd name="T10" fmla="*/ 211 w 302"/>
                <a:gd name="T11" fmla="*/ 302 h 303"/>
                <a:gd name="T12" fmla="*/ 271 w 302"/>
                <a:gd name="T13" fmla="*/ 302 h 303"/>
                <a:gd name="T14" fmla="*/ 271 w 302"/>
                <a:gd name="T15" fmla="*/ 242 h 303"/>
                <a:gd name="T16" fmla="*/ 60 w 302"/>
                <a:gd name="T17"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303">
                  <a:moveTo>
                    <a:pt x="60" y="0"/>
                  </a:moveTo>
                  <a:lnTo>
                    <a:pt x="60" y="0"/>
                  </a:lnTo>
                  <a:lnTo>
                    <a:pt x="30" y="0"/>
                  </a:lnTo>
                  <a:lnTo>
                    <a:pt x="0" y="0"/>
                  </a:lnTo>
                  <a:cubicBezTo>
                    <a:pt x="0" y="30"/>
                    <a:pt x="0" y="60"/>
                    <a:pt x="0" y="60"/>
                  </a:cubicBezTo>
                  <a:cubicBezTo>
                    <a:pt x="211" y="302"/>
                    <a:pt x="211" y="302"/>
                    <a:pt x="211" y="302"/>
                  </a:cubicBezTo>
                  <a:cubicBezTo>
                    <a:pt x="241" y="302"/>
                    <a:pt x="271" y="302"/>
                    <a:pt x="271" y="302"/>
                  </a:cubicBezTo>
                  <a:cubicBezTo>
                    <a:pt x="301" y="272"/>
                    <a:pt x="301" y="272"/>
                    <a:pt x="271" y="242"/>
                  </a:cubicBezTo>
                  <a:lnTo>
                    <a:pt x="6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34" name="Group 33"/>
          <p:cNvGrpSpPr/>
          <p:nvPr userDrawn="1"/>
        </p:nvGrpSpPr>
        <p:grpSpPr>
          <a:xfrm>
            <a:off x="8010131" y="138653"/>
            <a:ext cx="254637" cy="219060"/>
            <a:chOff x="5489575" y="5892800"/>
            <a:chExt cx="3465513" cy="2981325"/>
          </a:xfrm>
          <a:solidFill>
            <a:schemeClr val="bg1"/>
          </a:solidFill>
        </p:grpSpPr>
        <p:sp>
          <p:nvSpPr>
            <p:cNvPr id="35" name="Freeform 1"/>
            <p:cNvSpPr>
              <a:spLocks noChangeArrowheads="1"/>
            </p:cNvSpPr>
            <p:nvPr/>
          </p:nvSpPr>
          <p:spPr bwMode="auto">
            <a:xfrm>
              <a:off x="5973763" y="6410325"/>
              <a:ext cx="2497137" cy="2463800"/>
            </a:xfrm>
            <a:custGeom>
              <a:avLst/>
              <a:gdLst>
                <a:gd name="T0" fmla="*/ 0 w 6938"/>
                <a:gd name="T1" fmla="*/ 3186 h 6843"/>
                <a:gd name="T2" fmla="*/ 0 w 6938"/>
                <a:gd name="T3" fmla="*/ 3186 h 6843"/>
                <a:gd name="T4" fmla="*/ 0 w 6938"/>
                <a:gd name="T5" fmla="*/ 6686 h 6843"/>
                <a:gd name="T6" fmla="*/ 188 w 6938"/>
                <a:gd name="T7" fmla="*/ 6842 h 6843"/>
                <a:gd name="T8" fmla="*/ 2344 w 6938"/>
                <a:gd name="T9" fmla="*/ 6842 h 6843"/>
                <a:gd name="T10" fmla="*/ 2500 w 6938"/>
                <a:gd name="T11" fmla="*/ 6686 h 6843"/>
                <a:gd name="T12" fmla="*/ 2500 w 6938"/>
                <a:gd name="T13" fmla="*/ 4686 h 6843"/>
                <a:gd name="T14" fmla="*/ 2688 w 6938"/>
                <a:gd name="T15" fmla="*/ 4467 h 6843"/>
                <a:gd name="T16" fmla="*/ 4249 w 6938"/>
                <a:gd name="T17" fmla="*/ 4467 h 6843"/>
                <a:gd name="T18" fmla="*/ 4437 w 6938"/>
                <a:gd name="T19" fmla="*/ 4686 h 6843"/>
                <a:gd name="T20" fmla="*/ 4437 w 6938"/>
                <a:gd name="T21" fmla="*/ 6686 h 6843"/>
                <a:gd name="T22" fmla="*/ 4593 w 6938"/>
                <a:gd name="T23" fmla="*/ 6842 h 6843"/>
                <a:gd name="T24" fmla="*/ 6781 w 6938"/>
                <a:gd name="T25" fmla="*/ 6842 h 6843"/>
                <a:gd name="T26" fmla="*/ 6937 w 6938"/>
                <a:gd name="T27" fmla="*/ 6686 h 6843"/>
                <a:gd name="T28" fmla="*/ 6937 w 6938"/>
                <a:gd name="T29" fmla="*/ 3186 h 6843"/>
                <a:gd name="T30" fmla="*/ 3469 w 6938"/>
                <a:gd name="T31" fmla="*/ 0 h 6843"/>
                <a:gd name="T32" fmla="*/ 0 w 6938"/>
                <a:gd name="T33" fmla="*/ 3186 h 6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38" h="6843">
                  <a:moveTo>
                    <a:pt x="0" y="3186"/>
                  </a:moveTo>
                  <a:lnTo>
                    <a:pt x="0" y="3186"/>
                  </a:lnTo>
                  <a:cubicBezTo>
                    <a:pt x="0" y="6686"/>
                    <a:pt x="0" y="6686"/>
                    <a:pt x="0" y="6686"/>
                  </a:cubicBezTo>
                  <a:cubicBezTo>
                    <a:pt x="0" y="6780"/>
                    <a:pt x="94" y="6842"/>
                    <a:pt x="188" y="6842"/>
                  </a:cubicBezTo>
                  <a:cubicBezTo>
                    <a:pt x="2344" y="6842"/>
                    <a:pt x="2344" y="6842"/>
                    <a:pt x="2344" y="6842"/>
                  </a:cubicBezTo>
                  <a:cubicBezTo>
                    <a:pt x="2438" y="6842"/>
                    <a:pt x="2500" y="6780"/>
                    <a:pt x="2500" y="6686"/>
                  </a:cubicBezTo>
                  <a:cubicBezTo>
                    <a:pt x="2500" y="4686"/>
                    <a:pt x="2500" y="4686"/>
                    <a:pt x="2500" y="4686"/>
                  </a:cubicBezTo>
                  <a:cubicBezTo>
                    <a:pt x="2500" y="4561"/>
                    <a:pt x="2594" y="4467"/>
                    <a:pt x="2688" y="4467"/>
                  </a:cubicBezTo>
                  <a:cubicBezTo>
                    <a:pt x="4249" y="4467"/>
                    <a:pt x="4249" y="4467"/>
                    <a:pt x="4249" y="4467"/>
                  </a:cubicBezTo>
                  <a:cubicBezTo>
                    <a:pt x="4343" y="4467"/>
                    <a:pt x="4437" y="4561"/>
                    <a:pt x="4437" y="4686"/>
                  </a:cubicBezTo>
                  <a:cubicBezTo>
                    <a:pt x="4437" y="6686"/>
                    <a:pt x="4437" y="6686"/>
                    <a:pt x="4437" y="6686"/>
                  </a:cubicBezTo>
                  <a:cubicBezTo>
                    <a:pt x="4437" y="6780"/>
                    <a:pt x="4531" y="6842"/>
                    <a:pt x="4593" y="6842"/>
                  </a:cubicBezTo>
                  <a:cubicBezTo>
                    <a:pt x="6781" y="6842"/>
                    <a:pt x="6781" y="6842"/>
                    <a:pt x="6781" y="6842"/>
                  </a:cubicBezTo>
                  <a:cubicBezTo>
                    <a:pt x="6874" y="6842"/>
                    <a:pt x="6937" y="6780"/>
                    <a:pt x="6937" y="6686"/>
                  </a:cubicBezTo>
                  <a:cubicBezTo>
                    <a:pt x="6937" y="3186"/>
                    <a:pt x="6937" y="3186"/>
                    <a:pt x="6937" y="3186"/>
                  </a:cubicBezTo>
                  <a:cubicBezTo>
                    <a:pt x="3469" y="0"/>
                    <a:pt x="3469" y="0"/>
                    <a:pt x="3469" y="0"/>
                  </a:cubicBezTo>
                  <a:lnTo>
                    <a:pt x="0" y="318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 name="Freeform 2"/>
            <p:cNvSpPr>
              <a:spLocks noChangeArrowheads="1"/>
            </p:cNvSpPr>
            <p:nvPr/>
          </p:nvSpPr>
          <p:spPr bwMode="auto">
            <a:xfrm>
              <a:off x="5489575" y="5892800"/>
              <a:ext cx="3465513" cy="1665288"/>
            </a:xfrm>
            <a:custGeom>
              <a:avLst/>
              <a:gdLst>
                <a:gd name="T0" fmla="*/ 9561 w 9625"/>
                <a:gd name="T1" fmla="*/ 4312 h 4625"/>
                <a:gd name="T2" fmla="*/ 9561 w 9625"/>
                <a:gd name="T3" fmla="*/ 4312 h 4625"/>
                <a:gd name="T4" fmla="*/ 7874 w 9625"/>
                <a:gd name="T5" fmla="*/ 2781 h 4625"/>
                <a:gd name="T6" fmla="*/ 7874 w 9625"/>
                <a:gd name="T7" fmla="*/ 500 h 4625"/>
                <a:gd name="T8" fmla="*/ 6280 w 9625"/>
                <a:gd name="T9" fmla="*/ 500 h 4625"/>
                <a:gd name="T10" fmla="*/ 6280 w 9625"/>
                <a:gd name="T11" fmla="*/ 1313 h 4625"/>
                <a:gd name="T12" fmla="*/ 4905 w 9625"/>
                <a:gd name="T13" fmla="*/ 63 h 4625"/>
                <a:gd name="T14" fmla="*/ 4687 w 9625"/>
                <a:gd name="T15" fmla="*/ 63 h 4625"/>
                <a:gd name="T16" fmla="*/ 62 w 9625"/>
                <a:gd name="T17" fmla="*/ 4312 h 4625"/>
                <a:gd name="T18" fmla="*/ 31 w 9625"/>
                <a:gd name="T19" fmla="*/ 4530 h 4625"/>
                <a:gd name="T20" fmla="*/ 187 w 9625"/>
                <a:gd name="T21" fmla="*/ 4624 h 4625"/>
                <a:gd name="T22" fmla="*/ 906 w 9625"/>
                <a:gd name="T23" fmla="*/ 4624 h 4625"/>
                <a:gd name="T24" fmla="*/ 4593 w 9625"/>
                <a:gd name="T25" fmla="*/ 1188 h 4625"/>
                <a:gd name="T26" fmla="*/ 4999 w 9625"/>
                <a:gd name="T27" fmla="*/ 1188 h 4625"/>
                <a:gd name="T28" fmla="*/ 8717 w 9625"/>
                <a:gd name="T29" fmla="*/ 4624 h 4625"/>
                <a:gd name="T30" fmla="*/ 9436 w 9625"/>
                <a:gd name="T31" fmla="*/ 4624 h 4625"/>
                <a:gd name="T32" fmla="*/ 9592 w 9625"/>
                <a:gd name="T33" fmla="*/ 4530 h 4625"/>
                <a:gd name="T34" fmla="*/ 9561 w 9625"/>
                <a:gd name="T35" fmla="*/ 4312 h 4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25" h="4625">
                  <a:moveTo>
                    <a:pt x="9561" y="4312"/>
                  </a:moveTo>
                  <a:lnTo>
                    <a:pt x="9561" y="4312"/>
                  </a:lnTo>
                  <a:cubicBezTo>
                    <a:pt x="7874" y="2781"/>
                    <a:pt x="7874" y="2781"/>
                    <a:pt x="7874" y="2781"/>
                  </a:cubicBezTo>
                  <a:cubicBezTo>
                    <a:pt x="7874" y="500"/>
                    <a:pt x="7874" y="500"/>
                    <a:pt x="7874" y="500"/>
                  </a:cubicBezTo>
                  <a:cubicBezTo>
                    <a:pt x="6280" y="500"/>
                    <a:pt x="6280" y="500"/>
                    <a:pt x="6280" y="500"/>
                  </a:cubicBezTo>
                  <a:cubicBezTo>
                    <a:pt x="6280" y="1313"/>
                    <a:pt x="6280" y="1313"/>
                    <a:pt x="6280" y="1313"/>
                  </a:cubicBezTo>
                  <a:cubicBezTo>
                    <a:pt x="4905" y="63"/>
                    <a:pt x="4905" y="63"/>
                    <a:pt x="4905" y="63"/>
                  </a:cubicBezTo>
                  <a:cubicBezTo>
                    <a:pt x="4842" y="0"/>
                    <a:pt x="4718" y="0"/>
                    <a:pt x="4687" y="63"/>
                  </a:cubicBezTo>
                  <a:cubicBezTo>
                    <a:pt x="62" y="4312"/>
                    <a:pt x="62" y="4312"/>
                    <a:pt x="62" y="4312"/>
                  </a:cubicBezTo>
                  <a:cubicBezTo>
                    <a:pt x="0" y="4374"/>
                    <a:pt x="0" y="4468"/>
                    <a:pt x="31" y="4530"/>
                  </a:cubicBezTo>
                  <a:cubicBezTo>
                    <a:pt x="93" y="4593"/>
                    <a:pt x="156" y="4624"/>
                    <a:pt x="187" y="4624"/>
                  </a:cubicBezTo>
                  <a:cubicBezTo>
                    <a:pt x="906" y="4624"/>
                    <a:pt x="906" y="4624"/>
                    <a:pt x="906" y="4624"/>
                  </a:cubicBezTo>
                  <a:cubicBezTo>
                    <a:pt x="4593" y="1188"/>
                    <a:pt x="4593" y="1188"/>
                    <a:pt x="4593" y="1188"/>
                  </a:cubicBezTo>
                  <a:cubicBezTo>
                    <a:pt x="4718" y="1094"/>
                    <a:pt x="4874" y="1094"/>
                    <a:pt x="4999" y="1188"/>
                  </a:cubicBezTo>
                  <a:cubicBezTo>
                    <a:pt x="8717" y="4624"/>
                    <a:pt x="8717" y="4624"/>
                    <a:pt x="8717" y="4624"/>
                  </a:cubicBezTo>
                  <a:cubicBezTo>
                    <a:pt x="9436" y="4624"/>
                    <a:pt x="9436" y="4624"/>
                    <a:pt x="9436" y="4624"/>
                  </a:cubicBezTo>
                  <a:cubicBezTo>
                    <a:pt x="9499" y="4624"/>
                    <a:pt x="9561" y="4593"/>
                    <a:pt x="9592" y="4530"/>
                  </a:cubicBezTo>
                  <a:cubicBezTo>
                    <a:pt x="9624" y="4468"/>
                    <a:pt x="9624" y="4374"/>
                    <a:pt x="9561" y="43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37" name="Picture 3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866" y="3998546"/>
            <a:ext cx="1566374" cy="1375352"/>
          </a:xfrm>
          <a:prstGeom prst="rect">
            <a:avLst/>
          </a:prstGeom>
        </p:spPr>
      </p:pic>
      <p:pic>
        <p:nvPicPr>
          <p:cNvPr id="38" name="Picture 3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9666" y="4560276"/>
            <a:ext cx="1566374" cy="1375352"/>
          </a:xfrm>
          <a:prstGeom prst="rect">
            <a:avLst/>
          </a:prstGeom>
        </p:spPr>
      </p:pic>
      <p:pic>
        <p:nvPicPr>
          <p:cNvPr id="39" name="Picture 3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06467" y="3985846"/>
            <a:ext cx="1566374" cy="1375352"/>
          </a:xfrm>
          <a:prstGeom prst="rect">
            <a:avLst/>
          </a:prstGeom>
        </p:spPr>
      </p:pic>
      <p:pic>
        <p:nvPicPr>
          <p:cNvPr id="40" name="Picture 3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39666" y="3399692"/>
            <a:ext cx="1566374" cy="1375352"/>
          </a:xfrm>
          <a:prstGeom prst="rect">
            <a:avLst/>
          </a:prstGeom>
        </p:spPr>
      </p:pic>
      <p:pic>
        <p:nvPicPr>
          <p:cNvPr id="41" name="Picture 40"/>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4589" y="2836984"/>
            <a:ext cx="1566374" cy="1375352"/>
          </a:xfrm>
          <a:prstGeom prst="rect">
            <a:avLst/>
          </a:prstGeom>
        </p:spPr>
      </p:pic>
      <p:pic>
        <p:nvPicPr>
          <p:cNvPr id="3" name="Picture 2"/>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574484" y="6406795"/>
            <a:ext cx="1261033" cy="302183"/>
          </a:xfrm>
          <a:prstGeom prst="rect">
            <a:avLst/>
          </a:prstGeom>
        </p:spPr>
      </p:pic>
      <p:pic>
        <p:nvPicPr>
          <p:cNvPr id="4" name="Picture 3"/>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33391" y="6194084"/>
            <a:ext cx="1159470" cy="565595"/>
          </a:xfrm>
          <a:prstGeom prst="rect">
            <a:avLst/>
          </a:prstGeom>
        </p:spPr>
      </p:pic>
      <p:sp>
        <p:nvSpPr>
          <p:cNvPr id="44" name="TextBox 43"/>
          <p:cNvSpPr txBox="1"/>
          <p:nvPr userDrawn="1"/>
        </p:nvSpPr>
        <p:spPr>
          <a:xfrm>
            <a:off x="4045597" y="6227728"/>
            <a:ext cx="4100803" cy="508473"/>
          </a:xfrm>
          <a:prstGeom prst="rect">
            <a:avLst/>
          </a:prstGeom>
          <a:noFill/>
        </p:spPr>
        <p:txBody>
          <a:bodyPr wrap="none" rtlCol="0">
            <a:spAutoFit/>
          </a:bodyPr>
          <a:lstStyle/>
          <a:p>
            <a:pPr marL="0" marR="0" indent="0" algn="ctr" defTabSz="914400" rtl="0" eaLnBrk="1" fontAlgn="auto" latinLnBrk="0" hangingPunct="1">
              <a:lnSpc>
                <a:spcPct val="75000"/>
              </a:lnSpc>
              <a:spcBef>
                <a:spcPts val="0"/>
              </a:spcBef>
              <a:spcAft>
                <a:spcPts val="0"/>
              </a:spcAft>
              <a:buClrTx/>
              <a:buSzTx/>
              <a:buFontTx/>
              <a:buNone/>
              <a:tabLst/>
              <a:defRPr/>
            </a:pPr>
            <a:r>
              <a:rPr lang="en-US" sz="1800" b="1" i="0" kern="1200" dirty="0">
                <a:solidFill>
                  <a:schemeClr val="bg1"/>
                </a:solidFill>
                <a:effectLst/>
                <a:latin typeface="Arial Black" charset="0"/>
                <a:ea typeface="Arial Black" charset="0"/>
                <a:cs typeface="Arial Black" charset="0"/>
              </a:rPr>
              <a:t>CAREER EXPERIENCES @MDLZ</a:t>
            </a:r>
          </a:p>
          <a:p>
            <a:pPr marL="0" marR="0" indent="0" algn="ctr" defTabSz="914400" rtl="0" eaLnBrk="1" fontAlgn="auto" latinLnBrk="0" hangingPunct="1">
              <a:lnSpc>
                <a:spcPct val="75000"/>
              </a:lnSpc>
              <a:spcBef>
                <a:spcPts val="0"/>
              </a:spcBef>
              <a:spcAft>
                <a:spcPts val="0"/>
              </a:spcAft>
              <a:buClrTx/>
              <a:buSzTx/>
              <a:buFontTx/>
              <a:buNone/>
              <a:tabLst/>
              <a:defRPr/>
            </a:pPr>
            <a:r>
              <a:rPr lang="en-US" sz="1800" b="1" kern="1200" dirty="0">
                <a:solidFill>
                  <a:schemeClr val="bg1"/>
                </a:solidFill>
                <a:effectLst/>
                <a:latin typeface="+mn-lt"/>
                <a:ea typeface="+mn-ea"/>
                <a:cs typeface="+mn-cs"/>
              </a:rPr>
              <a:t>ITS YOUR CAREER</a:t>
            </a:r>
            <a:endParaRPr lang="en-US" sz="1800" kern="1200" dirty="0">
              <a:solidFill>
                <a:schemeClr val="bg1"/>
              </a:solidFill>
              <a:effectLst/>
              <a:latin typeface="+mn-lt"/>
              <a:ea typeface="+mn-ea"/>
              <a:cs typeface="+mn-cs"/>
            </a:endParaRPr>
          </a:p>
        </p:txBody>
      </p:sp>
      <p:sp>
        <p:nvSpPr>
          <p:cNvPr id="45" name="TextBox 44"/>
          <p:cNvSpPr txBox="1"/>
          <p:nvPr userDrawn="1"/>
        </p:nvSpPr>
        <p:spPr>
          <a:xfrm>
            <a:off x="105507" y="668215"/>
            <a:ext cx="2690095" cy="338554"/>
          </a:xfrm>
          <a:prstGeom prst="rect">
            <a:avLst/>
          </a:prstGeom>
          <a:noFill/>
        </p:spPr>
        <p:txBody>
          <a:bodyPr wrap="none" rtlCol="0">
            <a:spAutoFit/>
          </a:bodyPr>
          <a:lstStyle/>
          <a:p>
            <a:r>
              <a:rPr lang="en-US" sz="1600" b="1" dirty="0">
                <a:solidFill>
                  <a:schemeClr val="tx1">
                    <a:lumMod val="75000"/>
                  </a:schemeClr>
                </a:solidFill>
                <a:latin typeface="Arial Black" charset="0"/>
                <a:ea typeface="Arial Black" charset="0"/>
                <a:cs typeface="Arial Black" charset="0"/>
              </a:rPr>
              <a:t>AREAS OF EXPERTISE</a:t>
            </a:r>
          </a:p>
        </p:txBody>
      </p:sp>
      <p:grpSp>
        <p:nvGrpSpPr>
          <p:cNvPr id="46" name="Group 45"/>
          <p:cNvGrpSpPr/>
          <p:nvPr userDrawn="1"/>
        </p:nvGrpSpPr>
        <p:grpSpPr>
          <a:xfrm>
            <a:off x="3645878" y="668215"/>
            <a:ext cx="463430" cy="492370"/>
            <a:chOff x="5128260" y="1660934"/>
            <a:chExt cx="1931988" cy="2052637"/>
          </a:xfrm>
          <a:solidFill>
            <a:schemeClr val="tx1">
              <a:lumMod val="75000"/>
            </a:schemeClr>
          </a:solidFill>
        </p:grpSpPr>
        <p:sp>
          <p:nvSpPr>
            <p:cNvPr id="47" name="Freeform 46"/>
            <p:cNvSpPr>
              <a:spLocks noChangeArrowheads="1"/>
            </p:cNvSpPr>
            <p:nvPr/>
          </p:nvSpPr>
          <p:spPr bwMode="auto">
            <a:xfrm>
              <a:off x="5128260" y="1660934"/>
              <a:ext cx="1931988" cy="2052637"/>
            </a:xfrm>
            <a:custGeom>
              <a:avLst/>
              <a:gdLst>
                <a:gd name="T0" fmla="*/ 5005 w 5368"/>
                <a:gd name="T1" fmla="*/ 3016 h 5700"/>
                <a:gd name="T2" fmla="*/ 5005 w 5368"/>
                <a:gd name="T3" fmla="*/ 3016 h 5700"/>
                <a:gd name="T4" fmla="*/ 3408 w 5368"/>
                <a:gd name="T5" fmla="*/ 1659 h 5700"/>
                <a:gd name="T6" fmla="*/ 3166 w 5368"/>
                <a:gd name="T7" fmla="*/ 1689 h 5700"/>
                <a:gd name="T8" fmla="*/ 3166 w 5368"/>
                <a:gd name="T9" fmla="*/ 362 h 5700"/>
                <a:gd name="T10" fmla="*/ 2804 w 5368"/>
                <a:gd name="T11" fmla="*/ 0 h 5700"/>
                <a:gd name="T12" fmla="*/ 362 w 5368"/>
                <a:gd name="T13" fmla="*/ 0 h 5700"/>
                <a:gd name="T14" fmla="*/ 0 w 5368"/>
                <a:gd name="T15" fmla="*/ 362 h 5700"/>
                <a:gd name="T16" fmla="*/ 0 w 5368"/>
                <a:gd name="T17" fmla="*/ 2836 h 5700"/>
                <a:gd name="T18" fmla="*/ 362 w 5368"/>
                <a:gd name="T19" fmla="*/ 3198 h 5700"/>
                <a:gd name="T20" fmla="*/ 1839 w 5368"/>
                <a:gd name="T21" fmla="*/ 3198 h 5700"/>
                <a:gd name="T22" fmla="*/ 2322 w 5368"/>
                <a:gd name="T23" fmla="*/ 4313 h 5700"/>
                <a:gd name="T24" fmla="*/ 2322 w 5368"/>
                <a:gd name="T25" fmla="*/ 5699 h 5700"/>
                <a:gd name="T26" fmla="*/ 4281 w 5368"/>
                <a:gd name="T27" fmla="*/ 5699 h 5700"/>
                <a:gd name="T28" fmla="*/ 4281 w 5368"/>
                <a:gd name="T29" fmla="*/ 5157 h 5700"/>
                <a:gd name="T30" fmla="*/ 5005 w 5368"/>
                <a:gd name="T31" fmla="*/ 4494 h 5700"/>
                <a:gd name="T32" fmla="*/ 5005 w 5368"/>
                <a:gd name="T33" fmla="*/ 4494 h 5700"/>
                <a:gd name="T34" fmla="*/ 5005 w 5368"/>
                <a:gd name="T35" fmla="*/ 4163 h 5700"/>
                <a:gd name="T36" fmla="*/ 5246 w 5368"/>
                <a:gd name="T37" fmla="*/ 4163 h 5700"/>
                <a:gd name="T38" fmla="*/ 5367 w 5368"/>
                <a:gd name="T39" fmla="*/ 4042 h 5700"/>
                <a:gd name="T40" fmla="*/ 5005 w 5368"/>
                <a:gd name="T41" fmla="*/ 3016 h 5700"/>
                <a:gd name="T42" fmla="*/ 2925 w 5368"/>
                <a:gd name="T43" fmla="*/ 2836 h 5700"/>
                <a:gd name="T44" fmla="*/ 2925 w 5368"/>
                <a:gd name="T45" fmla="*/ 2836 h 5700"/>
                <a:gd name="T46" fmla="*/ 2804 w 5368"/>
                <a:gd name="T47" fmla="*/ 2956 h 5700"/>
                <a:gd name="T48" fmla="*/ 2684 w 5368"/>
                <a:gd name="T49" fmla="*/ 2956 h 5700"/>
                <a:gd name="T50" fmla="*/ 2563 w 5368"/>
                <a:gd name="T51" fmla="*/ 3077 h 5700"/>
                <a:gd name="T52" fmla="*/ 2834 w 5368"/>
                <a:gd name="T53" fmla="*/ 3649 h 5700"/>
                <a:gd name="T54" fmla="*/ 2081 w 5368"/>
                <a:gd name="T55" fmla="*/ 3046 h 5700"/>
                <a:gd name="T56" fmla="*/ 1960 w 5368"/>
                <a:gd name="T57" fmla="*/ 2956 h 5700"/>
                <a:gd name="T58" fmla="*/ 362 w 5368"/>
                <a:gd name="T59" fmla="*/ 2956 h 5700"/>
                <a:gd name="T60" fmla="*/ 241 w 5368"/>
                <a:gd name="T61" fmla="*/ 2836 h 5700"/>
                <a:gd name="T62" fmla="*/ 241 w 5368"/>
                <a:gd name="T63" fmla="*/ 362 h 5700"/>
                <a:gd name="T64" fmla="*/ 362 w 5368"/>
                <a:gd name="T65" fmla="*/ 242 h 5700"/>
                <a:gd name="T66" fmla="*/ 2804 w 5368"/>
                <a:gd name="T67" fmla="*/ 242 h 5700"/>
                <a:gd name="T68" fmla="*/ 2925 w 5368"/>
                <a:gd name="T69" fmla="*/ 362 h 5700"/>
                <a:gd name="T70" fmla="*/ 2925 w 5368"/>
                <a:gd name="T71" fmla="*/ 2836 h 5700"/>
                <a:gd name="T72" fmla="*/ 4462 w 5368"/>
                <a:gd name="T73" fmla="*/ 3439 h 5700"/>
                <a:gd name="T74" fmla="*/ 4462 w 5368"/>
                <a:gd name="T75" fmla="*/ 3439 h 5700"/>
                <a:gd name="T76" fmla="*/ 4281 w 5368"/>
                <a:gd name="T77" fmla="*/ 3257 h 5700"/>
                <a:gd name="T78" fmla="*/ 4462 w 5368"/>
                <a:gd name="T79" fmla="*/ 3077 h 5700"/>
                <a:gd name="T80" fmla="*/ 4643 w 5368"/>
                <a:gd name="T81" fmla="*/ 3257 h 5700"/>
                <a:gd name="T82" fmla="*/ 4462 w 5368"/>
                <a:gd name="T83" fmla="*/ 3439 h 5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68" h="5700">
                  <a:moveTo>
                    <a:pt x="5005" y="3016"/>
                  </a:moveTo>
                  <a:lnTo>
                    <a:pt x="5005" y="3016"/>
                  </a:lnTo>
                  <a:cubicBezTo>
                    <a:pt x="4914" y="2263"/>
                    <a:pt x="4221" y="1659"/>
                    <a:pt x="3408" y="1659"/>
                  </a:cubicBezTo>
                  <a:cubicBezTo>
                    <a:pt x="3347" y="1659"/>
                    <a:pt x="3257" y="1659"/>
                    <a:pt x="3166" y="1689"/>
                  </a:cubicBezTo>
                  <a:cubicBezTo>
                    <a:pt x="3166" y="362"/>
                    <a:pt x="3166" y="362"/>
                    <a:pt x="3166" y="362"/>
                  </a:cubicBezTo>
                  <a:cubicBezTo>
                    <a:pt x="3166" y="151"/>
                    <a:pt x="3016" y="0"/>
                    <a:pt x="2804" y="0"/>
                  </a:cubicBezTo>
                  <a:cubicBezTo>
                    <a:pt x="362" y="0"/>
                    <a:pt x="362" y="0"/>
                    <a:pt x="362" y="0"/>
                  </a:cubicBezTo>
                  <a:cubicBezTo>
                    <a:pt x="151" y="0"/>
                    <a:pt x="0" y="151"/>
                    <a:pt x="0" y="362"/>
                  </a:cubicBezTo>
                  <a:cubicBezTo>
                    <a:pt x="0" y="2836"/>
                    <a:pt x="0" y="2836"/>
                    <a:pt x="0" y="2836"/>
                  </a:cubicBezTo>
                  <a:cubicBezTo>
                    <a:pt x="0" y="3046"/>
                    <a:pt x="151" y="3198"/>
                    <a:pt x="362" y="3198"/>
                  </a:cubicBezTo>
                  <a:cubicBezTo>
                    <a:pt x="1839" y="3198"/>
                    <a:pt x="1839" y="3198"/>
                    <a:pt x="1839" y="3198"/>
                  </a:cubicBezTo>
                  <a:cubicBezTo>
                    <a:pt x="1839" y="3649"/>
                    <a:pt x="2020" y="4042"/>
                    <a:pt x="2322" y="4313"/>
                  </a:cubicBezTo>
                  <a:cubicBezTo>
                    <a:pt x="2322" y="5699"/>
                    <a:pt x="2322" y="5699"/>
                    <a:pt x="2322" y="5699"/>
                  </a:cubicBezTo>
                  <a:cubicBezTo>
                    <a:pt x="4281" y="5699"/>
                    <a:pt x="4281" y="5699"/>
                    <a:pt x="4281" y="5699"/>
                  </a:cubicBezTo>
                  <a:cubicBezTo>
                    <a:pt x="4281" y="5157"/>
                    <a:pt x="4281" y="5157"/>
                    <a:pt x="4281" y="5157"/>
                  </a:cubicBezTo>
                  <a:cubicBezTo>
                    <a:pt x="4673" y="5157"/>
                    <a:pt x="4975" y="4855"/>
                    <a:pt x="5005" y="4494"/>
                  </a:cubicBezTo>
                  <a:lnTo>
                    <a:pt x="5005" y="4494"/>
                  </a:lnTo>
                  <a:cubicBezTo>
                    <a:pt x="5005" y="4163"/>
                    <a:pt x="5005" y="4163"/>
                    <a:pt x="5005" y="4163"/>
                  </a:cubicBezTo>
                  <a:cubicBezTo>
                    <a:pt x="5246" y="4163"/>
                    <a:pt x="5246" y="4163"/>
                    <a:pt x="5246" y="4163"/>
                  </a:cubicBezTo>
                  <a:cubicBezTo>
                    <a:pt x="5337" y="4163"/>
                    <a:pt x="5367" y="4102"/>
                    <a:pt x="5367" y="4042"/>
                  </a:cubicBezTo>
                  <a:cubicBezTo>
                    <a:pt x="5367" y="4011"/>
                    <a:pt x="5005" y="3016"/>
                    <a:pt x="5005" y="3016"/>
                  </a:cubicBezTo>
                  <a:close/>
                  <a:moveTo>
                    <a:pt x="2925" y="2836"/>
                  </a:moveTo>
                  <a:lnTo>
                    <a:pt x="2925" y="2836"/>
                  </a:lnTo>
                  <a:cubicBezTo>
                    <a:pt x="2925" y="2896"/>
                    <a:pt x="2864" y="2956"/>
                    <a:pt x="2804" y="2956"/>
                  </a:cubicBezTo>
                  <a:cubicBezTo>
                    <a:pt x="2684" y="2956"/>
                    <a:pt x="2684" y="2956"/>
                    <a:pt x="2684" y="2956"/>
                  </a:cubicBezTo>
                  <a:cubicBezTo>
                    <a:pt x="2623" y="2956"/>
                    <a:pt x="2563" y="3016"/>
                    <a:pt x="2563" y="3077"/>
                  </a:cubicBezTo>
                  <a:cubicBezTo>
                    <a:pt x="2563" y="3287"/>
                    <a:pt x="2684" y="3499"/>
                    <a:pt x="2834" y="3649"/>
                  </a:cubicBezTo>
                  <a:cubicBezTo>
                    <a:pt x="2170" y="3529"/>
                    <a:pt x="2081" y="3077"/>
                    <a:pt x="2081" y="3046"/>
                  </a:cubicBezTo>
                  <a:cubicBezTo>
                    <a:pt x="2051" y="3016"/>
                    <a:pt x="2020" y="2956"/>
                    <a:pt x="1960" y="2956"/>
                  </a:cubicBezTo>
                  <a:cubicBezTo>
                    <a:pt x="362" y="2956"/>
                    <a:pt x="362" y="2956"/>
                    <a:pt x="362" y="2956"/>
                  </a:cubicBezTo>
                  <a:cubicBezTo>
                    <a:pt x="301" y="2956"/>
                    <a:pt x="241" y="2896"/>
                    <a:pt x="241" y="2836"/>
                  </a:cubicBezTo>
                  <a:cubicBezTo>
                    <a:pt x="241" y="362"/>
                    <a:pt x="241" y="362"/>
                    <a:pt x="241" y="362"/>
                  </a:cubicBezTo>
                  <a:cubicBezTo>
                    <a:pt x="241" y="303"/>
                    <a:pt x="301" y="242"/>
                    <a:pt x="362" y="242"/>
                  </a:cubicBezTo>
                  <a:cubicBezTo>
                    <a:pt x="2804" y="242"/>
                    <a:pt x="2804" y="242"/>
                    <a:pt x="2804" y="242"/>
                  </a:cubicBezTo>
                  <a:cubicBezTo>
                    <a:pt x="2864" y="242"/>
                    <a:pt x="2925" y="303"/>
                    <a:pt x="2925" y="362"/>
                  </a:cubicBezTo>
                  <a:lnTo>
                    <a:pt x="2925" y="2836"/>
                  </a:lnTo>
                  <a:close/>
                  <a:moveTo>
                    <a:pt x="4462" y="3439"/>
                  </a:moveTo>
                  <a:lnTo>
                    <a:pt x="4462" y="3439"/>
                  </a:lnTo>
                  <a:cubicBezTo>
                    <a:pt x="4372" y="3439"/>
                    <a:pt x="4281" y="3348"/>
                    <a:pt x="4281" y="3257"/>
                  </a:cubicBezTo>
                  <a:cubicBezTo>
                    <a:pt x="4281" y="3167"/>
                    <a:pt x="4372" y="3077"/>
                    <a:pt x="4462" y="3077"/>
                  </a:cubicBezTo>
                  <a:cubicBezTo>
                    <a:pt x="4552" y="3077"/>
                    <a:pt x="4643" y="3167"/>
                    <a:pt x="4643" y="3257"/>
                  </a:cubicBezTo>
                  <a:cubicBezTo>
                    <a:pt x="4643" y="3348"/>
                    <a:pt x="4552" y="3439"/>
                    <a:pt x="4462" y="343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48" name="Freeform 47"/>
            <p:cNvSpPr>
              <a:spLocks noChangeArrowheads="1"/>
            </p:cNvSpPr>
            <p:nvPr/>
          </p:nvSpPr>
          <p:spPr bwMode="auto">
            <a:xfrm>
              <a:off x="5693410" y="1878421"/>
              <a:ext cx="401638" cy="76200"/>
            </a:xfrm>
            <a:custGeom>
              <a:avLst/>
              <a:gdLst>
                <a:gd name="T0" fmla="*/ 0 w 1117"/>
                <a:gd name="T1" fmla="*/ 211 h 212"/>
                <a:gd name="T2" fmla="*/ 1116 w 1117"/>
                <a:gd name="T3" fmla="*/ 211 h 212"/>
                <a:gd name="T4" fmla="*/ 1116 w 1117"/>
                <a:gd name="T5" fmla="*/ 0 h 212"/>
                <a:gd name="T6" fmla="*/ 0 w 1117"/>
                <a:gd name="T7" fmla="*/ 0 h 212"/>
                <a:gd name="T8" fmla="*/ 0 w 1117"/>
                <a:gd name="T9" fmla="*/ 211 h 212"/>
              </a:gdLst>
              <a:ahLst/>
              <a:cxnLst>
                <a:cxn ang="0">
                  <a:pos x="T0" y="T1"/>
                </a:cxn>
                <a:cxn ang="0">
                  <a:pos x="T2" y="T3"/>
                </a:cxn>
                <a:cxn ang="0">
                  <a:pos x="T4" y="T5"/>
                </a:cxn>
                <a:cxn ang="0">
                  <a:pos x="T6" y="T7"/>
                </a:cxn>
                <a:cxn ang="0">
                  <a:pos x="T8" y="T9"/>
                </a:cxn>
              </a:cxnLst>
              <a:rect l="0" t="0" r="r" b="b"/>
              <a:pathLst>
                <a:path w="1117" h="212">
                  <a:moveTo>
                    <a:pt x="0" y="211"/>
                  </a:moveTo>
                  <a:lnTo>
                    <a:pt x="1116" y="211"/>
                  </a:lnTo>
                  <a:lnTo>
                    <a:pt x="1116" y="0"/>
                  </a:lnTo>
                  <a:lnTo>
                    <a:pt x="0" y="0"/>
                  </a:lnTo>
                  <a:lnTo>
                    <a:pt x="0" y="2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49" name="Freeform 48"/>
            <p:cNvSpPr>
              <a:spLocks noChangeArrowheads="1"/>
            </p:cNvSpPr>
            <p:nvPr/>
          </p:nvSpPr>
          <p:spPr bwMode="auto">
            <a:xfrm>
              <a:off x="5693410" y="2172109"/>
              <a:ext cx="401638" cy="87312"/>
            </a:xfrm>
            <a:custGeom>
              <a:avLst/>
              <a:gdLst>
                <a:gd name="T0" fmla="*/ 0 w 1117"/>
                <a:gd name="T1" fmla="*/ 241 h 242"/>
                <a:gd name="T2" fmla="*/ 1116 w 1117"/>
                <a:gd name="T3" fmla="*/ 241 h 242"/>
                <a:gd name="T4" fmla="*/ 1116 w 1117"/>
                <a:gd name="T5" fmla="*/ 0 h 242"/>
                <a:gd name="T6" fmla="*/ 0 w 1117"/>
                <a:gd name="T7" fmla="*/ 0 h 242"/>
                <a:gd name="T8" fmla="*/ 0 w 1117"/>
                <a:gd name="T9" fmla="*/ 241 h 242"/>
              </a:gdLst>
              <a:ahLst/>
              <a:cxnLst>
                <a:cxn ang="0">
                  <a:pos x="T0" y="T1"/>
                </a:cxn>
                <a:cxn ang="0">
                  <a:pos x="T2" y="T3"/>
                </a:cxn>
                <a:cxn ang="0">
                  <a:pos x="T4" y="T5"/>
                </a:cxn>
                <a:cxn ang="0">
                  <a:pos x="T6" y="T7"/>
                </a:cxn>
                <a:cxn ang="0">
                  <a:pos x="T8" y="T9"/>
                </a:cxn>
              </a:cxnLst>
              <a:rect l="0" t="0" r="r" b="b"/>
              <a:pathLst>
                <a:path w="1117" h="242">
                  <a:moveTo>
                    <a:pt x="0" y="241"/>
                  </a:moveTo>
                  <a:lnTo>
                    <a:pt x="1116" y="241"/>
                  </a:lnTo>
                  <a:lnTo>
                    <a:pt x="1116" y="0"/>
                  </a:lnTo>
                  <a:lnTo>
                    <a:pt x="0" y="0"/>
                  </a:lnTo>
                  <a:lnTo>
                    <a:pt x="0" y="24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50" name="Freeform 49"/>
            <p:cNvSpPr>
              <a:spLocks noChangeArrowheads="1"/>
            </p:cNvSpPr>
            <p:nvPr/>
          </p:nvSpPr>
          <p:spPr bwMode="auto">
            <a:xfrm>
              <a:off x="5693410" y="2475321"/>
              <a:ext cx="401638" cy="76200"/>
            </a:xfrm>
            <a:custGeom>
              <a:avLst/>
              <a:gdLst>
                <a:gd name="T0" fmla="*/ 0 w 1117"/>
                <a:gd name="T1" fmla="*/ 211 h 212"/>
                <a:gd name="T2" fmla="*/ 1116 w 1117"/>
                <a:gd name="T3" fmla="*/ 211 h 212"/>
                <a:gd name="T4" fmla="*/ 1116 w 1117"/>
                <a:gd name="T5" fmla="*/ 0 h 212"/>
                <a:gd name="T6" fmla="*/ 0 w 1117"/>
                <a:gd name="T7" fmla="*/ 0 h 212"/>
                <a:gd name="T8" fmla="*/ 0 w 1117"/>
                <a:gd name="T9" fmla="*/ 211 h 212"/>
              </a:gdLst>
              <a:ahLst/>
              <a:cxnLst>
                <a:cxn ang="0">
                  <a:pos x="T0" y="T1"/>
                </a:cxn>
                <a:cxn ang="0">
                  <a:pos x="T2" y="T3"/>
                </a:cxn>
                <a:cxn ang="0">
                  <a:pos x="T4" y="T5"/>
                </a:cxn>
                <a:cxn ang="0">
                  <a:pos x="T6" y="T7"/>
                </a:cxn>
                <a:cxn ang="0">
                  <a:pos x="T8" y="T9"/>
                </a:cxn>
              </a:cxnLst>
              <a:rect l="0" t="0" r="r" b="b"/>
              <a:pathLst>
                <a:path w="1117" h="212">
                  <a:moveTo>
                    <a:pt x="0" y="211"/>
                  </a:moveTo>
                  <a:lnTo>
                    <a:pt x="1116" y="211"/>
                  </a:lnTo>
                  <a:lnTo>
                    <a:pt x="1116" y="0"/>
                  </a:lnTo>
                  <a:lnTo>
                    <a:pt x="0" y="0"/>
                  </a:lnTo>
                  <a:lnTo>
                    <a:pt x="0" y="2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51" name="Freeform 50"/>
            <p:cNvSpPr>
              <a:spLocks noChangeArrowheads="1"/>
            </p:cNvSpPr>
            <p:nvPr/>
          </p:nvSpPr>
          <p:spPr bwMode="auto">
            <a:xfrm>
              <a:off x="5291773" y="1779996"/>
              <a:ext cx="325437" cy="260350"/>
            </a:xfrm>
            <a:custGeom>
              <a:avLst/>
              <a:gdLst>
                <a:gd name="T0" fmla="*/ 664 w 906"/>
                <a:gd name="T1" fmla="*/ 60 h 725"/>
                <a:gd name="T2" fmla="*/ 664 w 906"/>
                <a:gd name="T3" fmla="*/ 60 h 725"/>
                <a:gd name="T4" fmla="*/ 362 w 906"/>
                <a:gd name="T5" fmla="*/ 453 h 725"/>
                <a:gd name="T6" fmla="*/ 211 w 906"/>
                <a:gd name="T7" fmla="*/ 392 h 725"/>
                <a:gd name="T8" fmla="*/ 31 w 906"/>
                <a:gd name="T9" fmla="*/ 453 h 725"/>
                <a:gd name="T10" fmla="*/ 90 w 906"/>
                <a:gd name="T11" fmla="*/ 604 h 725"/>
                <a:gd name="T12" fmla="*/ 332 w 906"/>
                <a:gd name="T13" fmla="*/ 724 h 725"/>
                <a:gd name="T14" fmla="*/ 392 w 906"/>
                <a:gd name="T15" fmla="*/ 724 h 725"/>
                <a:gd name="T16" fmla="*/ 482 w 906"/>
                <a:gd name="T17" fmla="*/ 694 h 725"/>
                <a:gd name="T18" fmla="*/ 844 w 906"/>
                <a:gd name="T19" fmla="*/ 212 h 725"/>
                <a:gd name="T20" fmla="*/ 844 w 906"/>
                <a:gd name="T21" fmla="*/ 60 h 725"/>
                <a:gd name="T22" fmla="*/ 664 w 906"/>
                <a:gd name="T23" fmla="*/ 6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6" h="725">
                  <a:moveTo>
                    <a:pt x="664" y="60"/>
                  </a:moveTo>
                  <a:lnTo>
                    <a:pt x="664" y="60"/>
                  </a:lnTo>
                  <a:cubicBezTo>
                    <a:pt x="362" y="453"/>
                    <a:pt x="362" y="453"/>
                    <a:pt x="362" y="453"/>
                  </a:cubicBezTo>
                  <a:cubicBezTo>
                    <a:pt x="211" y="392"/>
                    <a:pt x="211" y="392"/>
                    <a:pt x="211" y="392"/>
                  </a:cubicBezTo>
                  <a:cubicBezTo>
                    <a:pt x="151" y="362"/>
                    <a:pt x="60" y="392"/>
                    <a:pt x="31" y="453"/>
                  </a:cubicBezTo>
                  <a:cubicBezTo>
                    <a:pt x="0" y="513"/>
                    <a:pt x="31" y="574"/>
                    <a:pt x="90" y="604"/>
                  </a:cubicBezTo>
                  <a:cubicBezTo>
                    <a:pt x="332" y="724"/>
                    <a:pt x="332" y="724"/>
                    <a:pt x="332" y="724"/>
                  </a:cubicBezTo>
                  <a:cubicBezTo>
                    <a:pt x="362" y="724"/>
                    <a:pt x="362" y="724"/>
                    <a:pt x="392" y="724"/>
                  </a:cubicBezTo>
                  <a:cubicBezTo>
                    <a:pt x="422" y="724"/>
                    <a:pt x="452" y="724"/>
                    <a:pt x="482" y="694"/>
                  </a:cubicBezTo>
                  <a:cubicBezTo>
                    <a:pt x="844" y="212"/>
                    <a:pt x="844" y="212"/>
                    <a:pt x="844" y="212"/>
                  </a:cubicBezTo>
                  <a:cubicBezTo>
                    <a:pt x="905" y="151"/>
                    <a:pt x="875" y="91"/>
                    <a:pt x="844" y="60"/>
                  </a:cubicBezTo>
                  <a:cubicBezTo>
                    <a:pt x="784" y="0"/>
                    <a:pt x="694" y="30"/>
                    <a:pt x="664" y="6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52" name="Freeform 51"/>
            <p:cNvSpPr>
              <a:spLocks noChangeArrowheads="1"/>
            </p:cNvSpPr>
            <p:nvPr/>
          </p:nvSpPr>
          <p:spPr bwMode="auto">
            <a:xfrm>
              <a:off x="5291773" y="2084796"/>
              <a:ext cx="325437" cy="260350"/>
            </a:xfrm>
            <a:custGeom>
              <a:avLst/>
              <a:gdLst>
                <a:gd name="T0" fmla="*/ 664 w 906"/>
                <a:gd name="T1" fmla="*/ 60 h 725"/>
                <a:gd name="T2" fmla="*/ 664 w 906"/>
                <a:gd name="T3" fmla="*/ 60 h 725"/>
                <a:gd name="T4" fmla="*/ 362 w 906"/>
                <a:gd name="T5" fmla="*/ 452 h 725"/>
                <a:gd name="T6" fmla="*/ 211 w 906"/>
                <a:gd name="T7" fmla="*/ 362 h 725"/>
                <a:gd name="T8" fmla="*/ 31 w 906"/>
                <a:gd name="T9" fmla="*/ 422 h 725"/>
                <a:gd name="T10" fmla="*/ 90 w 906"/>
                <a:gd name="T11" fmla="*/ 573 h 725"/>
                <a:gd name="T12" fmla="*/ 332 w 906"/>
                <a:gd name="T13" fmla="*/ 694 h 725"/>
                <a:gd name="T14" fmla="*/ 392 w 906"/>
                <a:gd name="T15" fmla="*/ 724 h 725"/>
                <a:gd name="T16" fmla="*/ 482 w 906"/>
                <a:gd name="T17" fmla="*/ 663 h 725"/>
                <a:gd name="T18" fmla="*/ 844 w 906"/>
                <a:gd name="T19" fmla="*/ 211 h 725"/>
                <a:gd name="T20" fmla="*/ 844 w 906"/>
                <a:gd name="T21" fmla="*/ 30 h 725"/>
                <a:gd name="T22" fmla="*/ 664 w 906"/>
                <a:gd name="T23" fmla="*/ 6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6" h="725">
                  <a:moveTo>
                    <a:pt x="664" y="60"/>
                  </a:moveTo>
                  <a:lnTo>
                    <a:pt x="664" y="60"/>
                  </a:lnTo>
                  <a:cubicBezTo>
                    <a:pt x="362" y="452"/>
                    <a:pt x="362" y="452"/>
                    <a:pt x="362" y="452"/>
                  </a:cubicBezTo>
                  <a:cubicBezTo>
                    <a:pt x="211" y="362"/>
                    <a:pt x="211" y="362"/>
                    <a:pt x="211" y="362"/>
                  </a:cubicBezTo>
                  <a:cubicBezTo>
                    <a:pt x="151" y="362"/>
                    <a:pt x="60" y="362"/>
                    <a:pt x="31" y="422"/>
                  </a:cubicBezTo>
                  <a:cubicBezTo>
                    <a:pt x="0" y="482"/>
                    <a:pt x="31" y="573"/>
                    <a:pt x="90" y="573"/>
                  </a:cubicBezTo>
                  <a:cubicBezTo>
                    <a:pt x="332" y="694"/>
                    <a:pt x="332" y="694"/>
                    <a:pt x="332" y="694"/>
                  </a:cubicBezTo>
                  <a:cubicBezTo>
                    <a:pt x="362" y="724"/>
                    <a:pt x="362" y="724"/>
                    <a:pt x="392" y="724"/>
                  </a:cubicBezTo>
                  <a:cubicBezTo>
                    <a:pt x="422" y="724"/>
                    <a:pt x="452" y="694"/>
                    <a:pt x="482" y="663"/>
                  </a:cubicBezTo>
                  <a:cubicBezTo>
                    <a:pt x="844" y="211"/>
                    <a:pt x="844" y="211"/>
                    <a:pt x="844" y="211"/>
                  </a:cubicBezTo>
                  <a:cubicBezTo>
                    <a:pt x="905" y="150"/>
                    <a:pt x="875" y="60"/>
                    <a:pt x="844" y="30"/>
                  </a:cubicBezTo>
                  <a:cubicBezTo>
                    <a:pt x="784" y="0"/>
                    <a:pt x="694" y="0"/>
                    <a:pt x="664" y="6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53" name="Freeform 52"/>
            <p:cNvSpPr>
              <a:spLocks noChangeArrowheads="1"/>
            </p:cNvSpPr>
            <p:nvPr/>
          </p:nvSpPr>
          <p:spPr bwMode="auto">
            <a:xfrm>
              <a:off x="5334635" y="2421346"/>
              <a:ext cx="239713" cy="217488"/>
            </a:xfrm>
            <a:custGeom>
              <a:avLst/>
              <a:gdLst>
                <a:gd name="T0" fmla="*/ 603 w 665"/>
                <a:gd name="T1" fmla="*/ 60 h 604"/>
                <a:gd name="T2" fmla="*/ 603 w 665"/>
                <a:gd name="T3" fmla="*/ 60 h 604"/>
                <a:gd name="T4" fmla="*/ 423 w 665"/>
                <a:gd name="T5" fmla="*/ 60 h 604"/>
                <a:gd name="T6" fmla="*/ 332 w 665"/>
                <a:gd name="T7" fmla="*/ 151 h 604"/>
                <a:gd name="T8" fmla="*/ 242 w 665"/>
                <a:gd name="T9" fmla="*/ 60 h 604"/>
                <a:gd name="T10" fmla="*/ 61 w 665"/>
                <a:gd name="T11" fmla="*/ 60 h 604"/>
                <a:gd name="T12" fmla="*/ 61 w 665"/>
                <a:gd name="T13" fmla="*/ 210 h 604"/>
                <a:gd name="T14" fmla="*/ 152 w 665"/>
                <a:gd name="T15" fmla="*/ 331 h 604"/>
                <a:gd name="T16" fmla="*/ 61 w 665"/>
                <a:gd name="T17" fmla="*/ 422 h 604"/>
                <a:gd name="T18" fmla="*/ 61 w 665"/>
                <a:gd name="T19" fmla="*/ 572 h 604"/>
                <a:gd name="T20" fmla="*/ 152 w 665"/>
                <a:gd name="T21" fmla="*/ 603 h 604"/>
                <a:gd name="T22" fmla="*/ 242 w 665"/>
                <a:gd name="T23" fmla="*/ 572 h 604"/>
                <a:gd name="T24" fmla="*/ 332 w 665"/>
                <a:gd name="T25" fmla="*/ 483 h 604"/>
                <a:gd name="T26" fmla="*/ 423 w 665"/>
                <a:gd name="T27" fmla="*/ 572 h 604"/>
                <a:gd name="T28" fmla="*/ 514 w 665"/>
                <a:gd name="T29" fmla="*/ 603 h 604"/>
                <a:gd name="T30" fmla="*/ 603 w 665"/>
                <a:gd name="T31" fmla="*/ 572 h 604"/>
                <a:gd name="T32" fmla="*/ 603 w 665"/>
                <a:gd name="T33" fmla="*/ 422 h 604"/>
                <a:gd name="T34" fmla="*/ 514 w 665"/>
                <a:gd name="T35" fmla="*/ 331 h 604"/>
                <a:gd name="T36" fmla="*/ 603 w 665"/>
                <a:gd name="T37" fmla="*/ 210 h 604"/>
                <a:gd name="T38" fmla="*/ 603 w 665"/>
                <a:gd name="T39" fmla="*/ 6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5" h="604">
                  <a:moveTo>
                    <a:pt x="603" y="60"/>
                  </a:moveTo>
                  <a:lnTo>
                    <a:pt x="603" y="60"/>
                  </a:lnTo>
                  <a:cubicBezTo>
                    <a:pt x="544" y="0"/>
                    <a:pt x="483" y="0"/>
                    <a:pt x="423" y="60"/>
                  </a:cubicBezTo>
                  <a:cubicBezTo>
                    <a:pt x="332" y="151"/>
                    <a:pt x="332" y="151"/>
                    <a:pt x="332" y="151"/>
                  </a:cubicBezTo>
                  <a:cubicBezTo>
                    <a:pt x="242" y="60"/>
                    <a:pt x="242" y="60"/>
                    <a:pt x="242" y="60"/>
                  </a:cubicBezTo>
                  <a:cubicBezTo>
                    <a:pt x="182" y="0"/>
                    <a:pt x="121" y="0"/>
                    <a:pt x="61" y="60"/>
                  </a:cubicBezTo>
                  <a:cubicBezTo>
                    <a:pt x="0" y="90"/>
                    <a:pt x="0" y="180"/>
                    <a:pt x="61" y="210"/>
                  </a:cubicBezTo>
                  <a:cubicBezTo>
                    <a:pt x="152" y="331"/>
                    <a:pt x="152" y="331"/>
                    <a:pt x="152" y="331"/>
                  </a:cubicBezTo>
                  <a:cubicBezTo>
                    <a:pt x="61" y="422"/>
                    <a:pt x="61" y="422"/>
                    <a:pt x="61" y="422"/>
                  </a:cubicBezTo>
                  <a:cubicBezTo>
                    <a:pt x="0" y="452"/>
                    <a:pt x="0" y="542"/>
                    <a:pt x="61" y="572"/>
                  </a:cubicBezTo>
                  <a:cubicBezTo>
                    <a:pt x="91" y="603"/>
                    <a:pt x="121" y="603"/>
                    <a:pt x="152" y="603"/>
                  </a:cubicBezTo>
                  <a:cubicBezTo>
                    <a:pt x="182" y="603"/>
                    <a:pt x="212" y="603"/>
                    <a:pt x="242" y="572"/>
                  </a:cubicBezTo>
                  <a:cubicBezTo>
                    <a:pt x="332" y="483"/>
                    <a:pt x="332" y="483"/>
                    <a:pt x="332" y="483"/>
                  </a:cubicBezTo>
                  <a:cubicBezTo>
                    <a:pt x="423" y="572"/>
                    <a:pt x="423" y="572"/>
                    <a:pt x="423" y="572"/>
                  </a:cubicBezTo>
                  <a:cubicBezTo>
                    <a:pt x="453" y="603"/>
                    <a:pt x="483" y="603"/>
                    <a:pt x="514" y="603"/>
                  </a:cubicBezTo>
                  <a:cubicBezTo>
                    <a:pt x="544" y="603"/>
                    <a:pt x="574" y="603"/>
                    <a:pt x="603" y="572"/>
                  </a:cubicBezTo>
                  <a:cubicBezTo>
                    <a:pt x="664" y="542"/>
                    <a:pt x="664" y="452"/>
                    <a:pt x="603" y="422"/>
                  </a:cubicBezTo>
                  <a:cubicBezTo>
                    <a:pt x="514" y="331"/>
                    <a:pt x="514" y="331"/>
                    <a:pt x="514" y="331"/>
                  </a:cubicBezTo>
                  <a:cubicBezTo>
                    <a:pt x="603" y="210"/>
                    <a:pt x="603" y="210"/>
                    <a:pt x="603" y="210"/>
                  </a:cubicBezTo>
                  <a:cubicBezTo>
                    <a:pt x="664" y="180"/>
                    <a:pt x="664" y="90"/>
                    <a:pt x="603" y="6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grpSp>
      <p:sp>
        <p:nvSpPr>
          <p:cNvPr id="54" name="TextBox 53"/>
          <p:cNvSpPr txBox="1"/>
          <p:nvPr userDrawn="1"/>
        </p:nvSpPr>
        <p:spPr>
          <a:xfrm>
            <a:off x="4146453" y="668215"/>
            <a:ext cx="2007281" cy="338554"/>
          </a:xfrm>
          <a:prstGeom prst="rect">
            <a:avLst/>
          </a:prstGeom>
          <a:noFill/>
        </p:spPr>
        <p:txBody>
          <a:bodyPr wrap="none" rtlCol="0">
            <a:spAutoFit/>
          </a:bodyPr>
          <a:lstStyle/>
          <a:p>
            <a:r>
              <a:rPr lang="en-US" sz="1600" b="1" dirty="0">
                <a:solidFill>
                  <a:schemeClr val="tx1">
                    <a:lumMod val="75000"/>
                  </a:schemeClr>
                </a:solidFill>
                <a:latin typeface="Arial Black" charset="0"/>
                <a:ea typeface="Arial Black" charset="0"/>
                <a:cs typeface="Arial Black" charset="0"/>
              </a:rPr>
              <a:t>COMPETENCIES</a:t>
            </a:r>
          </a:p>
        </p:txBody>
      </p:sp>
      <p:sp>
        <p:nvSpPr>
          <p:cNvPr id="55" name="TextBox 54"/>
          <p:cNvSpPr txBox="1"/>
          <p:nvPr userDrawn="1"/>
        </p:nvSpPr>
        <p:spPr>
          <a:xfrm>
            <a:off x="120343" y="1165218"/>
            <a:ext cx="2892488" cy="2120008"/>
          </a:xfrm>
          <a:prstGeom prst="rect">
            <a:avLst/>
          </a:prstGeom>
          <a:noFill/>
        </p:spPr>
        <p:txBody>
          <a:bodyPr wrap="square" rtlCol="0">
            <a:noAutofit/>
          </a:bodyPr>
          <a:lstStyle/>
          <a:p>
            <a:pPr marL="0" algn="l" defTabSz="914400" rtl="0" eaLnBrk="1" latinLnBrk="0" hangingPunct="1"/>
            <a:r>
              <a:rPr lang="en-US" sz="1300" b="1" kern="1200" dirty="0">
                <a:solidFill>
                  <a:srgbClr val="02965F"/>
                </a:solidFill>
                <a:latin typeface="Arial Black" charset="0"/>
                <a:ea typeface="Arial Black" charset="0"/>
                <a:cs typeface="Arial Black" charset="0"/>
              </a:rPr>
              <a:t>Technical Agility</a:t>
            </a:r>
          </a:p>
          <a:p>
            <a:pPr marL="0" algn="l" defTabSz="914400" rtl="0" eaLnBrk="1" latinLnBrk="0" hangingPunct="1"/>
            <a:r>
              <a:rPr lang="en-US" sz="1300" b="1" kern="1200" dirty="0">
                <a:solidFill>
                  <a:schemeClr val="tx1">
                    <a:lumMod val="75000"/>
                  </a:schemeClr>
                </a:solidFill>
                <a:latin typeface="+mn-lt"/>
                <a:ea typeface="+mn-ea"/>
                <a:cs typeface="+mn-cs"/>
              </a:rPr>
              <a:t>Leverages leading edge technology to optimize our business processes and </a:t>
            </a:r>
            <a:br>
              <a:rPr lang="en-US" sz="1300" b="1" kern="1200" dirty="0">
                <a:solidFill>
                  <a:schemeClr val="tx1">
                    <a:lumMod val="75000"/>
                  </a:schemeClr>
                </a:solidFill>
                <a:latin typeface="+mn-lt"/>
                <a:ea typeface="+mn-ea"/>
                <a:cs typeface="+mn-cs"/>
              </a:rPr>
            </a:br>
            <a:r>
              <a:rPr lang="en-US" sz="1300" b="1" kern="1200" dirty="0">
                <a:solidFill>
                  <a:schemeClr val="tx1">
                    <a:lumMod val="75000"/>
                  </a:schemeClr>
                </a:solidFill>
                <a:latin typeface="+mn-lt"/>
                <a:ea typeface="+mn-ea"/>
                <a:cs typeface="+mn-cs"/>
              </a:rPr>
              <a:t>enhance our capabilities.</a:t>
            </a:r>
          </a:p>
        </p:txBody>
      </p:sp>
      <p:sp>
        <p:nvSpPr>
          <p:cNvPr id="81" name="Text Placeholder 8"/>
          <p:cNvSpPr>
            <a:spLocks noGrp="1"/>
          </p:cNvSpPr>
          <p:nvPr>
            <p:ph type="body" sz="quarter" idx="10"/>
          </p:nvPr>
        </p:nvSpPr>
        <p:spPr>
          <a:xfrm>
            <a:off x="3680681" y="1207699"/>
            <a:ext cx="5952502" cy="902455"/>
          </a:xfrm>
          <a:prstGeom prst="rect">
            <a:avLst/>
          </a:prstGeom>
        </p:spPr>
        <p:txBody>
          <a:bodyPr/>
          <a:lstStyle>
            <a:lvl1pPr marL="0" indent="0">
              <a:spcAft>
                <a:spcPts val="600"/>
              </a:spcAft>
              <a:buNone/>
              <a:defRPr sz="1200" b="1">
                <a:solidFill>
                  <a:srgbClr val="02965F"/>
                </a:solidFill>
              </a:defRPr>
            </a:lvl1pPr>
            <a:lvl2pPr marL="457200" indent="0">
              <a:spcAft>
                <a:spcPts val="600"/>
              </a:spcAft>
              <a:buNone/>
              <a:defRPr sz="1200"/>
            </a:lvl2pPr>
            <a:lvl3pPr marL="914400" indent="0">
              <a:spcAft>
                <a:spcPts val="600"/>
              </a:spcAft>
              <a:buNone/>
              <a:defRPr sz="1200"/>
            </a:lvl3pPr>
            <a:lvl4pPr marL="1371600" indent="0">
              <a:spcAft>
                <a:spcPts val="600"/>
              </a:spcAft>
              <a:buNone/>
              <a:defRPr sz="1200"/>
            </a:lvl4pPr>
            <a:lvl5pPr marL="1828800" indent="0">
              <a:spcAft>
                <a:spcPts val="600"/>
              </a:spcAft>
              <a:buNone/>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2" name="Hexagon 81"/>
          <p:cNvSpPr/>
          <p:nvPr userDrawn="1"/>
        </p:nvSpPr>
        <p:spPr>
          <a:xfrm>
            <a:off x="10060971" y="1185520"/>
            <a:ext cx="1057476" cy="889465"/>
          </a:xfrm>
          <a:prstGeom prst="hexagon">
            <a:avLst/>
          </a:prstGeom>
          <a:gradFill flip="none" rotWithShape="1">
            <a:gsLst>
              <a:gs pos="100000">
                <a:schemeClr val="tx2"/>
              </a:gs>
              <a:gs pos="0">
                <a:schemeClr val="bg2"/>
              </a:gs>
            </a:gsLst>
            <a:path path="circle">
              <a:fillToRect l="50000" t="50000" r="50000" b="50000"/>
            </a:path>
            <a:tileRect/>
          </a:gradFill>
          <a:ln w="571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Hexagon 82"/>
          <p:cNvSpPr/>
          <p:nvPr userDrawn="1"/>
        </p:nvSpPr>
        <p:spPr>
          <a:xfrm>
            <a:off x="10981107" y="674333"/>
            <a:ext cx="1057476" cy="889465"/>
          </a:xfrm>
          <a:prstGeom prst="hexagon">
            <a:avLst/>
          </a:prstGeom>
          <a:gradFill flip="none" rotWithShape="1">
            <a:gsLst>
              <a:gs pos="100000">
                <a:schemeClr val="accent6">
                  <a:lumMod val="75000"/>
                </a:schemeClr>
              </a:gs>
              <a:gs pos="0">
                <a:schemeClr val="accent6"/>
              </a:gs>
            </a:gsLst>
            <a:path path="circle">
              <a:fillToRect l="50000" t="50000" r="50000" b="50000"/>
            </a:path>
            <a:tileRect/>
          </a:gradFill>
          <a:ln w="571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p:cNvGrpSpPr/>
          <p:nvPr userDrawn="1"/>
        </p:nvGrpSpPr>
        <p:grpSpPr>
          <a:xfrm>
            <a:off x="11343295" y="764644"/>
            <a:ext cx="348958" cy="350650"/>
            <a:chOff x="3012123" y="3127784"/>
            <a:chExt cx="1965325" cy="1974850"/>
          </a:xfrm>
          <a:solidFill>
            <a:schemeClr val="tx1">
              <a:lumMod val="75000"/>
            </a:schemeClr>
          </a:solidFill>
        </p:grpSpPr>
        <p:sp>
          <p:nvSpPr>
            <p:cNvPr id="57" name="Freeform 56"/>
            <p:cNvSpPr>
              <a:spLocks noChangeArrowheads="1"/>
            </p:cNvSpPr>
            <p:nvPr/>
          </p:nvSpPr>
          <p:spPr bwMode="auto">
            <a:xfrm>
              <a:off x="4369435" y="3658009"/>
              <a:ext cx="608013" cy="1444625"/>
            </a:xfrm>
            <a:custGeom>
              <a:avLst/>
              <a:gdLst>
                <a:gd name="T0" fmla="*/ 1206 w 1689"/>
                <a:gd name="T1" fmla="*/ 1086 h 4012"/>
                <a:gd name="T2" fmla="*/ 1206 w 1689"/>
                <a:gd name="T3" fmla="*/ 1086 h 4012"/>
                <a:gd name="T4" fmla="*/ 965 w 1689"/>
                <a:gd name="T5" fmla="*/ 1086 h 4012"/>
                <a:gd name="T6" fmla="*/ 1387 w 1689"/>
                <a:gd name="T7" fmla="*/ 544 h 4012"/>
                <a:gd name="T8" fmla="*/ 844 w 1689"/>
                <a:gd name="T9" fmla="*/ 0 h 4012"/>
                <a:gd name="T10" fmla="*/ 302 w 1689"/>
                <a:gd name="T11" fmla="*/ 544 h 4012"/>
                <a:gd name="T12" fmla="*/ 723 w 1689"/>
                <a:gd name="T13" fmla="*/ 1086 h 4012"/>
                <a:gd name="T14" fmla="*/ 482 w 1689"/>
                <a:gd name="T15" fmla="*/ 1086 h 4012"/>
                <a:gd name="T16" fmla="*/ 0 w 1689"/>
                <a:gd name="T17" fmla="*/ 1629 h 4012"/>
                <a:gd name="T18" fmla="*/ 0 w 1689"/>
                <a:gd name="T19" fmla="*/ 2896 h 4012"/>
                <a:gd name="T20" fmla="*/ 120 w 1689"/>
                <a:gd name="T21" fmla="*/ 2986 h 4012"/>
                <a:gd name="T22" fmla="*/ 302 w 1689"/>
                <a:gd name="T23" fmla="*/ 2986 h 4012"/>
                <a:gd name="T24" fmla="*/ 302 w 1689"/>
                <a:gd name="T25" fmla="*/ 3740 h 4012"/>
                <a:gd name="T26" fmla="*/ 543 w 1689"/>
                <a:gd name="T27" fmla="*/ 4011 h 4012"/>
                <a:gd name="T28" fmla="*/ 1146 w 1689"/>
                <a:gd name="T29" fmla="*/ 4011 h 4012"/>
                <a:gd name="T30" fmla="*/ 1387 w 1689"/>
                <a:gd name="T31" fmla="*/ 3740 h 4012"/>
                <a:gd name="T32" fmla="*/ 1387 w 1689"/>
                <a:gd name="T33" fmla="*/ 2986 h 4012"/>
                <a:gd name="T34" fmla="*/ 1598 w 1689"/>
                <a:gd name="T35" fmla="*/ 2986 h 4012"/>
                <a:gd name="T36" fmla="*/ 1688 w 1689"/>
                <a:gd name="T37" fmla="*/ 2896 h 4012"/>
                <a:gd name="T38" fmla="*/ 1688 w 1689"/>
                <a:gd name="T39" fmla="*/ 1629 h 4012"/>
                <a:gd name="T40" fmla="*/ 1206 w 1689"/>
                <a:gd name="T41" fmla="*/ 1086 h 4012"/>
                <a:gd name="T42" fmla="*/ 1176 w 1689"/>
                <a:gd name="T43" fmla="*/ 544 h 4012"/>
                <a:gd name="T44" fmla="*/ 1176 w 1689"/>
                <a:gd name="T45" fmla="*/ 544 h 4012"/>
                <a:gd name="T46" fmla="*/ 1176 w 1689"/>
                <a:gd name="T47" fmla="*/ 544 h 4012"/>
                <a:gd name="T48" fmla="*/ 844 w 1689"/>
                <a:gd name="T49" fmla="*/ 875 h 4012"/>
                <a:gd name="T50" fmla="*/ 543 w 1689"/>
                <a:gd name="T51" fmla="*/ 544 h 4012"/>
                <a:gd name="T52" fmla="*/ 844 w 1689"/>
                <a:gd name="T53" fmla="*/ 212 h 4012"/>
                <a:gd name="T54" fmla="*/ 844 w 1689"/>
                <a:gd name="T55" fmla="*/ 212 h 4012"/>
                <a:gd name="T56" fmla="*/ 844 w 1689"/>
                <a:gd name="T57" fmla="*/ 212 h 4012"/>
                <a:gd name="T58" fmla="*/ 1176 w 1689"/>
                <a:gd name="T59" fmla="*/ 544 h 4012"/>
                <a:gd name="T60" fmla="*/ 1146 w 1689"/>
                <a:gd name="T61" fmla="*/ 3770 h 4012"/>
                <a:gd name="T62" fmla="*/ 1146 w 1689"/>
                <a:gd name="T63" fmla="*/ 3770 h 4012"/>
                <a:gd name="T64" fmla="*/ 965 w 1689"/>
                <a:gd name="T65" fmla="*/ 3770 h 4012"/>
                <a:gd name="T66" fmla="*/ 965 w 1689"/>
                <a:gd name="T67" fmla="*/ 2926 h 4012"/>
                <a:gd name="T68" fmla="*/ 844 w 1689"/>
                <a:gd name="T69" fmla="*/ 2805 h 4012"/>
                <a:gd name="T70" fmla="*/ 753 w 1689"/>
                <a:gd name="T71" fmla="*/ 2926 h 4012"/>
                <a:gd name="T72" fmla="*/ 753 w 1689"/>
                <a:gd name="T73" fmla="*/ 3770 h 4012"/>
                <a:gd name="T74" fmla="*/ 543 w 1689"/>
                <a:gd name="T75" fmla="*/ 3770 h 4012"/>
                <a:gd name="T76" fmla="*/ 543 w 1689"/>
                <a:gd name="T77" fmla="*/ 3740 h 4012"/>
                <a:gd name="T78" fmla="*/ 543 w 1689"/>
                <a:gd name="T79" fmla="*/ 2172 h 4012"/>
                <a:gd name="T80" fmla="*/ 422 w 1689"/>
                <a:gd name="T81" fmla="*/ 2081 h 4012"/>
                <a:gd name="T82" fmla="*/ 302 w 1689"/>
                <a:gd name="T83" fmla="*/ 2172 h 4012"/>
                <a:gd name="T84" fmla="*/ 302 w 1689"/>
                <a:gd name="T85" fmla="*/ 2775 h 4012"/>
                <a:gd name="T86" fmla="*/ 211 w 1689"/>
                <a:gd name="T87" fmla="*/ 2775 h 4012"/>
                <a:gd name="T88" fmla="*/ 211 w 1689"/>
                <a:gd name="T89" fmla="*/ 1629 h 4012"/>
                <a:gd name="T90" fmla="*/ 482 w 1689"/>
                <a:gd name="T91" fmla="*/ 1297 h 4012"/>
                <a:gd name="T92" fmla="*/ 1206 w 1689"/>
                <a:gd name="T93" fmla="*/ 1297 h 4012"/>
                <a:gd name="T94" fmla="*/ 1477 w 1689"/>
                <a:gd name="T95" fmla="*/ 1629 h 4012"/>
                <a:gd name="T96" fmla="*/ 1477 w 1689"/>
                <a:gd name="T97" fmla="*/ 2775 h 4012"/>
                <a:gd name="T98" fmla="*/ 1387 w 1689"/>
                <a:gd name="T99" fmla="*/ 2775 h 4012"/>
                <a:gd name="T100" fmla="*/ 1387 w 1689"/>
                <a:gd name="T101" fmla="*/ 2172 h 4012"/>
                <a:gd name="T102" fmla="*/ 1267 w 1689"/>
                <a:gd name="T103" fmla="*/ 2081 h 4012"/>
                <a:gd name="T104" fmla="*/ 1176 w 1689"/>
                <a:gd name="T105" fmla="*/ 2172 h 4012"/>
                <a:gd name="T106" fmla="*/ 1176 w 1689"/>
                <a:gd name="T107" fmla="*/ 3740 h 4012"/>
                <a:gd name="T108" fmla="*/ 1146 w 1689"/>
                <a:gd name="T109" fmla="*/ 3770 h 4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89" h="4012">
                  <a:moveTo>
                    <a:pt x="1206" y="1086"/>
                  </a:moveTo>
                  <a:lnTo>
                    <a:pt x="1206" y="1086"/>
                  </a:lnTo>
                  <a:cubicBezTo>
                    <a:pt x="965" y="1086"/>
                    <a:pt x="965" y="1086"/>
                    <a:pt x="965" y="1086"/>
                  </a:cubicBezTo>
                  <a:cubicBezTo>
                    <a:pt x="1206" y="1026"/>
                    <a:pt x="1387" y="815"/>
                    <a:pt x="1387" y="544"/>
                  </a:cubicBezTo>
                  <a:cubicBezTo>
                    <a:pt x="1387" y="242"/>
                    <a:pt x="1146" y="0"/>
                    <a:pt x="844" y="0"/>
                  </a:cubicBezTo>
                  <a:cubicBezTo>
                    <a:pt x="543" y="0"/>
                    <a:pt x="302" y="242"/>
                    <a:pt x="302" y="544"/>
                  </a:cubicBezTo>
                  <a:cubicBezTo>
                    <a:pt x="302" y="815"/>
                    <a:pt x="482" y="1026"/>
                    <a:pt x="723" y="1086"/>
                  </a:cubicBezTo>
                  <a:cubicBezTo>
                    <a:pt x="482" y="1086"/>
                    <a:pt x="482" y="1086"/>
                    <a:pt x="482" y="1086"/>
                  </a:cubicBezTo>
                  <a:cubicBezTo>
                    <a:pt x="211" y="1086"/>
                    <a:pt x="0" y="1327"/>
                    <a:pt x="0" y="1629"/>
                  </a:cubicBezTo>
                  <a:cubicBezTo>
                    <a:pt x="0" y="2896"/>
                    <a:pt x="0" y="2896"/>
                    <a:pt x="0" y="2896"/>
                  </a:cubicBezTo>
                  <a:cubicBezTo>
                    <a:pt x="0" y="2956"/>
                    <a:pt x="29" y="2986"/>
                    <a:pt x="120" y="2986"/>
                  </a:cubicBezTo>
                  <a:cubicBezTo>
                    <a:pt x="302" y="2986"/>
                    <a:pt x="302" y="2986"/>
                    <a:pt x="302" y="2986"/>
                  </a:cubicBezTo>
                  <a:cubicBezTo>
                    <a:pt x="302" y="3740"/>
                    <a:pt x="302" y="3740"/>
                    <a:pt x="302" y="3740"/>
                  </a:cubicBezTo>
                  <a:cubicBezTo>
                    <a:pt x="302" y="3891"/>
                    <a:pt x="422" y="4011"/>
                    <a:pt x="543" y="4011"/>
                  </a:cubicBezTo>
                  <a:cubicBezTo>
                    <a:pt x="1146" y="4011"/>
                    <a:pt x="1146" y="4011"/>
                    <a:pt x="1146" y="4011"/>
                  </a:cubicBezTo>
                  <a:cubicBezTo>
                    <a:pt x="1267" y="4011"/>
                    <a:pt x="1387" y="3891"/>
                    <a:pt x="1387" y="3740"/>
                  </a:cubicBezTo>
                  <a:cubicBezTo>
                    <a:pt x="1387" y="2986"/>
                    <a:pt x="1387" y="2986"/>
                    <a:pt x="1387" y="2986"/>
                  </a:cubicBezTo>
                  <a:cubicBezTo>
                    <a:pt x="1598" y="2986"/>
                    <a:pt x="1598" y="2986"/>
                    <a:pt x="1598" y="2986"/>
                  </a:cubicBezTo>
                  <a:cubicBezTo>
                    <a:pt x="1658" y="2986"/>
                    <a:pt x="1688" y="2956"/>
                    <a:pt x="1688" y="2896"/>
                  </a:cubicBezTo>
                  <a:cubicBezTo>
                    <a:pt x="1688" y="1629"/>
                    <a:pt x="1688" y="1629"/>
                    <a:pt x="1688" y="1629"/>
                  </a:cubicBezTo>
                  <a:cubicBezTo>
                    <a:pt x="1688" y="1327"/>
                    <a:pt x="1477" y="1086"/>
                    <a:pt x="1206" y="1086"/>
                  </a:cubicBezTo>
                  <a:close/>
                  <a:moveTo>
                    <a:pt x="1176" y="544"/>
                  </a:moveTo>
                  <a:lnTo>
                    <a:pt x="1176" y="544"/>
                  </a:lnTo>
                  <a:lnTo>
                    <a:pt x="1176" y="544"/>
                  </a:lnTo>
                  <a:cubicBezTo>
                    <a:pt x="1176" y="724"/>
                    <a:pt x="1025" y="875"/>
                    <a:pt x="844" y="875"/>
                  </a:cubicBezTo>
                  <a:cubicBezTo>
                    <a:pt x="663" y="875"/>
                    <a:pt x="543" y="724"/>
                    <a:pt x="543" y="544"/>
                  </a:cubicBezTo>
                  <a:cubicBezTo>
                    <a:pt x="543" y="392"/>
                    <a:pt x="663" y="212"/>
                    <a:pt x="844" y="212"/>
                  </a:cubicBezTo>
                  <a:lnTo>
                    <a:pt x="844" y="212"/>
                  </a:lnTo>
                  <a:lnTo>
                    <a:pt x="844" y="212"/>
                  </a:lnTo>
                  <a:cubicBezTo>
                    <a:pt x="1025" y="212"/>
                    <a:pt x="1176" y="392"/>
                    <a:pt x="1176" y="544"/>
                  </a:cubicBezTo>
                  <a:close/>
                  <a:moveTo>
                    <a:pt x="1146" y="3770"/>
                  </a:moveTo>
                  <a:lnTo>
                    <a:pt x="1146" y="3770"/>
                  </a:lnTo>
                  <a:cubicBezTo>
                    <a:pt x="965" y="3770"/>
                    <a:pt x="965" y="3770"/>
                    <a:pt x="965" y="3770"/>
                  </a:cubicBezTo>
                  <a:cubicBezTo>
                    <a:pt x="965" y="2926"/>
                    <a:pt x="965" y="2926"/>
                    <a:pt x="965" y="2926"/>
                  </a:cubicBezTo>
                  <a:cubicBezTo>
                    <a:pt x="965" y="2866"/>
                    <a:pt x="905" y="2805"/>
                    <a:pt x="844" y="2805"/>
                  </a:cubicBezTo>
                  <a:cubicBezTo>
                    <a:pt x="784" y="2805"/>
                    <a:pt x="753" y="2866"/>
                    <a:pt x="753" y="2926"/>
                  </a:cubicBezTo>
                  <a:cubicBezTo>
                    <a:pt x="753" y="3770"/>
                    <a:pt x="753" y="3770"/>
                    <a:pt x="753" y="3770"/>
                  </a:cubicBezTo>
                  <a:cubicBezTo>
                    <a:pt x="543" y="3770"/>
                    <a:pt x="543" y="3770"/>
                    <a:pt x="543" y="3770"/>
                  </a:cubicBezTo>
                  <a:lnTo>
                    <a:pt x="543" y="3740"/>
                  </a:lnTo>
                  <a:cubicBezTo>
                    <a:pt x="543" y="2172"/>
                    <a:pt x="543" y="2172"/>
                    <a:pt x="543" y="2172"/>
                  </a:cubicBezTo>
                  <a:cubicBezTo>
                    <a:pt x="543" y="2142"/>
                    <a:pt x="482" y="2081"/>
                    <a:pt x="422" y="2081"/>
                  </a:cubicBezTo>
                  <a:cubicBezTo>
                    <a:pt x="361" y="2081"/>
                    <a:pt x="302" y="2142"/>
                    <a:pt x="302" y="2172"/>
                  </a:cubicBezTo>
                  <a:cubicBezTo>
                    <a:pt x="302" y="2775"/>
                    <a:pt x="302" y="2775"/>
                    <a:pt x="302" y="2775"/>
                  </a:cubicBezTo>
                  <a:cubicBezTo>
                    <a:pt x="211" y="2775"/>
                    <a:pt x="211" y="2775"/>
                    <a:pt x="211" y="2775"/>
                  </a:cubicBezTo>
                  <a:cubicBezTo>
                    <a:pt x="211" y="1629"/>
                    <a:pt x="211" y="1629"/>
                    <a:pt x="211" y="1629"/>
                  </a:cubicBezTo>
                  <a:cubicBezTo>
                    <a:pt x="211" y="1448"/>
                    <a:pt x="331" y="1297"/>
                    <a:pt x="482" y="1297"/>
                  </a:cubicBezTo>
                  <a:cubicBezTo>
                    <a:pt x="1206" y="1297"/>
                    <a:pt x="1206" y="1297"/>
                    <a:pt x="1206" y="1297"/>
                  </a:cubicBezTo>
                  <a:cubicBezTo>
                    <a:pt x="1356" y="1297"/>
                    <a:pt x="1477" y="1448"/>
                    <a:pt x="1477" y="1629"/>
                  </a:cubicBezTo>
                  <a:cubicBezTo>
                    <a:pt x="1477" y="2775"/>
                    <a:pt x="1477" y="2775"/>
                    <a:pt x="1477" y="2775"/>
                  </a:cubicBezTo>
                  <a:cubicBezTo>
                    <a:pt x="1387" y="2775"/>
                    <a:pt x="1387" y="2775"/>
                    <a:pt x="1387" y="2775"/>
                  </a:cubicBezTo>
                  <a:cubicBezTo>
                    <a:pt x="1387" y="2172"/>
                    <a:pt x="1387" y="2172"/>
                    <a:pt x="1387" y="2172"/>
                  </a:cubicBezTo>
                  <a:cubicBezTo>
                    <a:pt x="1387" y="2142"/>
                    <a:pt x="1356" y="2081"/>
                    <a:pt x="1267" y="2081"/>
                  </a:cubicBezTo>
                  <a:cubicBezTo>
                    <a:pt x="1206" y="2081"/>
                    <a:pt x="1176" y="2142"/>
                    <a:pt x="1176" y="2172"/>
                  </a:cubicBezTo>
                  <a:cubicBezTo>
                    <a:pt x="1176" y="3740"/>
                    <a:pt x="1176" y="3740"/>
                    <a:pt x="1176" y="3740"/>
                  </a:cubicBezTo>
                  <a:lnTo>
                    <a:pt x="1146" y="37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58" name="Freeform 57"/>
            <p:cNvSpPr>
              <a:spLocks noChangeArrowheads="1"/>
            </p:cNvSpPr>
            <p:nvPr/>
          </p:nvSpPr>
          <p:spPr bwMode="auto">
            <a:xfrm>
              <a:off x="3685223" y="3658009"/>
              <a:ext cx="619125" cy="1444625"/>
            </a:xfrm>
            <a:custGeom>
              <a:avLst/>
              <a:gdLst>
                <a:gd name="T0" fmla="*/ 1207 w 1721"/>
                <a:gd name="T1" fmla="*/ 1086 h 4012"/>
                <a:gd name="T2" fmla="*/ 1207 w 1721"/>
                <a:gd name="T3" fmla="*/ 1086 h 4012"/>
                <a:gd name="T4" fmla="*/ 996 w 1721"/>
                <a:gd name="T5" fmla="*/ 1086 h 4012"/>
                <a:gd name="T6" fmla="*/ 1388 w 1721"/>
                <a:gd name="T7" fmla="*/ 544 h 4012"/>
                <a:gd name="T8" fmla="*/ 845 w 1721"/>
                <a:gd name="T9" fmla="*/ 0 h 4012"/>
                <a:gd name="T10" fmla="*/ 332 w 1721"/>
                <a:gd name="T11" fmla="*/ 544 h 4012"/>
                <a:gd name="T12" fmla="*/ 332 w 1721"/>
                <a:gd name="T13" fmla="*/ 544 h 4012"/>
                <a:gd name="T14" fmla="*/ 332 w 1721"/>
                <a:gd name="T15" fmla="*/ 544 h 4012"/>
                <a:gd name="T16" fmla="*/ 332 w 1721"/>
                <a:gd name="T17" fmla="*/ 544 h 4012"/>
                <a:gd name="T18" fmla="*/ 724 w 1721"/>
                <a:gd name="T19" fmla="*/ 1086 h 4012"/>
                <a:gd name="T20" fmla="*/ 483 w 1721"/>
                <a:gd name="T21" fmla="*/ 1086 h 4012"/>
                <a:gd name="T22" fmla="*/ 0 w 1721"/>
                <a:gd name="T23" fmla="*/ 1629 h 4012"/>
                <a:gd name="T24" fmla="*/ 0 w 1721"/>
                <a:gd name="T25" fmla="*/ 2896 h 4012"/>
                <a:gd name="T26" fmla="*/ 121 w 1721"/>
                <a:gd name="T27" fmla="*/ 2986 h 4012"/>
                <a:gd name="T28" fmla="*/ 332 w 1721"/>
                <a:gd name="T29" fmla="*/ 2986 h 4012"/>
                <a:gd name="T30" fmla="*/ 332 w 1721"/>
                <a:gd name="T31" fmla="*/ 3740 h 4012"/>
                <a:gd name="T32" fmla="*/ 574 w 1721"/>
                <a:gd name="T33" fmla="*/ 4011 h 4012"/>
                <a:gd name="T34" fmla="*/ 1147 w 1721"/>
                <a:gd name="T35" fmla="*/ 4011 h 4012"/>
                <a:gd name="T36" fmla="*/ 1388 w 1721"/>
                <a:gd name="T37" fmla="*/ 3740 h 4012"/>
                <a:gd name="T38" fmla="*/ 1388 w 1721"/>
                <a:gd name="T39" fmla="*/ 2986 h 4012"/>
                <a:gd name="T40" fmla="*/ 1599 w 1721"/>
                <a:gd name="T41" fmla="*/ 2986 h 4012"/>
                <a:gd name="T42" fmla="*/ 1720 w 1721"/>
                <a:gd name="T43" fmla="*/ 2896 h 4012"/>
                <a:gd name="T44" fmla="*/ 1720 w 1721"/>
                <a:gd name="T45" fmla="*/ 1629 h 4012"/>
                <a:gd name="T46" fmla="*/ 1207 w 1721"/>
                <a:gd name="T47" fmla="*/ 1086 h 4012"/>
                <a:gd name="T48" fmla="*/ 1177 w 1721"/>
                <a:gd name="T49" fmla="*/ 544 h 4012"/>
                <a:gd name="T50" fmla="*/ 1177 w 1721"/>
                <a:gd name="T51" fmla="*/ 544 h 4012"/>
                <a:gd name="T52" fmla="*/ 845 w 1721"/>
                <a:gd name="T53" fmla="*/ 875 h 4012"/>
                <a:gd name="T54" fmla="*/ 544 w 1721"/>
                <a:gd name="T55" fmla="*/ 544 h 4012"/>
                <a:gd name="T56" fmla="*/ 845 w 1721"/>
                <a:gd name="T57" fmla="*/ 212 h 4012"/>
                <a:gd name="T58" fmla="*/ 845 w 1721"/>
                <a:gd name="T59" fmla="*/ 212 h 4012"/>
                <a:gd name="T60" fmla="*/ 845 w 1721"/>
                <a:gd name="T61" fmla="*/ 212 h 4012"/>
                <a:gd name="T62" fmla="*/ 1177 w 1721"/>
                <a:gd name="T63" fmla="*/ 544 h 4012"/>
                <a:gd name="T64" fmla="*/ 1388 w 1721"/>
                <a:gd name="T65" fmla="*/ 2775 h 4012"/>
                <a:gd name="T66" fmla="*/ 1388 w 1721"/>
                <a:gd name="T67" fmla="*/ 2775 h 4012"/>
                <a:gd name="T68" fmla="*/ 1388 w 1721"/>
                <a:gd name="T69" fmla="*/ 2172 h 4012"/>
                <a:gd name="T70" fmla="*/ 1297 w 1721"/>
                <a:gd name="T71" fmla="*/ 2081 h 4012"/>
                <a:gd name="T72" fmla="*/ 1177 w 1721"/>
                <a:gd name="T73" fmla="*/ 2172 h 4012"/>
                <a:gd name="T74" fmla="*/ 1177 w 1721"/>
                <a:gd name="T75" fmla="*/ 3740 h 4012"/>
                <a:gd name="T76" fmla="*/ 1147 w 1721"/>
                <a:gd name="T77" fmla="*/ 3770 h 4012"/>
                <a:gd name="T78" fmla="*/ 965 w 1721"/>
                <a:gd name="T79" fmla="*/ 3770 h 4012"/>
                <a:gd name="T80" fmla="*/ 965 w 1721"/>
                <a:gd name="T81" fmla="*/ 2926 h 4012"/>
                <a:gd name="T82" fmla="*/ 845 w 1721"/>
                <a:gd name="T83" fmla="*/ 2805 h 4012"/>
                <a:gd name="T84" fmla="*/ 755 w 1721"/>
                <a:gd name="T85" fmla="*/ 2926 h 4012"/>
                <a:gd name="T86" fmla="*/ 755 w 1721"/>
                <a:gd name="T87" fmla="*/ 3770 h 4012"/>
                <a:gd name="T88" fmla="*/ 574 w 1721"/>
                <a:gd name="T89" fmla="*/ 3770 h 4012"/>
                <a:gd name="T90" fmla="*/ 544 w 1721"/>
                <a:gd name="T91" fmla="*/ 3740 h 4012"/>
                <a:gd name="T92" fmla="*/ 544 w 1721"/>
                <a:gd name="T93" fmla="*/ 2172 h 4012"/>
                <a:gd name="T94" fmla="*/ 423 w 1721"/>
                <a:gd name="T95" fmla="*/ 2081 h 4012"/>
                <a:gd name="T96" fmla="*/ 332 w 1721"/>
                <a:gd name="T97" fmla="*/ 2172 h 4012"/>
                <a:gd name="T98" fmla="*/ 332 w 1721"/>
                <a:gd name="T99" fmla="*/ 2775 h 4012"/>
                <a:gd name="T100" fmla="*/ 212 w 1721"/>
                <a:gd name="T101" fmla="*/ 2775 h 4012"/>
                <a:gd name="T102" fmla="*/ 212 w 1721"/>
                <a:gd name="T103" fmla="*/ 1629 h 4012"/>
                <a:gd name="T104" fmla="*/ 483 w 1721"/>
                <a:gd name="T105" fmla="*/ 1297 h 4012"/>
                <a:gd name="T106" fmla="*/ 1207 w 1721"/>
                <a:gd name="T107" fmla="*/ 1297 h 4012"/>
                <a:gd name="T108" fmla="*/ 1509 w 1721"/>
                <a:gd name="T109" fmla="*/ 1629 h 4012"/>
                <a:gd name="T110" fmla="*/ 1509 w 1721"/>
                <a:gd name="T111" fmla="*/ 2775 h 4012"/>
                <a:gd name="T112" fmla="*/ 1388 w 1721"/>
                <a:gd name="T113" fmla="*/ 2775 h 4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21" h="4012">
                  <a:moveTo>
                    <a:pt x="1207" y="1086"/>
                  </a:moveTo>
                  <a:lnTo>
                    <a:pt x="1207" y="1086"/>
                  </a:lnTo>
                  <a:cubicBezTo>
                    <a:pt x="996" y="1086"/>
                    <a:pt x="996" y="1086"/>
                    <a:pt x="996" y="1086"/>
                  </a:cubicBezTo>
                  <a:cubicBezTo>
                    <a:pt x="1238" y="1026"/>
                    <a:pt x="1388" y="815"/>
                    <a:pt x="1388" y="544"/>
                  </a:cubicBezTo>
                  <a:cubicBezTo>
                    <a:pt x="1388" y="242"/>
                    <a:pt x="1147" y="0"/>
                    <a:pt x="845" y="0"/>
                  </a:cubicBezTo>
                  <a:cubicBezTo>
                    <a:pt x="544" y="0"/>
                    <a:pt x="332" y="242"/>
                    <a:pt x="332" y="544"/>
                  </a:cubicBezTo>
                  <a:lnTo>
                    <a:pt x="332" y="544"/>
                  </a:lnTo>
                  <a:lnTo>
                    <a:pt x="332" y="544"/>
                  </a:lnTo>
                  <a:lnTo>
                    <a:pt x="332" y="544"/>
                  </a:lnTo>
                  <a:cubicBezTo>
                    <a:pt x="332" y="815"/>
                    <a:pt x="483" y="1026"/>
                    <a:pt x="724" y="1086"/>
                  </a:cubicBezTo>
                  <a:cubicBezTo>
                    <a:pt x="483" y="1086"/>
                    <a:pt x="483" y="1086"/>
                    <a:pt x="483" y="1086"/>
                  </a:cubicBezTo>
                  <a:cubicBezTo>
                    <a:pt x="212" y="1086"/>
                    <a:pt x="0" y="1327"/>
                    <a:pt x="0" y="1629"/>
                  </a:cubicBezTo>
                  <a:cubicBezTo>
                    <a:pt x="0" y="2896"/>
                    <a:pt x="0" y="2896"/>
                    <a:pt x="0" y="2896"/>
                  </a:cubicBezTo>
                  <a:cubicBezTo>
                    <a:pt x="0" y="2956"/>
                    <a:pt x="61" y="2986"/>
                    <a:pt x="121" y="2986"/>
                  </a:cubicBezTo>
                  <a:cubicBezTo>
                    <a:pt x="332" y="2986"/>
                    <a:pt x="332" y="2986"/>
                    <a:pt x="332" y="2986"/>
                  </a:cubicBezTo>
                  <a:cubicBezTo>
                    <a:pt x="332" y="3740"/>
                    <a:pt x="332" y="3740"/>
                    <a:pt x="332" y="3740"/>
                  </a:cubicBezTo>
                  <a:cubicBezTo>
                    <a:pt x="332" y="3891"/>
                    <a:pt x="423" y="4011"/>
                    <a:pt x="574" y="4011"/>
                  </a:cubicBezTo>
                  <a:cubicBezTo>
                    <a:pt x="1147" y="4011"/>
                    <a:pt x="1147" y="4011"/>
                    <a:pt x="1147" y="4011"/>
                  </a:cubicBezTo>
                  <a:cubicBezTo>
                    <a:pt x="1297" y="4011"/>
                    <a:pt x="1388" y="3891"/>
                    <a:pt x="1388" y="3740"/>
                  </a:cubicBezTo>
                  <a:cubicBezTo>
                    <a:pt x="1388" y="2986"/>
                    <a:pt x="1388" y="2986"/>
                    <a:pt x="1388" y="2986"/>
                  </a:cubicBezTo>
                  <a:cubicBezTo>
                    <a:pt x="1599" y="2986"/>
                    <a:pt x="1599" y="2986"/>
                    <a:pt x="1599" y="2986"/>
                  </a:cubicBezTo>
                  <a:cubicBezTo>
                    <a:pt x="1659" y="2986"/>
                    <a:pt x="1720" y="2956"/>
                    <a:pt x="1720" y="2896"/>
                  </a:cubicBezTo>
                  <a:cubicBezTo>
                    <a:pt x="1720" y="1629"/>
                    <a:pt x="1720" y="1629"/>
                    <a:pt x="1720" y="1629"/>
                  </a:cubicBezTo>
                  <a:cubicBezTo>
                    <a:pt x="1720" y="1327"/>
                    <a:pt x="1509" y="1086"/>
                    <a:pt x="1207" y="1086"/>
                  </a:cubicBezTo>
                  <a:close/>
                  <a:moveTo>
                    <a:pt x="1177" y="544"/>
                  </a:moveTo>
                  <a:lnTo>
                    <a:pt x="1177" y="544"/>
                  </a:lnTo>
                  <a:cubicBezTo>
                    <a:pt x="1177" y="724"/>
                    <a:pt x="1026" y="875"/>
                    <a:pt x="845" y="875"/>
                  </a:cubicBezTo>
                  <a:cubicBezTo>
                    <a:pt x="694" y="875"/>
                    <a:pt x="544" y="724"/>
                    <a:pt x="544" y="544"/>
                  </a:cubicBezTo>
                  <a:cubicBezTo>
                    <a:pt x="544" y="392"/>
                    <a:pt x="694" y="212"/>
                    <a:pt x="845" y="212"/>
                  </a:cubicBezTo>
                  <a:lnTo>
                    <a:pt x="845" y="212"/>
                  </a:lnTo>
                  <a:lnTo>
                    <a:pt x="845" y="212"/>
                  </a:lnTo>
                  <a:cubicBezTo>
                    <a:pt x="1026" y="212"/>
                    <a:pt x="1177" y="392"/>
                    <a:pt x="1177" y="544"/>
                  </a:cubicBezTo>
                  <a:close/>
                  <a:moveTo>
                    <a:pt x="1388" y="2775"/>
                  </a:moveTo>
                  <a:lnTo>
                    <a:pt x="1388" y="2775"/>
                  </a:lnTo>
                  <a:cubicBezTo>
                    <a:pt x="1388" y="2172"/>
                    <a:pt x="1388" y="2172"/>
                    <a:pt x="1388" y="2172"/>
                  </a:cubicBezTo>
                  <a:cubicBezTo>
                    <a:pt x="1388" y="2142"/>
                    <a:pt x="1358" y="2081"/>
                    <a:pt x="1297" y="2081"/>
                  </a:cubicBezTo>
                  <a:cubicBezTo>
                    <a:pt x="1207" y="2081"/>
                    <a:pt x="1177" y="2142"/>
                    <a:pt x="1177" y="2172"/>
                  </a:cubicBezTo>
                  <a:cubicBezTo>
                    <a:pt x="1177" y="3740"/>
                    <a:pt x="1177" y="3740"/>
                    <a:pt x="1177" y="3740"/>
                  </a:cubicBezTo>
                  <a:lnTo>
                    <a:pt x="1147" y="3770"/>
                  </a:lnTo>
                  <a:cubicBezTo>
                    <a:pt x="965" y="3770"/>
                    <a:pt x="965" y="3770"/>
                    <a:pt x="965" y="3770"/>
                  </a:cubicBezTo>
                  <a:cubicBezTo>
                    <a:pt x="965" y="2926"/>
                    <a:pt x="965" y="2926"/>
                    <a:pt x="965" y="2926"/>
                  </a:cubicBezTo>
                  <a:cubicBezTo>
                    <a:pt x="965" y="2866"/>
                    <a:pt x="935" y="2805"/>
                    <a:pt x="845" y="2805"/>
                  </a:cubicBezTo>
                  <a:cubicBezTo>
                    <a:pt x="785" y="2805"/>
                    <a:pt x="755" y="2866"/>
                    <a:pt x="755" y="2926"/>
                  </a:cubicBezTo>
                  <a:cubicBezTo>
                    <a:pt x="755" y="3770"/>
                    <a:pt x="755" y="3770"/>
                    <a:pt x="755" y="3770"/>
                  </a:cubicBezTo>
                  <a:cubicBezTo>
                    <a:pt x="574" y="3770"/>
                    <a:pt x="574" y="3770"/>
                    <a:pt x="574" y="3770"/>
                  </a:cubicBezTo>
                  <a:cubicBezTo>
                    <a:pt x="544" y="3770"/>
                    <a:pt x="544" y="3740"/>
                    <a:pt x="544" y="3740"/>
                  </a:cubicBezTo>
                  <a:cubicBezTo>
                    <a:pt x="544" y="2172"/>
                    <a:pt x="544" y="2172"/>
                    <a:pt x="544" y="2172"/>
                  </a:cubicBezTo>
                  <a:cubicBezTo>
                    <a:pt x="544" y="2142"/>
                    <a:pt x="483" y="2081"/>
                    <a:pt x="423" y="2081"/>
                  </a:cubicBezTo>
                  <a:cubicBezTo>
                    <a:pt x="362" y="2081"/>
                    <a:pt x="332" y="2142"/>
                    <a:pt x="332" y="2172"/>
                  </a:cubicBezTo>
                  <a:cubicBezTo>
                    <a:pt x="332" y="2775"/>
                    <a:pt x="332" y="2775"/>
                    <a:pt x="332" y="2775"/>
                  </a:cubicBezTo>
                  <a:cubicBezTo>
                    <a:pt x="212" y="2775"/>
                    <a:pt x="212" y="2775"/>
                    <a:pt x="212" y="2775"/>
                  </a:cubicBezTo>
                  <a:cubicBezTo>
                    <a:pt x="212" y="1629"/>
                    <a:pt x="212" y="1629"/>
                    <a:pt x="212" y="1629"/>
                  </a:cubicBezTo>
                  <a:cubicBezTo>
                    <a:pt x="212" y="1448"/>
                    <a:pt x="332" y="1297"/>
                    <a:pt x="483" y="1297"/>
                  </a:cubicBezTo>
                  <a:cubicBezTo>
                    <a:pt x="1207" y="1297"/>
                    <a:pt x="1207" y="1297"/>
                    <a:pt x="1207" y="1297"/>
                  </a:cubicBezTo>
                  <a:cubicBezTo>
                    <a:pt x="1358" y="1297"/>
                    <a:pt x="1509" y="1448"/>
                    <a:pt x="1509" y="1629"/>
                  </a:cubicBezTo>
                  <a:cubicBezTo>
                    <a:pt x="1509" y="2775"/>
                    <a:pt x="1509" y="2775"/>
                    <a:pt x="1509" y="2775"/>
                  </a:cubicBezTo>
                  <a:lnTo>
                    <a:pt x="1388" y="277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59" name="Freeform 58"/>
            <p:cNvSpPr>
              <a:spLocks noChangeArrowheads="1"/>
            </p:cNvSpPr>
            <p:nvPr/>
          </p:nvSpPr>
          <p:spPr bwMode="auto">
            <a:xfrm>
              <a:off x="3012123" y="3658009"/>
              <a:ext cx="608012" cy="1433512"/>
            </a:xfrm>
            <a:custGeom>
              <a:avLst/>
              <a:gdLst>
                <a:gd name="T0" fmla="*/ 1206 w 1690"/>
                <a:gd name="T1" fmla="*/ 1086 h 3982"/>
                <a:gd name="T2" fmla="*/ 1206 w 1690"/>
                <a:gd name="T3" fmla="*/ 1086 h 3982"/>
                <a:gd name="T4" fmla="*/ 965 w 1690"/>
                <a:gd name="T5" fmla="*/ 1086 h 3982"/>
                <a:gd name="T6" fmla="*/ 1357 w 1690"/>
                <a:gd name="T7" fmla="*/ 544 h 3982"/>
                <a:gd name="T8" fmla="*/ 1357 w 1690"/>
                <a:gd name="T9" fmla="*/ 544 h 3982"/>
                <a:gd name="T10" fmla="*/ 1357 w 1690"/>
                <a:gd name="T11" fmla="*/ 544 h 3982"/>
                <a:gd name="T12" fmla="*/ 1357 w 1690"/>
                <a:gd name="T13" fmla="*/ 544 h 3982"/>
                <a:gd name="T14" fmla="*/ 844 w 1690"/>
                <a:gd name="T15" fmla="*/ 0 h 3982"/>
                <a:gd name="T16" fmla="*/ 301 w 1690"/>
                <a:gd name="T17" fmla="*/ 544 h 3982"/>
                <a:gd name="T18" fmla="*/ 694 w 1690"/>
                <a:gd name="T19" fmla="*/ 1086 h 3982"/>
                <a:gd name="T20" fmla="*/ 483 w 1690"/>
                <a:gd name="T21" fmla="*/ 1086 h 3982"/>
                <a:gd name="T22" fmla="*/ 0 w 1690"/>
                <a:gd name="T23" fmla="*/ 1629 h 3982"/>
                <a:gd name="T24" fmla="*/ 0 w 1690"/>
                <a:gd name="T25" fmla="*/ 2896 h 3982"/>
                <a:gd name="T26" fmla="*/ 91 w 1690"/>
                <a:gd name="T27" fmla="*/ 2986 h 3982"/>
                <a:gd name="T28" fmla="*/ 301 w 1690"/>
                <a:gd name="T29" fmla="*/ 2986 h 3982"/>
                <a:gd name="T30" fmla="*/ 301 w 1690"/>
                <a:gd name="T31" fmla="*/ 3740 h 3982"/>
                <a:gd name="T32" fmla="*/ 542 w 1690"/>
                <a:gd name="T33" fmla="*/ 3981 h 3982"/>
                <a:gd name="T34" fmla="*/ 1116 w 1690"/>
                <a:gd name="T35" fmla="*/ 3981 h 3982"/>
                <a:gd name="T36" fmla="*/ 1357 w 1690"/>
                <a:gd name="T37" fmla="*/ 3740 h 3982"/>
                <a:gd name="T38" fmla="*/ 1357 w 1690"/>
                <a:gd name="T39" fmla="*/ 2986 h 3982"/>
                <a:gd name="T40" fmla="*/ 1568 w 1690"/>
                <a:gd name="T41" fmla="*/ 2986 h 3982"/>
                <a:gd name="T42" fmla="*/ 1689 w 1690"/>
                <a:gd name="T43" fmla="*/ 2896 h 3982"/>
                <a:gd name="T44" fmla="*/ 1689 w 1690"/>
                <a:gd name="T45" fmla="*/ 1629 h 3982"/>
                <a:gd name="T46" fmla="*/ 1206 w 1690"/>
                <a:gd name="T47" fmla="*/ 1086 h 3982"/>
                <a:gd name="T48" fmla="*/ 844 w 1690"/>
                <a:gd name="T49" fmla="*/ 212 h 3982"/>
                <a:gd name="T50" fmla="*/ 844 w 1690"/>
                <a:gd name="T51" fmla="*/ 212 h 3982"/>
                <a:gd name="T52" fmla="*/ 844 w 1690"/>
                <a:gd name="T53" fmla="*/ 212 h 3982"/>
                <a:gd name="T54" fmla="*/ 844 w 1690"/>
                <a:gd name="T55" fmla="*/ 212 h 3982"/>
                <a:gd name="T56" fmla="*/ 1146 w 1690"/>
                <a:gd name="T57" fmla="*/ 544 h 3982"/>
                <a:gd name="T58" fmla="*/ 844 w 1690"/>
                <a:gd name="T59" fmla="*/ 875 h 3982"/>
                <a:gd name="T60" fmla="*/ 512 w 1690"/>
                <a:gd name="T61" fmla="*/ 544 h 3982"/>
                <a:gd name="T62" fmla="*/ 844 w 1690"/>
                <a:gd name="T63" fmla="*/ 212 h 3982"/>
                <a:gd name="T64" fmla="*/ 844 w 1690"/>
                <a:gd name="T65" fmla="*/ 2805 h 3982"/>
                <a:gd name="T66" fmla="*/ 844 w 1690"/>
                <a:gd name="T67" fmla="*/ 2805 h 3982"/>
                <a:gd name="T68" fmla="*/ 724 w 1690"/>
                <a:gd name="T69" fmla="*/ 2926 h 3982"/>
                <a:gd name="T70" fmla="*/ 724 w 1690"/>
                <a:gd name="T71" fmla="*/ 3770 h 3982"/>
                <a:gd name="T72" fmla="*/ 542 w 1690"/>
                <a:gd name="T73" fmla="*/ 3770 h 3982"/>
                <a:gd name="T74" fmla="*/ 542 w 1690"/>
                <a:gd name="T75" fmla="*/ 3740 h 3982"/>
                <a:gd name="T76" fmla="*/ 542 w 1690"/>
                <a:gd name="T77" fmla="*/ 2172 h 3982"/>
                <a:gd name="T78" fmla="*/ 422 w 1690"/>
                <a:gd name="T79" fmla="*/ 2081 h 3982"/>
                <a:gd name="T80" fmla="*/ 301 w 1690"/>
                <a:gd name="T81" fmla="*/ 2172 h 3982"/>
                <a:gd name="T82" fmla="*/ 301 w 1690"/>
                <a:gd name="T83" fmla="*/ 2775 h 3982"/>
                <a:gd name="T84" fmla="*/ 211 w 1690"/>
                <a:gd name="T85" fmla="*/ 2775 h 3982"/>
                <a:gd name="T86" fmla="*/ 211 w 1690"/>
                <a:gd name="T87" fmla="*/ 1629 h 3982"/>
                <a:gd name="T88" fmla="*/ 483 w 1690"/>
                <a:gd name="T89" fmla="*/ 1297 h 3982"/>
                <a:gd name="T90" fmla="*/ 1206 w 1690"/>
                <a:gd name="T91" fmla="*/ 1297 h 3982"/>
                <a:gd name="T92" fmla="*/ 1477 w 1690"/>
                <a:gd name="T93" fmla="*/ 1629 h 3982"/>
                <a:gd name="T94" fmla="*/ 1477 w 1690"/>
                <a:gd name="T95" fmla="*/ 2775 h 3982"/>
                <a:gd name="T96" fmla="*/ 1357 w 1690"/>
                <a:gd name="T97" fmla="*/ 2775 h 3982"/>
                <a:gd name="T98" fmla="*/ 1357 w 1690"/>
                <a:gd name="T99" fmla="*/ 2172 h 3982"/>
                <a:gd name="T100" fmla="*/ 1266 w 1690"/>
                <a:gd name="T101" fmla="*/ 2081 h 3982"/>
                <a:gd name="T102" fmla="*/ 1146 w 1690"/>
                <a:gd name="T103" fmla="*/ 2172 h 3982"/>
                <a:gd name="T104" fmla="*/ 1146 w 1690"/>
                <a:gd name="T105" fmla="*/ 3740 h 3982"/>
                <a:gd name="T106" fmla="*/ 1116 w 1690"/>
                <a:gd name="T107" fmla="*/ 3770 h 3982"/>
                <a:gd name="T108" fmla="*/ 935 w 1690"/>
                <a:gd name="T109" fmla="*/ 3770 h 3982"/>
                <a:gd name="T110" fmla="*/ 935 w 1690"/>
                <a:gd name="T111" fmla="*/ 2926 h 3982"/>
                <a:gd name="T112" fmla="*/ 844 w 1690"/>
                <a:gd name="T113" fmla="*/ 2805 h 3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90" h="3982">
                  <a:moveTo>
                    <a:pt x="1206" y="1086"/>
                  </a:moveTo>
                  <a:lnTo>
                    <a:pt x="1206" y="1086"/>
                  </a:lnTo>
                  <a:cubicBezTo>
                    <a:pt x="965" y="1086"/>
                    <a:pt x="965" y="1086"/>
                    <a:pt x="965" y="1086"/>
                  </a:cubicBezTo>
                  <a:cubicBezTo>
                    <a:pt x="1206" y="1026"/>
                    <a:pt x="1357" y="815"/>
                    <a:pt x="1357" y="544"/>
                  </a:cubicBezTo>
                  <a:lnTo>
                    <a:pt x="1357" y="544"/>
                  </a:lnTo>
                  <a:lnTo>
                    <a:pt x="1357" y="544"/>
                  </a:lnTo>
                  <a:lnTo>
                    <a:pt x="1357" y="544"/>
                  </a:lnTo>
                  <a:cubicBezTo>
                    <a:pt x="1357" y="242"/>
                    <a:pt x="1146" y="0"/>
                    <a:pt x="844" y="0"/>
                  </a:cubicBezTo>
                  <a:cubicBezTo>
                    <a:pt x="542" y="0"/>
                    <a:pt x="301" y="242"/>
                    <a:pt x="301" y="544"/>
                  </a:cubicBezTo>
                  <a:cubicBezTo>
                    <a:pt x="301" y="815"/>
                    <a:pt x="483" y="1026"/>
                    <a:pt x="694" y="1086"/>
                  </a:cubicBezTo>
                  <a:cubicBezTo>
                    <a:pt x="483" y="1086"/>
                    <a:pt x="483" y="1086"/>
                    <a:pt x="483" y="1086"/>
                  </a:cubicBezTo>
                  <a:cubicBezTo>
                    <a:pt x="211" y="1086"/>
                    <a:pt x="0" y="1327"/>
                    <a:pt x="0" y="1629"/>
                  </a:cubicBezTo>
                  <a:cubicBezTo>
                    <a:pt x="0" y="2896"/>
                    <a:pt x="0" y="2896"/>
                    <a:pt x="0" y="2896"/>
                  </a:cubicBezTo>
                  <a:cubicBezTo>
                    <a:pt x="0" y="2956"/>
                    <a:pt x="30" y="2986"/>
                    <a:pt x="91" y="2986"/>
                  </a:cubicBezTo>
                  <a:cubicBezTo>
                    <a:pt x="301" y="2986"/>
                    <a:pt x="301" y="2986"/>
                    <a:pt x="301" y="2986"/>
                  </a:cubicBezTo>
                  <a:cubicBezTo>
                    <a:pt x="301" y="3740"/>
                    <a:pt x="301" y="3740"/>
                    <a:pt x="301" y="3740"/>
                  </a:cubicBezTo>
                  <a:cubicBezTo>
                    <a:pt x="301" y="3891"/>
                    <a:pt x="422" y="3981"/>
                    <a:pt x="542" y="3981"/>
                  </a:cubicBezTo>
                  <a:cubicBezTo>
                    <a:pt x="1116" y="3981"/>
                    <a:pt x="1116" y="3981"/>
                    <a:pt x="1116" y="3981"/>
                  </a:cubicBezTo>
                  <a:cubicBezTo>
                    <a:pt x="1266" y="3981"/>
                    <a:pt x="1357" y="3891"/>
                    <a:pt x="1357" y="3740"/>
                  </a:cubicBezTo>
                  <a:cubicBezTo>
                    <a:pt x="1357" y="2986"/>
                    <a:pt x="1357" y="2986"/>
                    <a:pt x="1357" y="2986"/>
                  </a:cubicBezTo>
                  <a:cubicBezTo>
                    <a:pt x="1568" y="2986"/>
                    <a:pt x="1568" y="2986"/>
                    <a:pt x="1568" y="2986"/>
                  </a:cubicBezTo>
                  <a:cubicBezTo>
                    <a:pt x="1659" y="2986"/>
                    <a:pt x="1689" y="2956"/>
                    <a:pt x="1689" y="2896"/>
                  </a:cubicBezTo>
                  <a:cubicBezTo>
                    <a:pt x="1689" y="1629"/>
                    <a:pt x="1689" y="1629"/>
                    <a:pt x="1689" y="1629"/>
                  </a:cubicBezTo>
                  <a:cubicBezTo>
                    <a:pt x="1689" y="1327"/>
                    <a:pt x="1477" y="1086"/>
                    <a:pt x="1206" y="1086"/>
                  </a:cubicBezTo>
                  <a:close/>
                  <a:moveTo>
                    <a:pt x="844" y="212"/>
                  </a:moveTo>
                  <a:lnTo>
                    <a:pt x="844" y="212"/>
                  </a:lnTo>
                  <a:lnTo>
                    <a:pt x="844" y="212"/>
                  </a:lnTo>
                  <a:lnTo>
                    <a:pt x="844" y="212"/>
                  </a:lnTo>
                  <a:cubicBezTo>
                    <a:pt x="1025" y="212"/>
                    <a:pt x="1146" y="392"/>
                    <a:pt x="1146" y="544"/>
                  </a:cubicBezTo>
                  <a:cubicBezTo>
                    <a:pt x="1146" y="724"/>
                    <a:pt x="1025" y="875"/>
                    <a:pt x="844" y="875"/>
                  </a:cubicBezTo>
                  <a:cubicBezTo>
                    <a:pt x="663" y="875"/>
                    <a:pt x="512" y="724"/>
                    <a:pt x="512" y="544"/>
                  </a:cubicBezTo>
                  <a:cubicBezTo>
                    <a:pt x="512" y="392"/>
                    <a:pt x="663" y="212"/>
                    <a:pt x="844" y="212"/>
                  </a:cubicBezTo>
                  <a:close/>
                  <a:moveTo>
                    <a:pt x="844" y="2805"/>
                  </a:moveTo>
                  <a:lnTo>
                    <a:pt x="844" y="2805"/>
                  </a:lnTo>
                  <a:cubicBezTo>
                    <a:pt x="754" y="2805"/>
                    <a:pt x="724" y="2866"/>
                    <a:pt x="724" y="2926"/>
                  </a:cubicBezTo>
                  <a:cubicBezTo>
                    <a:pt x="724" y="3770"/>
                    <a:pt x="724" y="3770"/>
                    <a:pt x="724" y="3770"/>
                  </a:cubicBezTo>
                  <a:cubicBezTo>
                    <a:pt x="542" y="3770"/>
                    <a:pt x="542" y="3770"/>
                    <a:pt x="542" y="3770"/>
                  </a:cubicBezTo>
                  <a:lnTo>
                    <a:pt x="542" y="3740"/>
                  </a:lnTo>
                  <a:cubicBezTo>
                    <a:pt x="542" y="2172"/>
                    <a:pt x="542" y="2172"/>
                    <a:pt x="542" y="2172"/>
                  </a:cubicBezTo>
                  <a:cubicBezTo>
                    <a:pt x="542" y="2142"/>
                    <a:pt x="483" y="2081"/>
                    <a:pt x="422" y="2081"/>
                  </a:cubicBezTo>
                  <a:cubicBezTo>
                    <a:pt x="362" y="2081"/>
                    <a:pt x="301" y="2142"/>
                    <a:pt x="301" y="2172"/>
                  </a:cubicBezTo>
                  <a:cubicBezTo>
                    <a:pt x="301" y="2775"/>
                    <a:pt x="301" y="2775"/>
                    <a:pt x="301" y="2775"/>
                  </a:cubicBezTo>
                  <a:cubicBezTo>
                    <a:pt x="211" y="2775"/>
                    <a:pt x="211" y="2775"/>
                    <a:pt x="211" y="2775"/>
                  </a:cubicBezTo>
                  <a:cubicBezTo>
                    <a:pt x="211" y="1629"/>
                    <a:pt x="211" y="1629"/>
                    <a:pt x="211" y="1629"/>
                  </a:cubicBezTo>
                  <a:cubicBezTo>
                    <a:pt x="211" y="1448"/>
                    <a:pt x="332" y="1297"/>
                    <a:pt x="483" y="1297"/>
                  </a:cubicBezTo>
                  <a:cubicBezTo>
                    <a:pt x="1206" y="1297"/>
                    <a:pt x="1206" y="1297"/>
                    <a:pt x="1206" y="1297"/>
                  </a:cubicBezTo>
                  <a:cubicBezTo>
                    <a:pt x="1357" y="1297"/>
                    <a:pt x="1477" y="1448"/>
                    <a:pt x="1477" y="1629"/>
                  </a:cubicBezTo>
                  <a:cubicBezTo>
                    <a:pt x="1477" y="2775"/>
                    <a:pt x="1477" y="2775"/>
                    <a:pt x="1477" y="2775"/>
                  </a:cubicBezTo>
                  <a:cubicBezTo>
                    <a:pt x="1357" y="2775"/>
                    <a:pt x="1357" y="2775"/>
                    <a:pt x="1357" y="2775"/>
                  </a:cubicBezTo>
                  <a:cubicBezTo>
                    <a:pt x="1357" y="2172"/>
                    <a:pt x="1357" y="2172"/>
                    <a:pt x="1357" y="2172"/>
                  </a:cubicBezTo>
                  <a:cubicBezTo>
                    <a:pt x="1357" y="2142"/>
                    <a:pt x="1327" y="2081"/>
                    <a:pt x="1266" y="2081"/>
                  </a:cubicBezTo>
                  <a:cubicBezTo>
                    <a:pt x="1206" y="2081"/>
                    <a:pt x="1146" y="2142"/>
                    <a:pt x="1146" y="2172"/>
                  </a:cubicBezTo>
                  <a:cubicBezTo>
                    <a:pt x="1146" y="3740"/>
                    <a:pt x="1146" y="3740"/>
                    <a:pt x="1146" y="3740"/>
                  </a:cubicBezTo>
                  <a:cubicBezTo>
                    <a:pt x="1146" y="3740"/>
                    <a:pt x="1146" y="3770"/>
                    <a:pt x="1116" y="3770"/>
                  </a:cubicBezTo>
                  <a:cubicBezTo>
                    <a:pt x="935" y="3770"/>
                    <a:pt x="935" y="3770"/>
                    <a:pt x="935" y="3770"/>
                  </a:cubicBezTo>
                  <a:cubicBezTo>
                    <a:pt x="935" y="2926"/>
                    <a:pt x="935" y="2926"/>
                    <a:pt x="935" y="2926"/>
                  </a:cubicBezTo>
                  <a:cubicBezTo>
                    <a:pt x="935" y="2866"/>
                    <a:pt x="904" y="2805"/>
                    <a:pt x="844" y="280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60" name="Freeform 59"/>
            <p:cNvSpPr>
              <a:spLocks noChangeArrowheads="1"/>
            </p:cNvSpPr>
            <p:nvPr/>
          </p:nvSpPr>
          <p:spPr bwMode="auto">
            <a:xfrm>
              <a:off x="3023235" y="3127784"/>
              <a:ext cx="576263" cy="542925"/>
            </a:xfrm>
            <a:custGeom>
              <a:avLst/>
              <a:gdLst>
                <a:gd name="T0" fmla="*/ 61 w 1599"/>
                <a:gd name="T1" fmla="*/ 662 h 1507"/>
                <a:gd name="T2" fmla="*/ 61 w 1599"/>
                <a:gd name="T3" fmla="*/ 662 h 1507"/>
                <a:gd name="T4" fmla="*/ 61 w 1599"/>
                <a:gd name="T5" fmla="*/ 662 h 1507"/>
                <a:gd name="T6" fmla="*/ 61 w 1599"/>
                <a:gd name="T7" fmla="*/ 662 h 1507"/>
                <a:gd name="T8" fmla="*/ 332 w 1599"/>
                <a:gd name="T9" fmla="*/ 964 h 1507"/>
                <a:gd name="T10" fmla="*/ 302 w 1599"/>
                <a:gd name="T11" fmla="*/ 1386 h 1507"/>
                <a:gd name="T12" fmla="*/ 332 w 1599"/>
                <a:gd name="T13" fmla="*/ 1476 h 1507"/>
                <a:gd name="T14" fmla="*/ 392 w 1599"/>
                <a:gd name="T15" fmla="*/ 1506 h 1507"/>
                <a:gd name="T16" fmla="*/ 453 w 1599"/>
                <a:gd name="T17" fmla="*/ 1476 h 1507"/>
                <a:gd name="T18" fmla="*/ 453 w 1599"/>
                <a:gd name="T19" fmla="*/ 1476 h 1507"/>
                <a:gd name="T20" fmla="*/ 453 w 1599"/>
                <a:gd name="T21" fmla="*/ 1476 h 1507"/>
                <a:gd name="T22" fmla="*/ 814 w 1599"/>
                <a:gd name="T23" fmla="*/ 1296 h 1507"/>
                <a:gd name="T24" fmla="*/ 1176 w 1599"/>
                <a:gd name="T25" fmla="*/ 1476 h 1507"/>
                <a:gd name="T26" fmla="*/ 1236 w 1599"/>
                <a:gd name="T27" fmla="*/ 1506 h 1507"/>
                <a:gd name="T28" fmla="*/ 1297 w 1599"/>
                <a:gd name="T29" fmla="*/ 1476 h 1507"/>
                <a:gd name="T30" fmla="*/ 1327 w 1599"/>
                <a:gd name="T31" fmla="*/ 1386 h 1507"/>
                <a:gd name="T32" fmla="*/ 1267 w 1599"/>
                <a:gd name="T33" fmla="*/ 964 h 1507"/>
                <a:gd name="T34" fmla="*/ 1267 w 1599"/>
                <a:gd name="T35" fmla="*/ 964 h 1507"/>
                <a:gd name="T36" fmla="*/ 1568 w 1599"/>
                <a:gd name="T37" fmla="*/ 693 h 1507"/>
                <a:gd name="T38" fmla="*/ 1598 w 1599"/>
                <a:gd name="T39" fmla="*/ 573 h 1507"/>
                <a:gd name="T40" fmla="*/ 1508 w 1599"/>
                <a:gd name="T41" fmla="*/ 483 h 1507"/>
                <a:gd name="T42" fmla="*/ 1086 w 1599"/>
                <a:gd name="T43" fmla="*/ 422 h 1507"/>
                <a:gd name="T44" fmla="*/ 905 w 1599"/>
                <a:gd name="T45" fmla="*/ 60 h 1507"/>
                <a:gd name="T46" fmla="*/ 814 w 1599"/>
                <a:gd name="T47" fmla="*/ 0 h 1507"/>
                <a:gd name="T48" fmla="*/ 724 w 1599"/>
                <a:gd name="T49" fmla="*/ 60 h 1507"/>
                <a:gd name="T50" fmla="*/ 512 w 1599"/>
                <a:gd name="T51" fmla="*/ 422 h 1507"/>
                <a:gd name="T52" fmla="*/ 121 w 1599"/>
                <a:gd name="T53" fmla="*/ 483 h 1507"/>
                <a:gd name="T54" fmla="*/ 30 w 1599"/>
                <a:gd name="T55" fmla="*/ 573 h 1507"/>
                <a:gd name="T56" fmla="*/ 61 w 1599"/>
                <a:gd name="T57" fmla="*/ 662 h 1507"/>
                <a:gd name="T58" fmla="*/ 1086 w 1599"/>
                <a:gd name="T59" fmla="*/ 843 h 1507"/>
                <a:gd name="T60" fmla="*/ 1086 w 1599"/>
                <a:gd name="T61" fmla="*/ 843 h 1507"/>
                <a:gd name="T62" fmla="*/ 1086 w 1599"/>
                <a:gd name="T63" fmla="*/ 843 h 1507"/>
                <a:gd name="T64" fmla="*/ 1026 w 1599"/>
                <a:gd name="T65" fmla="*/ 934 h 1507"/>
                <a:gd name="T66" fmla="*/ 1086 w 1599"/>
                <a:gd name="T67" fmla="*/ 1175 h 1507"/>
                <a:gd name="T68" fmla="*/ 844 w 1599"/>
                <a:gd name="T69" fmla="*/ 1085 h 1507"/>
                <a:gd name="T70" fmla="*/ 814 w 1599"/>
                <a:gd name="T71" fmla="*/ 1055 h 1507"/>
                <a:gd name="T72" fmla="*/ 754 w 1599"/>
                <a:gd name="T73" fmla="*/ 1085 h 1507"/>
                <a:gd name="T74" fmla="*/ 512 w 1599"/>
                <a:gd name="T75" fmla="*/ 1175 h 1507"/>
                <a:gd name="T76" fmla="*/ 573 w 1599"/>
                <a:gd name="T77" fmla="*/ 934 h 1507"/>
                <a:gd name="T78" fmla="*/ 543 w 1599"/>
                <a:gd name="T79" fmla="*/ 843 h 1507"/>
                <a:gd name="T80" fmla="*/ 362 w 1599"/>
                <a:gd name="T81" fmla="*/ 662 h 1507"/>
                <a:gd name="T82" fmla="*/ 603 w 1599"/>
                <a:gd name="T83" fmla="*/ 633 h 1507"/>
                <a:gd name="T84" fmla="*/ 694 w 1599"/>
                <a:gd name="T85" fmla="*/ 573 h 1507"/>
                <a:gd name="T86" fmla="*/ 814 w 1599"/>
                <a:gd name="T87" fmla="*/ 362 h 1507"/>
                <a:gd name="T88" fmla="*/ 905 w 1599"/>
                <a:gd name="T89" fmla="*/ 573 h 1507"/>
                <a:gd name="T90" fmla="*/ 995 w 1599"/>
                <a:gd name="T91" fmla="*/ 633 h 1507"/>
                <a:gd name="T92" fmla="*/ 1236 w 1599"/>
                <a:gd name="T93" fmla="*/ 662 h 1507"/>
                <a:gd name="T94" fmla="*/ 1086 w 1599"/>
                <a:gd name="T95" fmla="*/ 843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99" h="1507">
                  <a:moveTo>
                    <a:pt x="61" y="662"/>
                  </a:moveTo>
                  <a:lnTo>
                    <a:pt x="61" y="662"/>
                  </a:lnTo>
                  <a:lnTo>
                    <a:pt x="61" y="662"/>
                  </a:lnTo>
                  <a:lnTo>
                    <a:pt x="61" y="662"/>
                  </a:lnTo>
                  <a:cubicBezTo>
                    <a:pt x="332" y="964"/>
                    <a:pt x="332" y="964"/>
                    <a:pt x="332" y="964"/>
                  </a:cubicBezTo>
                  <a:cubicBezTo>
                    <a:pt x="302" y="1386"/>
                    <a:pt x="302" y="1386"/>
                    <a:pt x="302" y="1386"/>
                  </a:cubicBezTo>
                  <a:cubicBezTo>
                    <a:pt x="271" y="1417"/>
                    <a:pt x="302" y="1476"/>
                    <a:pt x="332" y="1476"/>
                  </a:cubicBezTo>
                  <a:cubicBezTo>
                    <a:pt x="332" y="1506"/>
                    <a:pt x="392" y="1506"/>
                    <a:pt x="392" y="1506"/>
                  </a:cubicBezTo>
                  <a:cubicBezTo>
                    <a:pt x="423" y="1506"/>
                    <a:pt x="423" y="1506"/>
                    <a:pt x="453" y="1476"/>
                  </a:cubicBezTo>
                  <a:lnTo>
                    <a:pt x="453" y="1476"/>
                  </a:lnTo>
                  <a:lnTo>
                    <a:pt x="453" y="1476"/>
                  </a:lnTo>
                  <a:cubicBezTo>
                    <a:pt x="814" y="1296"/>
                    <a:pt x="814" y="1296"/>
                    <a:pt x="814" y="1296"/>
                  </a:cubicBezTo>
                  <a:cubicBezTo>
                    <a:pt x="1176" y="1476"/>
                    <a:pt x="1176" y="1476"/>
                    <a:pt x="1176" y="1476"/>
                  </a:cubicBezTo>
                  <a:cubicBezTo>
                    <a:pt x="1206" y="1506"/>
                    <a:pt x="1206" y="1506"/>
                    <a:pt x="1236" y="1506"/>
                  </a:cubicBezTo>
                  <a:cubicBezTo>
                    <a:pt x="1236" y="1506"/>
                    <a:pt x="1267" y="1506"/>
                    <a:pt x="1297" y="1476"/>
                  </a:cubicBezTo>
                  <a:cubicBezTo>
                    <a:pt x="1327" y="1476"/>
                    <a:pt x="1357" y="1417"/>
                    <a:pt x="1327" y="1386"/>
                  </a:cubicBezTo>
                  <a:cubicBezTo>
                    <a:pt x="1267" y="964"/>
                    <a:pt x="1267" y="964"/>
                    <a:pt x="1267" y="964"/>
                  </a:cubicBezTo>
                  <a:lnTo>
                    <a:pt x="1267" y="964"/>
                  </a:lnTo>
                  <a:cubicBezTo>
                    <a:pt x="1568" y="693"/>
                    <a:pt x="1568" y="693"/>
                    <a:pt x="1568" y="693"/>
                  </a:cubicBezTo>
                  <a:cubicBezTo>
                    <a:pt x="1598" y="662"/>
                    <a:pt x="1598" y="603"/>
                    <a:pt x="1598" y="573"/>
                  </a:cubicBezTo>
                  <a:cubicBezTo>
                    <a:pt x="1568" y="483"/>
                    <a:pt x="1538" y="483"/>
                    <a:pt x="1508" y="483"/>
                  </a:cubicBezTo>
                  <a:cubicBezTo>
                    <a:pt x="1508" y="483"/>
                    <a:pt x="1146" y="453"/>
                    <a:pt x="1086" y="422"/>
                  </a:cubicBezTo>
                  <a:cubicBezTo>
                    <a:pt x="905" y="60"/>
                    <a:pt x="905" y="60"/>
                    <a:pt x="905" y="60"/>
                  </a:cubicBezTo>
                  <a:cubicBezTo>
                    <a:pt x="905" y="30"/>
                    <a:pt x="844" y="0"/>
                    <a:pt x="814" y="0"/>
                  </a:cubicBezTo>
                  <a:cubicBezTo>
                    <a:pt x="784" y="0"/>
                    <a:pt x="724" y="30"/>
                    <a:pt x="724" y="60"/>
                  </a:cubicBezTo>
                  <a:cubicBezTo>
                    <a:pt x="512" y="422"/>
                    <a:pt x="512" y="422"/>
                    <a:pt x="512" y="422"/>
                  </a:cubicBezTo>
                  <a:cubicBezTo>
                    <a:pt x="121" y="483"/>
                    <a:pt x="121" y="483"/>
                    <a:pt x="121" y="483"/>
                  </a:cubicBezTo>
                  <a:cubicBezTo>
                    <a:pt x="91" y="483"/>
                    <a:pt x="61" y="512"/>
                    <a:pt x="30" y="573"/>
                  </a:cubicBezTo>
                  <a:cubicBezTo>
                    <a:pt x="0" y="603"/>
                    <a:pt x="30" y="662"/>
                    <a:pt x="61" y="662"/>
                  </a:cubicBezTo>
                  <a:close/>
                  <a:moveTo>
                    <a:pt x="1086" y="843"/>
                  </a:moveTo>
                  <a:lnTo>
                    <a:pt x="1086" y="843"/>
                  </a:lnTo>
                  <a:lnTo>
                    <a:pt x="1086" y="843"/>
                  </a:lnTo>
                  <a:cubicBezTo>
                    <a:pt x="1026" y="873"/>
                    <a:pt x="1026" y="903"/>
                    <a:pt x="1026" y="934"/>
                  </a:cubicBezTo>
                  <a:cubicBezTo>
                    <a:pt x="1086" y="1175"/>
                    <a:pt x="1086" y="1175"/>
                    <a:pt x="1086" y="1175"/>
                  </a:cubicBezTo>
                  <a:cubicBezTo>
                    <a:pt x="844" y="1085"/>
                    <a:pt x="844" y="1085"/>
                    <a:pt x="844" y="1085"/>
                  </a:cubicBezTo>
                  <a:cubicBezTo>
                    <a:pt x="844" y="1055"/>
                    <a:pt x="814" y="1055"/>
                    <a:pt x="814" y="1055"/>
                  </a:cubicBezTo>
                  <a:cubicBezTo>
                    <a:pt x="784" y="1055"/>
                    <a:pt x="784" y="1055"/>
                    <a:pt x="754" y="1085"/>
                  </a:cubicBezTo>
                  <a:cubicBezTo>
                    <a:pt x="512" y="1175"/>
                    <a:pt x="512" y="1175"/>
                    <a:pt x="512" y="1175"/>
                  </a:cubicBezTo>
                  <a:cubicBezTo>
                    <a:pt x="573" y="934"/>
                    <a:pt x="573" y="934"/>
                    <a:pt x="573" y="934"/>
                  </a:cubicBezTo>
                  <a:cubicBezTo>
                    <a:pt x="573" y="903"/>
                    <a:pt x="573" y="873"/>
                    <a:pt x="543" y="843"/>
                  </a:cubicBezTo>
                  <a:cubicBezTo>
                    <a:pt x="362" y="662"/>
                    <a:pt x="362" y="662"/>
                    <a:pt x="362" y="662"/>
                  </a:cubicBezTo>
                  <a:cubicBezTo>
                    <a:pt x="603" y="633"/>
                    <a:pt x="603" y="633"/>
                    <a:pt x="603" y="633"/>
                  </a:cubicBezTo>
                  <a:cubicBezTo>
                    <a:pt x="633" y="633"/>
                    <a:pt x="694" y="603"/>
                    <a:pt x="694" y="573"/>
                  </a:cubicBezTo>
                  <a:cubicBezTo>
                    <a:pt x="814" y="362"/>
                    <a:pt x="814" y="362"/>
                    <a:pt x="814" y="362"/>
                  </a:cubicBezTo>
                  <a:cubicBezTo>
                    <a:pt x="905" y="573"/>
                    <a:pt x="905" y="573"/>
                    <a:pt x="905" y="573"/>
                  </a:cubicBezTo>
                  <a:cubicBezTo>
                    <a:pt x="935" y="603"/>
                    <a:pt x="965" y="633"/>
                    <a:pt x="995" y="633"/>
                  </a:cubicBezTo>
                  <a:cubicBezTo>
                    <a:pt x="995" y="633"/>
                    <a:pt x="1176" y="662"/>
                    <a:pt x="1236" y="662"/>
                  </a:cubicBezTo>
                  <a:cubicBezTo>
                    <a:pt x="1086" y="843"/>
                    <a:pt x="1086" y="843"/>
                    <a:pt x="1086" y="8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61" name="Freeform 60"/>
            <p:cNvSpPr>
              <a:spLocks noChangeArrowheads="1"/>
            </p:cNvSpPr>
            <p:nvPr/>
          </p:nvSpPr>
          <p:spPr bwMode="auto">
            <a:xfrm>
              <a:off x="3705860" y="3127784"/>
              <a:ext cx="576263" cy="542925"/>
            </a:xfrm>
            <a:custGeom>
              <a:avLst/>
              <a:gdLst>
                <a:gd name="T0" fmla="*/ 60 w 1599"/>
                <a:gd name="T1" fmla="*/ 662 h 1507"/>
                <a:gd name="T2" fmla="*/ 60 w 1599"/>
                <a:gd name="T3" fmla="*/ 662 h 1507"/>
                <a:gd name="T4" fmla="*/ 60 w 1599"/>
                <a:gd name="T5" fmla="*/ 662 h 1507"/>
                <a:gd name="T6" fmla="*/ 60 w 1599"/>
                <a:gd name="T7" fmla="*/ 662 h 1507"/>
                <a:gd name="T8" fmla="*/ 332 w 1599"/>
                <a:gd name="T9" fmla="*/ 964 h 1507"/>
                <a:gd name="T10" fmla="*/ 271 w 1599"/>
                <a:gd name="T11" fmla="*/ 1356 h 1507"/>
                <a:gd name="T12" fmla="*/ 332 w 1599"/>
                <a:gd name="T13" fmla="*/ 1476 h 1507"/>
                <a:gd name="T14" fmla="*/ 332 w 1599"/>
                <a:gd name="T15" fmla="*/ 1476 h 1507"/>
                <a:gd name="T16" fmla="*/ 332 w 1599"/>
                <a:gd name="T17" fmla="*/ 1476 h 1507"/>
                <a:gd name="T18" fmla="*/ 362 w 1599"/>
                <a:gd name="T19" fmla="*/ 1506 h 1507"/>
                <a:gd name="T20" fmla="*/ 422 w 1599"/>
                <a:gd name="T21" fmla="*/ 1476 h 1507"/>
                <a:gd name="T22" fmla="*/ 784 w 1599"/>
                <a:gd name="T23" fmla="*/ 1296 h 1507"/>
                <a:gd name="T24" fmla="*/ 1146 w 1599"/>
                <a:gd name="T25" fmla="*/ 1476 h 1507"/>
                <a:gd name="T26" fmla="*/ 1206 w 1599"/>
                <a:gd name="T27" fmla="*/ 1506 h 1507"/>
                <a:gd name="T28" fmla="*/ 1266 w 1599"/>
                <a:gd name="T29" fmla="*/ 1476 h 1507"/>
                <a:gd name="T30" fmla="*/ 1266 w 1599"/>
                <a:gd name="T31" fmla="*/ 1476 h 1507"/>
                <a:gd name="T32" fmla="*/ 1266 w 1599"/>
                <a:gd name="T33" fmla="*/ 1476 h 1507"/>
                <a:gd name="T34" fmla="*/ 1327 w 1599"/>
                <a:gd name="T35" fmla="*/ 1356 h 1507"/>
                <a:gd name="T36" fmla="*/ 1266 w 1599"/>
                <a:gd name="T37" fmla="*/ 964 h 1507"/>
                <a:gd name="T38" fmla="*/ 1538 w 1599"/>
                <a:gd name="T39" fmla="*/ 662 h 1507"/>
                <a:gd name="T40" fmla="*/ 1538 w 1599"/>
                <a:gd name="T41" fmla="*/ 662 h 1507"/>
                <a:gd name="T42" fmla="*/ 1538 w 1599"/>
                <a:gd name="T43" fmla="*/ 662 h 1507"/>
                <a:gd name="T44" fmla="*/ 1568 w 1599"/>
                <a:gd name="T45" fmla="*/ 573 h 1507"/>
                <a:gd name="T46" fmla="*/ 1478 w 1599"/>
                <a:gd name="T47" fmla="*/ 483 h 1507"/>
                <a:gd name="T48" fmla="*/ 1086 w 1599"/>
                <a:gd name="T49" fmla="*/ 422 h 1507"/>
                <a:gd name="T50" fmla="*/ 874 w 1599"/>
                <a:gd name="T51" fmla="*/ 60 h 1507"/>
                <a:gd name="T52" fmla="*/ 784 w 1599"/>
                <a:gd name="T53" fmla="*/ 0 h 1507"/>
                <a:gd name="T54" fmla="*/ 694 w 1599"/>
                <a:gd name="T55" fmla="*/ 60 h 1507"/>
                <a:gd name="T56" fmla="*/ 513 w 1599"/>
                <a:gd name="T57" fmla="*/ 422 h 1507"/>
                <a:gd name="T58" fmla="*/ 121 w 1599"/>
                <a:gd name="T59" fmla="*/ 483 h 1507"/>
                <a:gd name="T60" fmla="*/ 30 w 1599"/>
                <a:gd name="T61" fmla="*/ 573 h 1507"/>
                <a:gd name="T62" fmla="*/ 60 w 1599"/>
                <a:gd name="T63" fmla="*/ 662 h 1507"/>
                <a:gd name="T64" fmla="*/ 995 w 1599"/>
                <a:gd name="T65" fmla="*/ 633 h 1507"/>
                <a:gd name="T66" fmla="*/ 995 w 1599"/>
                <a:gd name="T67" fmla="*/ 633 h 1507"/>
                <a:gd name="T68" fmla="*/ 1236 w 1599"/>
                <a:gd name="T69" fmla="*/ 662 h 1507"/>
                <a:gd name="T70" fmla="*/ 1056 w 1599"/>
                <a:gd name="T71" fmla="*/ 843 h 1507"/>
                <a:gd name="T72" fmla="*/ 1056 w 1599"/>
                <a:gd name="T73" fmla="*/ 843 h 1507"/>
                <a:gd name="T74" fmla="*/ 1056 w 1599"/>
                <a:gd name="T75" fmla="*/ 843 h 1507"/>
                <a:gd name="T76" fmla="*/ 1025 w 1599"/>
                <a:gd name="T77" fmla="*/ 934 h 1507"/>
                <a:gd name="T78" fmla="*/ 1056 w 1599"/>
                <a:gd name="T79" fmla="*/ 1175 h 1507"/>
                <a:gd name="T80" fmla="*/ 845 w 1599"/>
                <a:gd name="T81" fmla="*/ 1085 h 1507"/>
                <a:gd name="T82" fmla="*/ 784 w 1599"/>
                <a:gd name="T83" fmla="*/ 1055 h 1507"/>
                <a:gd name="T84" fmla="*/ 754 w 1599"/>
                <a:gd name="T85" fmla="*/ 1085 h 1507"/>
                <a:gd name="T86" fmla="*/ 513 w 1599"/>
                <a:gd name="T87" fmla="*/ 1175 h 1507"/>
                <a:gd name="T88" fmla="*/ 542 w 1599"/>
                <a:gd name="T89" fmla="*/ 934 h 1507"/>
                <a:gd name="T90" fmla="*/ 542 w 1599"/>
                <a:gd name="T91" fmla="*/ 934 h 1507"/>
                <a:gd name="T92" fmla="*/ 542 w 1599"/>
                <a:gd name="T93" fmla="*/ 934 h 1507"/>
                <a:gd name="T94" fmla="*/ 542 w 1599"/>
                <a:gd name="T95" fmla="*/ 934 h 1507"/>
                <a:gd name="T96" fmla="*/ 542 w 1599"/>
                <a:gd name="T97" fmla="*/ 843 h 1507"/>
                <a:gd name="T98" fmla="*/ 332 w 1599"/>
                <a:gd name="T99" fmla="*/ 662 h 1507"/>
                <a:gd name="T100" fmla="*/ 603 w 1599"/>
                <a:gd name="T101" fmla="*/ 633 h 1507"/>
                <a:gd name="T102" fmla="*/ 694 w 1599"/>
                <a:gd name="T103" fmla="*/ 573 h 1507"/>
                <a:gd name="T104" fmla="*/ 784 w 1599"/>
                <a:gd name="T105" fmla="*/ 362 h 1507"/>
                <a:gd name="T106" fmla="*/ 904 w 1599"/>
                <a:gd name="T107" fmla="*/ 573 h 1507"/>
                <a:gd name="T108" fmla="*/ 995 w 1599"/>
                <a:gd name="T109" fmla="*/ 633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99" h="1507">
                  <a:moveTo>
                    <a:pt x="60" y="662"/>
                  </a:moveTo>
                  <a:lnTo>
                    <a:pt x="60" y="662"/>
                  </a:lnTo>
                  <a:lnTo>
                    <a:pt x="60" y="662"/>
                  </a:lnTo>
                  <a:lnTo>
                    <a:pt x="60" y="662"/>
                  </a:lnTo>
                  <a:cubicBezTo>
                    <a:pt x="332" y="964"/>
                    <a:pt x="332" y="964"/>
                    <a:pt x="332" y="964"/>
                  </a:cubicBezTo>
                  <a:cubicBezTo>
                    <a:pt x="271" y="1356"/>
                    <a:pt x="271" y="1356"/>
                    <a:pt x="271" y="1356"/>
                  </a:cubicBezTo>
                  <a:cubicBezTo>
                    <a:pt x="271" y="1417"/>
                    <a:pt x="271" y="1447"/>
                    <a:pt x="332" y="1476"/>
                  </a:cubicBezTo>
                  <a:lnTo>
                    <a:pt x="332" y="1476"/>
                  </a:lnTo>
                  <a:lnTo>
                    <a:pt x="332" y="1476"/>
                  </a:lnTo>
                  <a:lnTo>
                    <a:pt x="362" y="1506"/>
                  </a:lnTo>
                  <a:cubicBezTo>
                    <a:pt x="392" y="1506"/>
                    <a:pt x="422" y="1476"/>
                    <a:pt x="422" y="1476"/>
                  </a:cubicBezTo>
                  <a:cubicBezTo>
                    <a:pt x="784" y="1296"/>
                    <a:pt x="784" y="1296"/>
                    <a:pt x="784" y="1296"/>
                  </a:cubicBezTo>
                  <a:cubicBezTo>
                    <a:pt x="1146" y="1476"/>
                    <a:pt x="1146" y="1476"/>
                    <a:pt x="1146" y="1476"/>
                  </a:cubicBezTo>
                  <a:cubicBezTo>
                    <a:pt x="1177" y="1476"/>
                    <a:pt x="1177" y="1506"/>
                    <a:pt x="1206" y="1506"/>
                  </a:cubicBezTo>
                  <a:cubicBezTo>
                    <a:pt x="1236" y="1506"/>
                    <a:pt x="1266" y="1476"/>
                    <a:pt x="1266" y="1476"/>
                  </a:cubicBezTo>
                  <a:lnTo>
                    <a:pt x="1266" y="1476"/>
                  </a:lnTo>
                  <a:lnTo>
                    <a:pt x="1266" y="1476"/>
                  </a:lnTo>
                  <a:cubicBezTo>
                    <a:pt x="1297" y="1447"/>
                    <a:pt x="1327" y="1417"/>
                    <a:pt x="1327" y="1356"/>
                  </a:cubicBezTo>
                  <a:cubicBezTo>
                    <a:pt x="1266" y="964"/>
                    <a:pt x="1266" y="964"/>
                    <a:pt x="1266" y="964"/>
                  </a:cubicBezTo>
                  <a:cubicBezTo>
                    <a:pt x="1538" y="662"/>
                    <a:pt x="1538" y="662"/>
                    <a:pt x="1538" y="662"/>
                  </a:cubicBezTo>
                  <a:lnTo>
                    <a:pt x="1538" y="662"/>
                  </a:lnTo>
                  <a:lnTo>
                    <a:pt x="1538" y="662"/>
                  </a:lnTo>
                  <a:cubicBezTo>
                    <a:pt x="1568" y="633"/>
                    <a:pt x="1598" y="603"/>
                    <a:pt x="1568" y="573"/>
                  </a:cubicBezTo>
                  <a:cubicBezTo>
                    <a:pt x="1568" y="542"/>
                    <a:pt x="1508" y="483"/>
                    <a:pt x="1478" y="483"/>
                  </a:cubicBezTo>
                  <a:cubicBezTo>
                    <a:pt x="1478" y="483"/>
                    <a:pt x="1146" y="453"/>
                    <a:pt x="1086" y="422"/>
                  </a:cubicBezTo>
                  <a:cubicBezTo>
                    <a:pt x="874" y="60"/>
                    <a:pt x="874" y="60"/>
                    <a:pt x="874" y="60"/>
                  </a:cubicBezTo>
                  <a:cubicBezTo>
                    <a:pt x="874" y="30"/>
                    <a:pt x="845" y="0"/>
                    <a:pt x="784" y="0"/>
                  </a:cubicBezTo>
                  <a:cubicBezTo>
                    <a:pt x="754" y="0"/>
                    <a:pt x="724" y="30"/>
                    <a:pt x="694" y="60"/>
                  </a:cubicBezTo>
                  <a:cubicBezTo>
                    <a:pt x="513" y="422"/>
                    <a:pt x="513" y="422"/>
                    <a:pt x="513" y="422"/>
                  </a:cubicBezTo>
                  <a:cubicBezTo>
                    <a:pt x="121" y="483"/>
                    <a:pt x="121" y="483"/>
                    <a:pt x="121" y="483"/>
                  </a:cubicBezTo>
                  <a:cubicBezTo>
                    <a:pt x="60" y="483"/>
                    <a:pt x="30" y="542"/>
                    <a:pt x="30" y="573"/>
                  </a:cubicBezTo>
                  <a:cubicBezTo>
                    <a:pt x="0" y="603"/>
                    <a:pt x="30" y="662"/>
                    <a:pt x="60" y="662"/>
                  </a:cubicBezTo>
                  <a:close/>
                  <a:moveTo>
                    <a:pt x="995" y="633"/>
                  </a:moveTo>
                  <a:lnTo>
                    <a:pt x="995" y="633"/>
                  </a:lnTo>
                  <a:cubicBezTo>
                    <a:pt x="995" y="633"/>
                    <a:pt x="1177" y="662"/>
                    <a:pt x="1236" y="662"/>
                  </a:cubicBezTo>
                  <a:cubicBezTo>
                    <a:pt x="1056" y="843"/>
                    <a:pt x="1056" y="843"/>
                    <a:pt x="1056" y="843"/>
                  </a:cubicBezTo>
                  <a:lnTo>
                    <a:pt x="1056" y="843"/>
                  </a:lnTo>
                  <a:lnTo>
                    <a:pt x="1056" y="843"/>
                  </a:lnTo>
                  <a:cubicBezTo>
                    <a:pt x="1025" y="873"/>
                    <a:pt x="1025" y="903"/>
                    <a:pt x="1025" y="934"/>
                  </a:cubicBezTo>
                  <a:cubicBezTo>
                    <a:pt x="1056" y="1175"/>
                    <a:pt x="1056" y="1175"/>
                    <a:pt x="1056" y="1175"/>
                  </a:cubicBezTo>
                  <a:cubicBezTo>
                    <a:pt x="845" y="1085"/>
                    <a:pt x="845" y="1085"/>
                    <a:pt x="845" y="1085"/>
                  </a:cubicBezTo>
                  <a:cubicBezTo>
                    <a:pt x="845" y="1055"/>
                    <a:pt x="815" y="1055"/>
                    <a:pt x="784" y="1055"/>
                  </a:cubicBezTo>
                  <a:cubicBezTo>
                    <a:pt x="784" y="1055"/>
                    <a:pt x="754" y="1055"/>
                    <a:pt x="754" y="1085"/>
                  </a:cubicBezTo>
                  <a:cubicBezTo>
                    <a:pt x="513" y="1175"/>
                    <a:pt x="513" y="1175"/>
                    <a:pt x="513" y="1175"/>
                  </a:cubicBezTo>
                  <a:cubicBezTo>
                    <a:pt x="542" y="934"/>
                    <a:pt x="542" y="934"/>
                    <a:pt x="542" y="934"/>
                  </a:cubicBezTo>
                  <a:lnTo>
                    <a:pt x="542" y="934"/>
                  </a:lnTo>
                  <a:lnTo>
                    <a:pt x="542" y="934"/>
                  </a:lnTo>
                  <a:lnTo>
                    <a:pt x="542" y="934"/>
                  </a:lnTo>
                  <a:cubicBezTo>
                    <a:pt x="573" y="903"/>
                    <a:pt x="542" y="873"/>
                    <a:pt x="542" y="843"/>
                  </a:cubicBezTo>
                  <a:cubicBezTo>
                    <a:pt x="332" y="662"/>
                    <a:pt x="332" y="662"/>
                    <a:pt x="332" y="662"/>
                  </a:cubicBezTo>
                  <a:cubicBezTo>
                    <a:pt x="603" y="633"/>
                    <a:pt x="603" y="633"/>
                    <a:pt x="603" y="633"/>
                  </a:cubicBezTo>
                  <a:cubicBezTo>
                    <a:pt x="633" y="633"/>
                    <a:pt x="663" y="603"/>
                    <a:pt x="694" y="573"/>
                  </a:cubicBezTo>
                  <a:cubicBezTo>
                    <a:pt x="784" y="362"/>
                    <a:pt x="784" y="362"/>
                    <a:pt x="784" y="362"/>
                  </a:cubicBezTo>
                  <a:cubicBezTo>
                    <a:pt x="904" y="573"/>
                    <a:pt x="904" y="573"/>
                    <a:pt x="904" y="573"/>
                  </a:cubicBezTo>
                  <a:cubicBezTo>
                    <a:pt x="935" y="603"/>
                    <a:pt x="965" y="633"/>
                    <a:pt x="995" y="63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62" name="Freeform 61"/>
            <p:cNvSpPr>
              <a:spLocks noChangeArrowheads="1"/>
            </p:cNvSpPr>
            <p:nvPr/>
          </p:nvSpPr>
          <p:spPr bwMode="auto">
            <a:xfrm>
              <a:off x="4390073" y="3127784"/>
              <a:ext cx="576262" cy="542925"/>
            </a:xfrm>
            <a:custGeom>
              <a:avLst/>
              <a:gdLst>
                <a:gd name="T0" fmla="*/ 331 w 1599"/>
                <a:gd name="T1" fmla="*/ 964 h 1507"/>
                <a:gd name="T2" fmla="*/ 331 w 1599"/>
                <a:gd name="T3" fmla="*/ 964 h 1507"/>
                <a:gd name="T4" fmla="*/ 271 w 1599"/>
                <a:gd name="T5" fmla="*/ 1356 h 1507"/>
                <a:gd name="T6" fmla="*/ 301 w 1599"/>
                <a:gd name="T7" fmla="*/ 1476 h 1507"/>
                <a:gd name="T8" fmla="*/ 362 w 1599"/>
                <a:gd name="T9" fmla="*/ 1506 h 1507"/>
                <a:gd name="T10" fmla="*/ 422 w 1599"/>
                <a:gd name="T11" fmla="*/ 1476 h 1507"/>
                <a:gd name="T12" fmla="*/ 784 w 1599"/>
                <a:gd name="T13" fmla="*/ 1296 h 1507"/>
                <a:gd name="T14" fmla="*/ 1146 w 1599"/>
                <a:gd name="T15" fmla="*/ 1476 h 1507"/>
                <a:gd name="T16" fmla="*/ 1207 w 1599"/>
                <a:gd name="T17" fmla="*/ 1506 h 1507"/>
                <a:gd name="T18" fmla="*/ 1266 w 1599"/>
                <a:gd name="T19" fmla="*/ 1476 h 1507"/>
                <a:gd name="T20" fmla="*/ 1266 w 1599"/>
                <a:gd name="T21" fmla="*/ 1476 h 1507"/>
                <a:gd name="T22" fmla="*/ 1266 w 1599"/>
                <a:gd name="T23" fmla="*/ 1476 h 1507"/>
                <a:gd name="T24" fmla="*/ 1327 w 1599"/>
                <a:gd name="T25" fmla="*/ 1356 h 1507"/>
                <a:gd name="T26" fmla="*/ 1237 w 1599"/>
                <a:gd name="T27" fmla="*/ 964 h 1507"/>
                <a:gd name="T28" fmla="*/ 1538 w 1599"/>
                <a:gd name="T29" fmla="*/ 662 h 1507"/>
                <a:gd name="T30" fmla="*/ 1538 w 1599"/>
                <a:gd name="T31" fmla="*/ 662 h 1507"/>
                <a:gd name="T32" fmla="*/ 1538 w 1599"/>
                <a:gd name="T33" fmla="*/ 662 h 1507"/>
                <a:gd name="T34" fmla="*/ 1569 w 1599"/>
                <a:gd name="T35" fmla="*/ 573 h 1507"/>
                <a:gd name="T36" fmla="*/ 1478 w 1599"/>
                <a:gd name="T37" fmla="*/ 483 h 1507"/>
                <a:gd name="T38" fmla="*/ 1055 w 1599"/>
                <a:gd name="T39" fmla="*/ 422 h 1507"/>
                <a:gd name="T40" fmla="*/ 875 w 1599"/>
                <a:gd name="T41" fmla="*/ 60 h 1507"/>
                <a:gd name="T42" fmla="*/ 784 w 1599"/>
                <a:gd name="T43" fmla="*/ 0 h 1507"/>
                <a:gd name="T44" fmla="*/ 693 w 1599"/>
                <a:gd name="T45" fmla="*/ 60 h 1507"/>
                <a:gd name="T46" fmla="*/ 513 w 1599"/>
                <a:gd name="T47" fmla="*/ 453 h 1507"/>
                <a:gd name="T48" fmla="*/ 90 w 1599"/>
                <a:gd name="T49" fmla="*/ 483 h 1507"/>
                <a:gd name="T50" fmla="*/ 0 w 1599"/>
                <a:gd name="T51" fmla="*/ 573 h 1507"/>
                <a:gd name="T52" fmla="*/ 30 w 1599"/>
                <a:gd name="T53" fmla="*/ 662 h 1507"/>
                <a:gd name="T54" fmla="*/ 331 w 1599"/>
                <a:gd name="T55" fmla="*/ 964 h 1507"/>
                <a:gd name="T56" fmla="*/ 663 w 1599"/>
                <a:gd name="T57" fmla="*/ 573 h 1507"/>
                <a:gd name="T58" fmla="*/ 663 w 1599"/>
                <a:gd name="T59" fmla="*/ 573 h 1507"/>
                <a:gd name="T60" fmla="*/ 663 w 1599"/>
                <a:gd name="T61" fmla="*/ 573 h 1507"/>
                <a:gd name="T62" fmla="*/ 693 w 1599"/>
                <a:gd name="T63" fmla="*/ 573 h 1507"/>
                <a:gd name="T64" fmla="*/ 784 w 1599"/>
                <a:gd name="T65" fmla="*/ 362 h 1507"/>
                <a:gd name="T66" fmla="*/ 905 w 1599"/>
                <a:gd name="T67" fmla="*/ 573 h 1507"/>
                <a:gd name="T68" fmla="*/ 995 w 1599"/>
                <a:gd name="T69" fmla="*/ 633 h 1507"/>
                <a:gd name="T70" fmla="*/ 1237 w 1599"/>
                <a:gd name="T71" fmla="*/ 662 h 1507"/>
                <a:gd name="T72" fmla="*/ 1025 w 1599"/>
                <a:gd name="T73" fmla="*/ 843 h 1507"/>
                <a:gd name="T74" fmla="*/ 1025 w 1599"/>
                <a:gd name="T75" fmla="*/ 934 h 1507"/>
                <a:gd name="T76" fmla="*/ 1025 w 1599"/>
                <a:gd name="T77" fmla="*/ 934 h 1507"/>
                <a:gd name="T78" fmla="*/ 1025 w 1599"/>
                <a:gd name="T79" fmla="*/ 934 h 1507"/>
                <a:gd name="T80" fmla="*/ 1025 w 1599"/>
                <a:gd name="T81" fmla="*/ 934 h 1507"/>
                <a:gd name="T82" fmla="*/ 1055 w 1599"/>
                <a:gd name="T83" fmla="*/ 1175 h 1507"/>
                <a:gd name="T84" fmla="*/ 814 w 1599"/>
                <a:gd name="T85" fmla="*/ 1085 h 1507"/>
                <a:gd name="T86" fmla="*/ 784 w 1599"/>
                <a:gd name="T87" fmla="*/ 1055 h 1507"/>
                <a:gd name="T88" fmla="*/ 724 w 1599"/>
                <a:gd name="T89" fmla="*/ 1085 h 1507"/>
                <a:gd name="T90" fmla="*/ 513 w 1599"/>
                <a:gd name="T91" fmla="*/ 1175 h 1507"/>
                <a:gd name="T92" fmla="*/ 543 w 1599"/>
                <a:gd name="T93" fmla="*/ 934 h 1507"/>
                <a:gd name="T94" fmla="*/ 543 w 1599"/>
                <a:gd name="T95" fmla="*/ 934 h 1507"/>
                <a:gd name="T96" fmla="*/ 543 w 1599"/>
                <a:gd name="T97" fmla="*/ 934 h 1507"/>
                <a:gd name="T98" fmla="*/ 543 w 1599"/>
                <a:gd name="T99" fmla="*/ 934 h 1507"/>
                <a:gd name="T100" fmla="*/ 513 w 1599"/>
                <a:gd name="T101" fmla="*/ 843 h 1507"/>
                <a:gd name="T102" fmla="*/ 331 w 1599"/>
                <a:gd name="T103" fmla="*/ 662 h 1507"/>
                <a:gd name="T104" fmla="*/ 603 w 1599"/>
                <a:gd name="T105" fmla="*/ 633 h 1507"/>
                <a:gd name="T106" fmla="*/ 663 w 1599"/>
                <a:gd name="T107" fmla="*/ 573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99" h="1507">
                  <a:moveTo>
                    <a:pt x="331" y="964"/>
                  </a:moveTo>
                  <a:lnTo>
                    <a:pt x="331" y="964"/>
                  </a:lnTo>
                  <a:cubicBezTo>
                    <a:pt x="271" y="1356"/>
                    <a:pt x="271" y="1356"/>
                    <a:pt x="271" y="1356"/>
                  </a:cubicBezTo>
                  <a:cubicBezTo>
                    <a:pt x="242" y="1417"/>
                    <a:pt x="271" y="1447"/>
                    <a:pt x="301" y="1476"/>
                  </a:cubicBezTo>
                  <a:cubicBezTo>
                    <a:pt x="331" y="1476"/>
                    <a:pt x="362" y="1506"/>
                    <a:pt x="362" y="1506"/>
                  </a:cubicBezTo>
                  <a:cubicBezTo>
                    <a:pt x="392" y="1506"/>
                    <a:pt x="392" y="1476"/>
                    <a:pt x="422" y="1476"/>
                  </a:cubicBezTo>
                  <a:cubicBezTo>
                    <a:pt x="784" y="1296"/>
                    <a:pt x="784" y="1296"/>
                    <a:pt x="784" y="1296"/>
                  </a:cubicBezTo>
                  <a:cubicBezTo>
                    <a:pt x="1146" y="1476"/>
                    <a:pt x="1146" y="1476"/>
                    <a:pt x="1146" y="1476"/>
                  </a:cubicBezTo>
                  <a:cubicBezTo>
                    <a:pt x="1176" y="1476"/>
                    <a:pt x="1176" y="1506"/>
                    <a:pt x="1207" y="1506"/>
                  </a:cubicBezTo>
                  <a:cubicBezTo>
                    <a:pt x="1207" y="1506"/>
                    <a:pt x="1237" y="1476"/>
                    <a:pt x="1266" y="1476"/>
                  </a:cubicBezTo>
                  <a:lnTo>
                    <a:pt x="1266" y="1476"/>
                  </a:lnTo>
                  <a:lnTo>
                    <a:pt x="1266" y="1476"/>
                  </a:lnTo>
                  <a:cubicBezTo>
                    <a:pt x="1296" y="1447"/>
                    <a:pt x="1327" y="1417"/>
                    <a:pt x="1327" y="1356"/>
                  </a:cubicBezTo>
                  <a:cubicBezTo>
                    <a:pt x="1237" y="964"/>
                    <a:pt x="1237" y="964"/>
                    <a:pt x="1237" y="964"/>
                  </a:cubicBezTo>
                  <a:cubicBezTo>
                    <a:pt x="1538" y="662"/>
                    <a:pt x="1538" y="662"/>
                    <a:pt x="1538" y="662"/>
                  </a:cubicBezTo>
                  <a:lnTo>
                    <a:pt x="1538" y="662"/>
                  </a:lnTo>
                  <a:lnTo>
                    <a:pt x="1538" y="662"/>
                  </a:lnTo>
                  <a:cubicBezTo>
                    <a:pt x="1569" y="633"/>
                    <a:pt x="1598" y="603"/>
                    <a:pt x="1569" y="573"/>
                  </a:cubicBezTo>
                  <a:cubicBezTo>
                    <a:pt x="1538" y="512"/>
                    <a:pt x="1508" y="483"/>
                    <a:pt x="1478" y="483"/>
                  </a:cubicBezTo>
                  <a:cubicBezTo>
                    <a:pt x="1478" y="483"/>
                    <a:pt x="1116" y="453"/>
                    <a:pt x="1055" y="422"/>
                  </a:cubicBezTo>
                  <a:cubicBezTo>
                    <a:pt x="875" y="60"/>
                    <a:pt x="875" y="60"/>
                    <a:pt x="875" y="60"/>
                  </a:cubicBezTo>
                  <a:cubicBezTo>
                    <a:pt x="875" y="30"/>
                    <a:pt x="814" y="0"/>
                    <a:pt x="784" y="0"/>
                  </a:cubicBezTo>
                  <a:cubicBezTo>
                    <a:pt x="724" y="0"/>
                    <a:pt x="693" y="30"/>
                    <a:pt x="693" y="60"/>
                  </a:cubicBezTo>
                  <a:cubicBezTo>
                    <a:pt x="513" y="453"/>
                    <a:pt x="513" y="453"/>
                    <a:pt x="513" y="453"/>
                  </a:cubicBezTo>
                  <a:cubicBezTo>
                    <a:pt x="90" y="483"/>
                    <a:pt x="90" y="483"/>
                    <a:pt x="90" y="483"/>
                  </a:cubicBezTo>
                  <a:cubicBezTo>
                    <a:pt x="60" y="483"/>
                    <a:pt x="0" y="542"/>
                    <a:pt x="0" y="573"/>
                  </a:cubicBezTo>
                  <a:cubicBezTo>
                    <a:pt x="0" y="603"/>
                    <a:pt x="0" y="662"/>
                    <a:pt x="30" y="662"/>
                  </a:cubicBezTo>
                  <a:lnTo>
                    <a:pt x="331" y="964"/>
                  </a:lnTo>
                  <a:close/>
                  <a:moveTo>
                    <a:pt x="663" y="573"/>
                  </a:moveTo>
                  <a:lnTo>
                    <a:pt x="663" y="573"/>
                  </a:lnTo>
                  <a:lnTo>
                    <a:pt x="663" y="573"/>
                  </a:lnTo>
                  <a:cubicBezTo>
                    <a:pt x="693" y="573"/>
                    <a:pt x="693" y="573"/>
                    <a:pt x="693" y="573"/>
                  </a:cubicBezTo>
                  <a:cubicBezTo>
                    <a:pt x="784" y="362"/>
                    <a:pt x="784" y="362"/>
                    <a:pt x="784" y="362"/>
                  </a:cubicBezTo>
                  <a:cubicBezTo>
                    <a:pt x="905" y="573"/>
                    <a:pt x="905" y="573"/>
                    <a:pt x="905" y="573"/>
                  </a:cubicBezTo>
                  <a:cubicBezTo>
                    <a:pt x="905" y="603"/>
                    <a:pt x="934" y="633"/>
                    <a:pt x="995" y="633"/>
                  </a:cubicBezTo>
                  <a:cubicBezTo>
                    <a:pt x="995" y="633"/>
                    <a:pt x="1176" y="662"/>
                    <a:pt x="1237" y="662"/>
                  </a:cubicBezTo>
                  <a:cubicBezTo>
                    <a:pt x="1025" y="843"/>
                    <a:pt x="1025" y="843"/>
                    <a:pt x="1025" y="843"/>
                  </a:cubicBezTo>
                  <a:cubicBezTo>
                    <a:pt x="1025" y="873"/>
                    <a:pt x="1025" y="903"/>
                    <a:pt x="1025" y="934"/>
                  </a:cubicBezTo>
                  <a:lnTo>
                    <a:pt x="1025" y="934"/>
                  </a:lnTo>
                  <a:lnTo>
                    <a:pt x="1025" y="934"/>
                  </a:lnTo>
                  <a:lnTo>
                    <a:pt x="1025" y="934"/>
                  </a:lnTo>
                  <a:cubicBezTo>
                    <a:pt x="1055" y="1175"/>
                    <a:pt x="1055" y="1175"/>
                    <a:pt x="1055" y="1175"/>
                  </a:cubicBezTo>
                  <a:cubicBezTo>
                    <a:pt x="814" y="1085"/>
                    <a:pt x="814" y="1085"/>
                    <a:pt x="814" y="1085"/>
                  </a:cubicBezTo>
                  <a:cubicBezTo>
                    <a:pt x="814" y="1055"/>
                    <a:pt x="784" y="1055"/>
                    <a:pt x="784" y="1055"/>
                  </a:cubicBezTo>
                  <a:cubicBezTo>
                    <a:pt x="784" y="1055"/>
                    <a:pt x="754" y="1055"/>
                    <a:pt x="724" y="1085"/>
                  </a:cubicBezTo>
                  <a:cubicBezTo>
                    <a:pt x="513" y="1175"/>
                    <a:pt x="513" y="1175"/>
                    <a:pt x="513" y="1175"/>
                  </a:cubicBezTo>
                  <a:cubicBezTo>
                    <a:pt x="543" y="934"/>
                    <a:pt x="543" y="934"/>
                    <a:pt x="543" y="934"/>
                  </a:cubicBezTo>
                  <a:lnTo>
                    <a:pt x="543" y="934"/>
                  </a:lnTo>
                  <a:lnTo>
                    <a:pt x="543" y="934"/>
                  </a:lnTo>
                  <a:lnTo>
                    <a:pt x="543" y="934"/>
                  </a:lnTo>
                  <a:cubicBezTo>
                    <a:pt x="573" y="903"/>
                    <a:pt x="543" y="873"/>
                    <a:pt x="513" y="843"/>
                  </a:cubicBezTo>
                  <a:cubicBezTo>
                    <a:pt x="331" y="662"/>
                    <a:pt x="331" y="662"/>
                    <a:pt x="331" y="662"/>
                  </a:cubicBezTo>
                  <a:cubicBezTo>
                    <a:pt x="603" y="633"/>
                    <a:pt x="603" y="633"/>
                    <a:pt x="603" y="633"/>
                  </a:cubicBezTo>
                  <a:cubicBezTo>
                    <a:pt x="633" y="633"/>
                    <a:pt x="663" y="603"/>
                    <a:pt x="663" y="57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grpSp>
      <p:sp>
        <p:nvSpPr>
          <p:cNvPr id="63" name="Freeform 62"/>
          <p:cNvSpPr>
            <a:spLocks noChangeArrowheads="1"/>
          </p:cNvSpPr>
          <p:nvPr userDrawn="1"/>
        </p:nvSpPr>
        <p:spPr bwMode="auto">
          <a:xfrm>
            <a:off x="10391160" y="1304422"/>
            <a:ext cx="345011" cy="345011"/>
          </a:xfrm>
          <a:custGeom>
            <a:avLst/>
            <a:gdLst>
              <a:gd name="T0" fmla="*/ 5308 w 5399"/>
              <a:gd name="T1" fmla="*/ 0 h 5399"/>
              <a:gd name="T2" fmla="*/ 2624 w 5399"/>
              <a:gd name="T3" fmla="*/ 30 h 5399"/>
              <a:gd name="T4" fmla="*/ 1961 w 5399"/>
              <a:gd name="T5" fmla="*/ 754 h 5399"/>
              <a:gd name="T6" fmla="*/ 1327 w 5399"/>
              <a:gd name="T7" fmla="*/ 1991 h 5399"/>
              <a:gd name="T8" fmla="*/ 1297 w 5399"/>
              <a:gd name="T9" fmla="*/ 2654 h 5399"/>
              <a:gd name="T10" fmla="*/ 634 w 5399"/>
              <a:gd name="T11" fmla="*/ 3348 h 5399"/>
              <a:gd name="T12" fmla="*/ 30 w 5399"/>
              <a:gd name="T13" fmla="*/ 4584 h 5399"/>
              <a:gd name="T14" fmla="*/ 0 w 5399"/>
              <a:gd name="T15" fmla="*/ 5307 h 5399"/>
              <a:gd name="T16" fmla="*/ 2684 w 5399"/>
              <a:gd name="T17" fmla="*/ 5398 h 5399"/>
              <a:gd name="T18" fmla="*/ 5368 w 5399"/>
              <a:gd name="T19" fmla="*/ 2745 h 5399"/>
              <a:gd name="T20" fmla="*/ 5398 w 5399"/>
              <a:gd name="T21" fmla="*/ 91 h 5399"/>
              <a:gd name="T22" fmla="*/ 2714 w 5399"/>
              <a:gd name="T23" fmla="*/ 182 h 5399"/>
              <a:gd name="T24" fmla="*/ 5067 w 5399"/>
              <a:gd name="T25" fmla="*/ 182 h 5399"/>
              <a:gd name="T26" fmla="*/ 2262 w 5399"/>
              <a:gd name="T27" fmla="*/ 664 h 5399"/>
              <a:gd name="T28" fmla="*/ 2141 w 5399"/>
              <a:gd name="T29" fmla="*/ 845 h 5399"/>
              <a:gd name="T30" fmla="*/ 4554 w 5399"/>
              <a:gd name="T31" fmla="*/ 845 h 5399"/>
              <a:gd name="T32" fmla="*/ 2141 w 5399"/>
              <a:gd name="T33" fmla="*/ 1297 h 5399"/>
              <a:gd name="T34" fmla="*/ 2081 w 5399"/>
              <a:gd name="T35" fmla="*/ 1478 h 5399"/>
              <a:gd name="T36" fmla="*/ 4433 w 5399"/>
              <a:gd name="T37" fmla="*/ 1478 h 5399"/>
              <a:gd name="T38" fmla="*/ 1599 w 5399"/>
              <a:gd name="T39" fmla="*/ 1960 h 5399"/>
              <a:gd name="T40" fmla="*/ 1478 w 5399"/>
              <a:gd name="T41" fmla="*/ 2142 h 5399"/>
              <a:gd name="T42" fmla="*/ 3891 w 5399"/>
              <a:gd name="T43" fmla="*/ 2142 h 5399"/>
              <a:gd name="T44" fmla="*/ 1478 w 5399"/>
              <a:gd name="T45" fmla="*/ 2595 h 5399"/>
              <a:gd name="T46" fmla="*/ 1417 w 5399"/>
              <a:gd name="T47" fmla="*/ 2775 h 5399"/>
              <a:gd name="T48" fmla="*/ 3770 w 5399"/>
              <a:gd name="T49" fmla="*/ 2775 h 5399"/>
              <a:gd name="T50" fmla="*/ 966 w 5399"/>
              <a:gd name="T51" fmla="*/ 3257 h 5399"/>
              <a:gd name="T52" fmla="*/ 814 w 5399"/>
              <a:gd name="T53" fmla="*/ 3439 h 5399"/>
              <a:gd name="T54" fmla="*/ 3258 w 5399"/>
              <a:gd name="T55" fmla="*/ 3439 h 5399"/>
              <a:gd name="T56" fmla="*/ 814 w 5399"/>
              <a:gd name="T57" fmla="*/ 3921 h 5399"/>
              <a:gd name="T58" fmla="*/ 2594 w 5399"/>
              <a:gd name="T59" fmla="*/ 5216 h 5399"/>
              <a:gd name="T60" fmla="*/ 181 w 5399"/>
              <a:gd name="T61" fmla="*/ 5216 h 5399"/>
              <a:gd name="T62" fmla="*/ 2594 w 5399"/>
              <a:gd name="T63" fmla="*/ 4734 h 5399"/>
              <a:gd name="T64" fmla="*/ 2654 w 5399"/>
              <a:gd name="T65" fmla="*/ 4555 h 5399"/>
              <a:gd name="T66" fmla="*/ 302 w 5399"/>
              <a:gd name="T67" fmla="*/ 4555 h 5399"/>
              <a:gd name="T68" fmla="*/ 3106 w 5399"/>
              <a:gd name="T69" fmla="*/ 4102 h 5399"/>
              <a:gd name="T70" fmla="*/ 5188 w 5399"/>
              <a:gd name="T71" fmla="*/ 2654 h 5399"/>
              <a:gd name="T72" fmla="*/ 2775 w 5399"/>
              <a:gd name="T73" fmla="*/ 5066 h 5399"/>
              <a:gd name="T74" fmla="*/ 3408 w 5399"/>
              <a:gd name="T75" fmla="*/ 4072 h 5399"/>
              <a:gd name="T76" fmla="*/ 3438 w 5399"/>
              <a:gd name="T77" fmla="*/ 3378 h 5399"/>
              <a:gd name="T78" fmla="*/ 4071 w 5399"/>
              <a:gd name="T79" fmla="*/ 2684 h 5399"/>
              <a:gd name="T80" fmla="*/ 4705 w 5399"/>
              <a:gd name="T81" fmla="*/ 1448 h 5399"/>
              <a:gd name="T82" fmla="*/ 4735 w 5399"/>
              <a:gd name="T83" fmla="*/ 785 h 5399"/>
              <a:gd name="T84" fmla="*/ 5188 w 5399"/>
              <a:gd name="T85" fmla="*/ 2654 h 5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99" h="5399">
                <a:moveTo>
                  <a:pt x="5308" y="0"/>
                </a:moveTo>
                <a:lnTo>
                  <a:pt x="5308" y="0"/>
                </a:lnTo>
                <a:cubicBezTo>
                  <a:pt x="2684" y="0"/>
                  <a:pt x="2684" y="0"/>
                  <a:pt x="2684" y="0"/>
                </a:cubicBezTo>
                <a:cubicBezTo>
                  <a:pt x="2654" y="0"/>
                  <a:pt x="2654" y="0"/>
                  <a:pt x="2624" y="30"/>
                </a:cubicBezTo>
                <a:cubicBezTo>
                  <a:pt x="1961" y="664"/>
                  <a:pt x="1961" y="664"/>
                  <a:pt x="1961" y="664"/>
                </a:cubicBezTo>
                <a:cubicBezTo>
                  <a:pt x="1961" y="694"/>
                  <a:pt x="1961" y="724"/>
                  <a:pt x="1961" y="754"/>
                </a:cubicBezTo>
                <a:cubicBezTo>
                  <a:pt x="1961" y="1357"/>
                  <a:pt x="1961" y="1357"/>
                  <a:pt x="1961" y="1357"/>
                </a:cubicBezTo>
                <a:cubicBezTo>
                  <a:pt x="1327" y="1991"/>
                  <a:pt x="1327" y="1991"/>
                  <a:pt x="1327" y="1991"/>
                </a:cubicBezTo>
                <a:cubicBezTo>
                  <a:pt x="1297" y="1991"/>
                  <a:pt x="1297" y="2021"/>
                  <a:pt x="1297" y="2051"/>
                </a:cubicBezTo>
                <a:cubicBezTo>
                  <a:pt x="1297" y="2654"/>
                  <a:pt x="1297" y="2654"/>
                  <a:pt x="1297" y="2654"/>
                </a:cubicBezTo>
                <a:cubicBezTo>
                  <a:pt x="663" y="3287"/>
                  <a:pt x="663" y="3287"/>
                  <a:pt x="663" y="3287"/>
                </a:cubicBezTo>
                <a:cubicBezTo>
                  <a:pt x="663" y="3287"/>
                  <a:pt x="634" y="3318"/>
                  <a:pt x="634" y="3348"/>
                </a:cubicBezTo>
                <a:cubicBezTo>
                  <a:pt x="634" y="3951"/>
                  <a:pt x="634" y="3951"/>
                  <a:pt x="634" y="3951"/>
                </a:cubicBezTo>
                <a:cubicBezTo>
                  <a:pt x="30" y="4584"/>
                  <a:pt x="30" y="4584"/>
                  <a:pt x="30" y="4584"/>
                </a:cubicBezTo>
                <a:cubicBezTo>
                  <a:pt x="0" y="4614"/>
                  <a:pt x="0" y="4614"/>
                  <a:pt x="0" y="4645"/>
                </a:cubicBezTo>
                <a:cubicBezTo>
                  <a:pt x="0" y="5307"/>
                  <a:pt x="0" y="5307"/>
                  <a:pt x="0" y="5307"/>
                </a:cubicBezTo>
                <a:cubicBezTo>
                  <a:pt x="0" y="5337"/>
                  <a:pt x="30" y="5398"/>
                  <a:pt x="90" y="5398"/>
                </a:cubicBezTo>
                <a:cubicBezTo>
                  <a:pt x="2684" y="5398"/>
                  <a:pt x="2684" y="5398"/>
                  <a:pt x="2684" y="5398"/>
                </a:cubicBezTo>
                <a:cubicBezTo>
                  <a:pt x="2714" y="5398"/>
                  <a:pt x="2744" y="5368"/>
                  <a:pt x="2744" y="5368"/>
                </a:cubicBezTo>
                <a:cubicBezTo>
                  <a:pt x="5368" y="2745"/>
                  <a:pt x="5368" y="2745"/>
                  <a:pt x="5368" y="2745"/>
                </a:cubicBezTo>
                <a:cubicBezTo>
                  <a:pt x="5368" y="2745"/>
                  <a:pt x="5398" y="2715"/>
                  <a:pt x="5398" y="2684"/>
                </a:cubicBezTo>
                <a:cubicBezTo>
                  <a:pt x="5398" y="91"/>
                  <a:pt x="5398" y="91"/>
                  <a:pt x="5398" y="91"/>
                </a:cubicBezTo>
                <a:cubicBezTo>
                  <a:pt x="5398" y="30"/>
                  <a:pt x="5338" y="0"/>
                  <a:pt x="5308" y="0"/>
                </a:cubicBezTo>
                <a:close/>
                <a:moveTo>
                  <a:pt x="2714" y="182"/>
                </a:moveTo>
                <a:lnTo>
                  <a:pt x="2714" y="182"/>
                </a:lnTo>
                <a:cubicBezTo>
                  <a:pt x="5067" y="182"/>
                  <a:pt x="5067" y="182"/>
                  <a:pt x="5067" y="182"/>
                </a:cubicBezTo>
                <a:cubicBezTo>
                  <a:pt x="4614" y="664"/>
                  <a:pt x="4614" y="664"/>
                  <a:pt x="4614" y="664"/>
                </a:cubicBezTo>
                <a:cubicBezTo>
                  <a:pt x="2262" y="664"/>
                  <a:pt x="2262" y="664"/>
                  <a:pt x="2262" y="664"/>
                </a:cubicBezTo>
                <a:lnTo>
                  <a:pt x="2714" y="182"/>
                </a:lnTo>
                <a:close/>
                <a:moveTo>
                  <a:pt x="2141" y="845"/>
                </a:moveTo>
                <a:lnTo>
                  <a:pt x="2141" y="845"/>
                </a:lnTo>
                <a:cubicBezTo>
                  <a:pt x="4554" y="845"/>
                  <a:pt x="4554" y="845"/>
                  <a:pt x="4554" y="845"/>
                </a:cubicBezTo>
                <a:cubicBezTo>
                  <a:pt x="4554" y="1297"/>
                  <a:pt x="4554" y="1297"/>
                  <a:pt x="4554" y="1297"/>
                </a:cubicBezTo>
                <a:cubicBezTo>
                  <a:pt x="2141" y="1297"/>
                  <a:pt x="2141" y="1297"/>
                  <a:pt x="2141" y="1297"/>
                </a:cubicBezTo>
                <a:lnTo>
                  <a:pt x="2141" y="845"/>
                </a:lnTo>
                <a:close/>
                <a:moveTo>
                  <a:pt x="2081" y="1478"/>
                </a:moveTo>
                <a:lnTo>
                  <a:pt x="2081" y="1478"/>
                </a:lnTo>
                <a:cubicBezTo>
                  <a:pt x="4433" y="1478"/>
                  <a:pt x="4433" y="1478"/>
                  <a:pt x="4433" y="1478"/>
                </a:cubicBezTo>
                <a:cubicBezTo>
                  <a:pt x="3950" y="1960"/>
                  <a:pt x="3950" y="1960"/>
                  <a:pt x="3950" y="1960"/>
                </a:cubicBezTo>
                <a:cubicBezTo>
                  <a:pt x="1599" y="1960"/>
                  <a:pt x="1599" y="1960"/>
                  <a:pt x="1599" y="1960"/>
                </a:cubicBezTo>
                <a:lnTo>
                  <a:pt x="2081" y="1478"/>
                </a:lnTo>
                <a:close/>
                <a:moveTo>
                  <a:pt x="1478" y="2142"/>
                </a:moveTo>
                <a:lnTo>
                  <a:pt x="1478" y="2142"/>
                </a:lnTo>
                <a:cubicBezTo>
                  <a:pt x="3891" y="2142"/>
                  <a:pt x="3891" y="2142"/>
                  <a:pt x="3891" y="2142"/>
                </a:cubicBezTo>
                <a:cubicBezTo>
                  <a:pt x="3891" y="2595"/>
                  <a:pt x="3891" y="2595"/>
                  <a:pt x="3891" y="2595"/>
                </a:cubicBezTo>
                <a:cubicBezTo>
                  <a:pt x="1478" y="2595"/>
                  <a:pt x="1478" y="2595"/>
                  <a:pt x="1478" y="2595"/>
                </a:cubicBezTo>
                <a:lnTo>
                  <a:pt x="1478" y="2142"/>
                </a:lnTo>
                <a:close/>
                <a:moveTo>
                  <a:pt x="1417" y="2775"/>
                </a:moveTo>
                <a:lnTo>
                  <a:pt x="1417" y="2775"/>
                </a:lnTo>
                <a:cubicBezTo>
                  <a:pt x="3770" y="2775"/>
                  <a:pt x="3770" y="2775"/>
                  <a:pt x="3770" y="2775"/>
                </a:cubicBezTo>
                <a:cubicBezTo>
                  <a:pt x="3287" y="3257"/>
                  <a:pt x="3287" y="3257"/>
                  <a:pt x="3287" y="3257"/>
                </a:cubicBezTo>
                <a:cubicBezTo>
                  <a:pt x="966" y="3257"/>
                  <a:pt x="966" y="3257"/>
                  <a:pt x="966" y="3257"/>
                </a:cubicBezTo>
                <a:lnTo>
                  <a:pt x="1417" y="2775"/>
                </a:lnTo>
                <a:close/>
                <a:moveTo>
                  <a:pt x="814" y="3439"/>
                </a:moveTo>
                <a:lnTo>
                  <a:pt x="814" y="3439"/>
                </a:lnTo>
                <a:cubicBezTo>
                  <a:pt x="3258" y="3439"/>
                  <a:pt x="3258" y="3439"/>
                  <a:pt x="3258" y="3439"/>
                </a:cubicBezTo>
                <a:cubicBezTo>
                  <a:pt x="3258" y="3921"/>
                  <a:pt x="3258" y="3921"/>
                  <a:pt x="3258" y="3921"/>
                </a:cubicBezTo>
                <a:cubicBezTo>
                  <a:pt x="814" y="3921"/>
                  <a:pt x="814" y="3921"/>
                  <a:pt x="814" y="3921"/>
                </a:cubicBezTo>
                <a:lnTo>
                  <a:pt x="814" y="3439"/>
                </a:lnTo>
                <a:close/>
                <a:moveTo>
                  <a:pt x="2594" y="5216"/>
                </a:moveTo>
                <a:lnTo>
                  <a:pt x="2594" y="5216"/>
                </a:lnTo>
                <a:cubicBezTo>
                  <a:pt x="181" y="5216"/>
                  <a:pt x="181" y="5216"/>
                  <a:pt x="181" y="5216"/>
                </a:cubicBezTo>
                <a:cubicBezTo>
                  <a:pt x="181" y="4734"/>
                  <a:pt x="181" y="4734"/>
                  <a:pt x="181" y="4734"/>
                </a:cubicBezTo>
                <a:cubicBezTo>
                  <a:pt x="2594" y="4734"/>
                  <a:pt x="2594" y="4734"/>
                  <a:pt x="2594" y="4734"/>
                </a:cubicBezTo>
                <a:lnTo>
                  <a:pt x="2594" y="5216"/>
                </a:lnTo>
                <a:close/>
                <a:moveTo>
                  <a:pt x="2654" y="4555"/>
                </a:moveTo>
                <a:lnTo>
                  <a:pt x="2654" y="4555"/>
                </a:lnTo>
                <a:cubicBezTo>
                  <a:pt x="302" y="4555"/>
                  <a:pt x="302" y="4555"/>
                  <a:pt x="302" y="4555"/>
                </a:cubicBezTo>
                <a:cubicBezTo>
                  <a:pt x="784" y="4102"/>
                  <a:pt x="784" y="4102"/>
                  <a:pt x="784" y="4102"/>
                </a:cubicBezTo>
                <a:cubicBezTo>
                  <a:pt x="3106" y="4102"/>
                  <a:pt x="3106" y="4102"/>
                  <a:pt x="3106" y="4102"/>
                </a:cubicBezTo>
                <a:lnTo>
                  <a:pt x="2654" y="4555"/>
                </a:lnTo>
                <a:close/>
                <a:moveTo>
                  <a:pt x="5188" y="2654"/>
                </a:moveTo>
                <a:lnTo>
                  <a:pt x="5188" y="2654"/>
                </a:lnTo>
                <a:cubicBezTo>
                  <a:pt x="2775" y="5066"/>
                  <a:pt x="2775" y="5066"/>
                  <a:pt x="2775" y="5066"/>
                </a:cubicBezTo>
                <a:cubicBezTo>
                  <a:pt x="2775" y="4675"/>
                  <a:pt x="2775" y="4675"/>
                  <a:pt x="2775" y="4675"/>
                </a:cubicBezTo>
                <a:cubicBezTo>
                  <a:pt x="3408" y="4072"/>
                  <a:pt x="3408" y="4072"/>
                  <a:pt x="3408" y="4072"/>
                </a:cubicBezTo>
                <a:cubicBezTo>
                  <a:pt x="3408" y="4042"/>
                  <a:pt x="3438" y="4011"/>
                  <a:pt x="3438" y="4011"/>
                </a:cubicBezTo>
                <a:cubicBezTo>
                  <a:pt x="3438" y="3378"/>
                  <a:pt x="3438" y="3378"/>
                  <a:pt x="3438" y="3378"/>
                </a:cubicBezTo>
                <a:cubicBezTo>
                  <a:pt x="4041" y="2745"/>
                  <a:pt x="4041" y="2745"/>
                  <a:pt x="4041" y="2745"/>
                </a:cubicBezTo>
                <a:cubicBezTo>
                  <a:pt x="4071" y="2745"/>
                  <a:pt x="4071" y="2715"/>
                  <a:pt x="4071" y="2684"/>
                </a:cubicBezTo>
                <a:cubicBezTo>
                  <a:pt x="4071" y="2081"/>
                  <a:pt x="4071" y="2081"/>
                  <a:pt x="4071" y="2081"/>
                </a:cubicBezTo>
                <a:cubicBezTo>
                  <a:pt x="4705" y="1448"/>
                  <a:pt x="4705" y="1448"/>
                  <a:pt x="4705" y="1448"/>
                </a:cubicBezTo>
                <a:cubicBezTo>
                  <a:pt x="4735" y="1448"/>
                  <a:pt x="4735" y="1418"/>
                  <a:pt x="4735" y="1388"/>
                </a:cubicBezTo>
                <a:cubicBezTo>
                  <a:pt x="4735" y="785"/>
                  <a:pt x="4735" y="785"/>
                  <a:pt x="4735" y="785"/>
                </a:cubicBezTo>
                <a:cubicBezTo>
                  <a:pt x="5188" y="303"/>
                  <a:pt x="5188" y="303"/>
                  <a:pt x="5188" y="303"/>
                </a:cubicBezTo>
                <a:lnTo>
                  <a:pt x="5188" y="2654"/>
                </a:lnTo>
                <a:close/>
              </a:path>
            </a:pathLst>
          </a:custGeom>
          <a:solidFill>
            <a:schemeClr val="bg1"/>
          </a:solidFill>
          <a:ln>
            <a:noFill/>
          </a:ln>
          <a:effectLst/>
        </p:spPr>
        <p:txBody>
          <a:bodyPr wrap="none" anchor="ctr"/>
          <a:lstStyle/>
          <a:p>
            <a:endParaRPr lang="en-US"/>
          </a:p>
        </p:txBody>
      </p:sp>
      <p:sp>
        <p:nvSpPr>
          <p:cNvPr id="64" name="TextBox 63"/>
          <p:cNvSpPr txBox="1"/>
          <p:nvPr userDrawn="1"/>
        </p:nvSpPr>
        <p:spPr>
          <a:xfrm>
            <a:off x="11151902" y="1154346"/>
            <a:ext cx="735619" cy="354305"/>
          </a:xfrm>
          <a:prstGeom prst="rect">
            <a:avLst/>
          </a:prstGeom>
          <a:noFill/>
        </p:spPr>
        <p:txBody>
          <a:bodyPr wrap="none" rtlCol="0">
            <a:spAutoFit/>
          </a:bodyPr>
          <a:lstStyle/>
          <a:p>
            <a:pPr algn="ctr">
              <a:lnSpc>
                <a:spcPct val="85000"/>
              </a:lnSpc>
            </a:pPr>
            <a:r>
              <a:rPr lang="en-US" sz="800" b="1" dirty="0"/>
              <a:t>Competency </a:t>
            </a:r>
            <a:br>
              <a:rPr lang="en-US" sz="800" b="1" dirty="0"/>
            </a:br>
            <a:r>
              <a:rPr lang="en-US" sz="800" b="1" dirty="0"/>
              <a:t>&amp;</a:t>
            </a:r>
            <a:r>
              <a:rPr lang="en-US" sz="800" b="1" baseline="0" dirty="0"/>
              <a:t> </a:t>
            </a:r>
            <a:r>
              <a:rPr lang="en-US" sz="800" b="1" dirty="0"/>
              <a:t>Proficiency</a:t>
            </a:r>
            <a:br>
              <a:rPr lang="en-US" sz="800" b="1" dirty="0"/>
            </a:br>
            <a:r>
              <a:rPr lang="en-US" sz="800" b="1" dirty="0"/>
              <a:t>Mapping</a:t>
            </a:r>
            <a:endParaRPr lang="en-US" sz="800" dirty="0"/>
          </a:p>
        </p:txBody>
      </p:sp>
      <p:sp>
        <p:nvSpPr>
          <p:cNvPr id="65" name="TextBox 64"/>
          <p:cNvSpPr txBox="1"/>
          <p:nvPr userDrawn="1"/>
        </p:nvSpPr>
        <p:spPr>
          <a:xfrm>
            <a:off x="10267357" y="1767769"/>
            <a:ext cx="671313" cy="263045"/>
          </a:xfrm>
          <a:prstGeom prst="rect">
            <a:avLst/>
          </a:prstGeom>
          <a:noFill/>
        </p:spPr>
        <p:txBody>
          <a:bodyPr wrap="none" rtlCol="0">
            <a:spAutoFit/>
          </a:bodyPr>
          <a:lstStyle/>
          <a:p>
            <a:pPr algn="ctr">
              <a:lnSpc>
                <a:spcPct val="85000"/>
              </a:lnSpc>
            </a:pPr>
            <a:r>
              <a:rPr lang="en-US" sz="800" b="1" dirty="0">
                <a:solidFill>
                  <a:schemeClr val="bg1"/>
                </a:solidFill>
              </a:rPr>
              <a:t>Proficiency </a:t>
            </a:r>
            <a:br>
              <a:rPr lang="en-US" sz="800" b="1" dirty="0">
                <a:solidFill>
                  <a:schemeClr val="bg1"/>
                </a:solidFill>
              </a:rPr>
            </a:br>
            <a:r>
              <a:rPr lang="en-US" sz="800" b="1" dirty="0">
                <a:solidFill>
                  <a:schemeClr val="bg1"/>
                </a:solidFill>
              </a:rPr>
              <a:t>Levels</a:t>
            </a:r>
          </a:p>
        </p:txBody>
      </p:sp>
      <p:grpSp>
        <p:nvGrpSpPr>
          <p:cNvPr id="12" name="Group 11"/>
          <p:cNvGrpSpPr/>
          <p:nvPr userDrawn="1"/>
        </p:nvGrpSpPr>
        <p:grpSpPr>
          <a:xfrm>
            <a:off x="9883320" y="636107"/>
            <a:ext cx="640305" cy="617976"/>
            <a:chOff x="8922028" y="-1110632"/>
            <a:chExt cx="734208" cy="708604"/>
          </a:xfrm>
        </p:grpSpPr>
        <p:sp>
          <p:nvSpPr>
            <p:cNvPr id="86" name="Hexagon 85">
              <a:hlinkClick r:id="" action="ppaction://noaction" highlightClick="1"/>
            </p:cNvPr>
            <p:cNvSpPr/>
            <p:nvPr userDrawn="1"/>
          </p:nvSpPr>
          <p:spPr>
            <a:xfrm>
              <a:off x="8922028" y="-1110632"/>
              <a:ext cx="382515" cy="321741"/>
            </a:xfrm>
            <a:prstGeom prst="hexagon">
              <a:avLst/>
            </a:prstGeom>
            <a:solidFill>
              <a:srgbClr val="02965F"/>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i="0">
                  <a:latin typeface="Arial" charset="0"/>
                  <a:ea typeface="Arial" charset="0"/>
                  <a:cs typeface="Arial" charset="0"/>
                </a:rPr>
                <a:t>2.1</a:t>
              </a:r>
              <a:endParaRPr lang="en-US" sz="900" b="1" i="0" dirty="0">
                <a:latin typeface="Arial" charset="0"/>
                <a:ea typeface="Arial" charset="0"/>
                <a:cs typeface="Arial" charset="0"/>
              </a:endParaRPr>
            </a:p>
          </p:txBody>
        </p:sp>
        <p:sp>
          <p:nvSpPr>
            <p:cNvPr id="88" name="Hexagon 87">
              <a:hlinkClick r:id="" action="ppaction://noaction" highlightClick="1"/>
            </p:cNvPr>
            <p:cNvSpPr/>
            <p:nvPr userDrawn="1"/>
          </p:nvSpPr>
          <p:spPr>
            <a:xfrm>
              <a:off x="8922028" y="-723769"/>
              <a:ext cx="382515" cy="321741"/>
            </a:xfrm>
            <a:prstGeom prst="hexagon">
              <a:avLst/>
            </a:prstGeom>
            <a:solidFill>
              <a:srgbClr val="02965F"/>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i="0" dirty="0">
                  <a:latin typeface="Arial" charset="0"/>
                  <a:ea typeface="Arial" charset="0"/>
                  <a:cs typeface="Arial" charset="0"/>
                </a:rPr>
                <a:t>2.3</a:t>
              </a:r>
            </a:p>
          </p:txBody>
        </p:sp>
        <p:sp>
          <p:nvSpPr>
            <p:cNvPr id="89" name="Hexagon 88">
              <a:hlinkClick r:id="" action="ppaction://noaction" highlightClick="1"/>
            </p:cNvPr>
            <p:cNvSpPr/>
            <p:nvPr userDrawn="1"/>
          </p:nvSpPr>
          <p:spPr>
            <a:xfrm>
              <a:off x="9273721" y="-911339"/>
              <a:ext cx="382515" cy="321741"/>
            </a:xfrm>
            <a:prstGeom prst="hexagon">
              <a:avLst/>
            </a:prstGeom>
            <a:solidFill>
              <a:srgbClr val="02965F"/>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i="0" dirty="0">
                  <a:latin typeface="Arial" charset="0"/>
                  <a:ea typeface="Arial" charset="0"/>
                  <a:cs typeface="Arial" charset="0"/>
                </a:rPr>
                <a:t>2.2</a:t>
              </a:r>
            </a:p>
          </p:txBody>
        </p:sp>
      </p:grpSp>
      <p:sp>
        <p:nvSpPr>
          <p:cNvPr id="80" name="Table Placeholder 14"/>
          <p:cNvSpPr>
            <a:spLocks noGrp="1"/>
          </p:cNvSpPr>
          <p:nvPr userDrawn="1">
            <p:ph type="tbl" sz="quarter" idx="11"/>
          </p:nvPr>
        </p:nvSpPr>
        <p:spPr>
          <a:xfrm>
            <a:off x="3695382" y="2250128"/>
            <a:ext cx="8139113" cy="3708400"/>
          </a:xfrm>
          <a:prstGeom prst="rect">
            <a:avLst/>
          </a:prstGeom>
        </p:spPr>
        <p:txBody>
          <a:bodyPr/>
          <a:lstStyle/>
          <a:p>
            <a:endParaRPr lang="en-US"/>
          </a:p>
        </p:txBody>
      </p:sp>
    </p:spTree>
    <p:extLst>
      <p:ext uri="{BB962C8B-B14F-4D97-AF65-F5344CB8AC3E}">
        <p14:creationId xmlns:p14="http://schemas.microsoft.com/office/powerpoint/2010/main" val="79604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4" name="Rectangle 23"/>
          <p:cNvSpPr/>
          <p:nvPr userDrawn="1"/>
        </p:nvSpPr>
        <p:spPr>
          <a:xfrm>
            <a:off x="1992923" y="489188"/>
            <a:ext cx="10199077" cy="5606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2" name="Rectangle 21"/>
          <p:cNvSpPr/>
          <p:nvPr userDrawn="1"/>
        </p:nvSpPr>
        <p:spPr>
          <a:xfrm>
            <a:off x="0" y="480646"/>
            <a:ext cx="3153508" cy="5615354"/>
          </a:xfrm>
          <a:prstGeom prst="rect">
            <a:avLst/>
          </a:prstGeom>
          <a:pattFill prst="dkUpDiag">
            <a:fgClr>
              <a:schemeClr val="bg1">
                <a:lumMod val="95000"/>
              </a:schemeClr>
            </a:fgClr>
            <a:bgClr>
              <a:schemeClr val="bg1">
                <a:lumMod val="8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cxnSp>
        <p:nvCxnSpPr>
          <p:cNvPr id="23" name="Straight Connector 22"/>
          <p:cNvCxnSpPr/>
          <p:nvPr userDrawn="1"/>
        </p:nvCxnSpPr>
        <p:spPr>
          <a:xfrm flipH="1">
            <a:off x="-1" y="476506"/>
            <a:ext cx="12192001" cy="0"/>
          </a:xfrm>
          <a:prstGeom prst="line">
            <a:avLst/>
          </a:prstGeom>
          <a:ln w="19050">
            <a:gradFill>
              <a:gsLst>
                <a:gs pos="0">
                  <a:schemeClr val="bg2"/>
                </a:gs>
                <a:gs pos="100000">
                  <a:schemeClr val="tx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flipH="1">
            <a:off x="-1" y="6105928"/>
            <a:ext cx="12192001" cy="0"/>
          </a:xfrm>
          <a:prstGeom prst="line">
            <a:avLst/>
          </a:prstGeom>
          <a:ln w="19050">
            <a:gradFill>
              <a:gsLst>
                <a:gs pos="0">
                  <a:schemeClr val="bg2"/>
                </a:gs>
                <a:gs pos="100000">
                  <a:schemeClr val="tx2"/>
                </a:gs>
              </a:gsLst>
              <a:lin ang="5400000" scaled="1"/>
            </a:gradFill>
          </a:ln>
        </p:spPr>
        <p:style>
          <a:lnRef idx="1">
            <a:schemeClr val="accent1"/>
          </a:lnRef>
          <a:fillRef idx="0">
            <a:schemeClr val="accent1"/>
          </a:fillRef>
          <a:effectRef idx="0">
            <a:schemeClr val="accent1"/>
          </a:effectRef>
          <a:fontRef idx="minor">
            <a:schemeClr val="tx1"/>
          </a:fontRef>
        </p:style>
      </p:cxnSp>
      <p:sp>
        <p:nvSpPr>
          <p:cNvPr id="25" name="TextBox 24"/>
          <p:cNvSpPr txBox="1"/>
          <p:nvPr userDrawn="1"/>
        </p:nvSpPr>
        <p:spPr>
          <a:xfrm>
            <a:off x="8271821" y="150391"/>
            <a:ext cx="3735638" cy="246221"/>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tab pos="1233488" algn="l"/>
              </a:tabLst>
              <a:defRPr/>
            </a:pPr>
            <a:r>
              <a:rPr lang="is-IS" sz="1000" kern="1200" dirty="0">
                <a:solidFill>
                  <a:schemeClr val="bg1"/>
                </a:solidFill>
                <a:effectLst/>
                <a:latin typeface="+mn-lt"/>
                <a:ea typeface="+mn-ea"/>
                <a:cs typeface="+mn-cs"/>
              </a:rPr>
              <a:t>HOME	MOUSE OVER                    CLICK HERE</a:t>
            </a:r>
          </a:p>
        </p:txBody>
      </p:sp>
      <p:sp>
        <p:nvSpPr>
          <p:cNvPr id="26" name="Freeform 25"/>
          <p:cNvSpPr>
            <a:spLocks noChangeArrowheads="1"/>
          </p:cNvSpPr>
          <p:nvPr userDrawn="1"/>
        </p:nvSpPr>
        <p:spPr bwMode="auto">
          <a:xfrm>
            <a:off x="9301519" y="143919"/>
            <a:ext cx="194940" cy="205891"/>
          </a:xfrm>
          <a:custGeom>
            <a:avLst/>
            <a:gdLst>
              <a:gd name="T0" fmla="*/ 1538 w 1569"/>
              <a:gd name="T1" fmla="*/ 1206 h 1659"/>
              <a:gd name="T2" fmla="*/ 1538 w 1569"/>
              <a:gd name="T3" fmla="*/ 1206 h 1659"/>
              <a:gd name="T4" fmla="*/ 1508 w 1569"/>
              <a:gd name="T5" fmla="*/ 844 h 1659"/>
              <a:gd name="T6" fmla="*/ 1447 w 1569"/>
              <a:gd name="T7" fmla="*/ 633 h 1659"/>
              <a:gd name="T8" fmla="*/ 1267 w 1569"/>
              <a:gd name="T9" fmla="*/ 241 h 1659"/>
              <a:gd name="T10" fmla="*/ 1025 w 1569"/>
              <a:gd name="T11" fmla="*/ 180 h 1659"/>
              <a:gd name="T12" fmla="*/ 965 w 1569"/>
              <a:gd name="T13" fmla="*/ 301 h 1659"/>
              <a:gd name="T14" fmla="*/ 996 w 1569"/>
              <a:gd name="T15" fmla="*/ 331 h 1659"/>
              <a:gd name="T16" fmla="*/ 754 w 1569"/>
              <a:gd name="T17" fmla="*/ 271 h 1659"/>
              <a:gd name="T18" fmla="*/ 723 w 1569"/>
              <a:gd name="T19" fmla="*/ 391 h 1659"/>
              <a:gd name="T20" fmla="*/ 723 w 1569"/>
              <a:gd name="T21" fmla="*/ 421 h 1659"/>
              <a:gd name="T22" fmla="*/ 482 w 1569"/>
              <a:gd name="T23" fmla="*/ 331 h 1659"/>
              <a:gd name="T24" fmla="*/ 452 w 1569"/>
              <a:gd name="T25" fmla="*/ 452 h 1659"/>
              <a:gd name="T26" fmla="*/ 482 w 1569"/>
              <a:gd name="T27" fmla="*/ 482 h 1659"/>
              <a:gd name="T28" fmla="*/ 452 w 1569"/>
              <a:gd name="T29" fmla="*/ 452 h 1659"/>
              <a:gd name="T30" fmla="*/ 211 w 1569"/>
              <a:gd name="T31" fmla="*/ 90 h 1659"/>
              <a:gd name="T32" fmla="*/ 60 w 1569"/>
              <a:gd name="T33" fmla="*/ 29 h 1659"/>
              <a:gd name="T34" fmla="*/ 31 w 1569"/>
              <a:gd name="T35" fmla="*/ 180 h 1659"/>
              <a:gd name="T36" fmla="*/ 241 w 1569"/>
              <a:gd name="T37" fmla="*/ 573 h 1659"/>
              <a:gd name="T38" fmla="*/ 482 w 1569"/>
              <a:gd name="T39" fmla="*/ 1024 h 1659"/>
              <a:gd name="T40" fmla="*/ 332 w 1569"/>
              <a:gd name="T41" fmla="*/ 935 h 1659"/>
              <a:gd name="T42" fmla="*/ 31 w 1569"/>
              <a:gd name="T43" fmla="*/ 994 h 1659"/>
              <a:gd name="T44" fmla="*/ 60 w 1569"/>
              <a:gd name="T45" fmla="*/ 1085 h 1659"/>
              <a:gd name="T46" fmla="*/ 332 w 1569"/>
              <a:gd name="T47" fmla="*/ 1326 h 1659"/>
              <a:gd name="T48" fmla="*/ 513 w 1569"/>
              <a:gd name="T49" fmla="*/ 1417 h 1659"/>
              <a:gd name="T50" fmla="*/ 875 w 1569"/>
              <a:gd name="T51" fmla="*/ 1538 h 1659"/>
              <a:gd name="T52" fmla="*/ 935 w 1569"/>
              <a:gd name="T53" fmla="*/ 1658 h 1659"/>
              <a:gd name="T54" fmla="*/ 1297 w 1569"/>
              <a:gd name="T55" fmla="*/ 1447 h 1659"/>
              <a:gd name="T56" fmla="*/ 1478 w 1569"/>
              <a:gd name="T57" fmla="*/ 1356 h 1659"/>
              <a:gd name="T58" fmla="*/ 1568 w 1569"/>
              <a:gd name="T59" fmla="*/ 1297 h 1659"/>
              <a:gd name="T60" fmla="*/ 1538 w 1569"/>
              <a:gd name="T61" fmla="*/ 1206 h 1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69" h="1659">
                <a:moveTo>
                  <a:pt x="1538" y="1206"/>
                </a:moveTo>
                <a:lnTo>
                  <a:pt x="1538" y="1206"/>
                </a:lnTo>
                <a:cubicBezTo>
                  <a:pt x="1478" y="1145"/>
                  <a:pt x="1508" y="844"/>
                  <a:pt x="1508" y="844"/>
                </a:cubicBezTo>
                <a:cubicBezTo>
                  <a:pt x="1508" y="783"/>
                  <a:pt x="1478" y="693"/>
                  <a:pt x="1447" y="633"/>
                </a:cubicBezTo>
                <a:cubicBezTo>
                  <a:pt x="1267" y="241"/>
                  <a:pt x="1267" y="241"/>
                  <a:pt x="1267" y="241"/>
                </a:cubicBezTo>
                <a:cubicBezTo>
                  <a:pt x="1206" y="180"/>
                  <a:pt x="1116" y="120"/>
                  <a:pt x="1025" y="180"/>
                </a:cubicBezTo>
                <a:cubicBezTo>
                  <a:pt x="965" y="211"/>
                  <a:pt x="965" y="271"/>
                  <a:pt x="965" y="301"/>
                </a:cubicBezTo>
                <a:cubicBezTo>
                  <a:pt x="996" y="331"/>
                  <a:pt x="996" y="331"/>
                  <a:pt x="996" y="331"/>
                </a:cubicBezTo>
                <a:cubicBezTo>
                  <a:pt x="965" y="241"/>
                  <a:pt x="844" y="211"/>
                  <a:pt x="754" y="271"/>
                </a:cubicBezTo>
                <a:cubicBezTo>
                  <a:pt x="723" y="271"/>
                  <a:pt x="694" y="331"/>
                  <a:pt x="723" y="391"/>
                </a:cubicBezTo>
                <a:cubicBezTo>
                  <a:pt x="723" y="421"/>
                  <a:pt x="723" y="421"/>
                  <a:pt x="723" y="421"/>
                </a:cubicBezTo>
                <a:cubicBezTo>
                  <a:pt x="694" y="331"/>
                  <a:pt x="573" y="301"/>
                  <a:pt x="482" y="331"/>
                </a:cubicBezTo>
                <a:cubicBezTo>
                  <a:pt x="452" y="361"/>
                  <a:pt x="422" y="421"/>
                  <a:pt x="452" y="452"/>
                </a:cubicBezTo>
                <a:cubicBezTo>
                  <a:pt x="482" y="482"/>
                  <a:pt x="482" y="482"/>
                  <a:pt x="482" y="482"/>
                </a:cubicBezTo>
                <a:cubicBezTo>
                  <a:pt x="452" y="452"/>
                  <a:pt x="452" y="452"/>
                  <a:pt x="452" y="452"/>
                </a:cubicBezTo>
                <a:cubicBezTo>
                  <a:pt x="211" y="90"/>
                  <a:pt x="211" y="90"/>
                  <a:pt x="211" y="90"/>
                </a:cubicBezTo>
                <a:cubicBezTo>
                  <a:pt x="181" y="29"/>
                  <a:pt x="120" y="0"/>
                  <a:pt x="60" y="29"/>
                </a:cubicBezTo>
                <a:cubicBezTo>
                  <a:pt x="31" y="59"/>
                  <a:pt x="0" y="120"/>
                  <a:pt x="31" y="180"/>
                </a:cubicBezTo>
                <a:cubicBezTo>
                  <a:pt x="241" y="573"/>
                  <a:pt x="241" y="573"/>
                  <a:pt x="241" y="573"/>
                </a:cubicBezTo>
                <a:cubicBezTo>
                  <a:pt x="482" y="1024"/>
                  <a:pt x="482" y="1024"/>
                  <a:pt x="482" y="1024"/>
                </a:cubicBezTo>
                <a:cubicBezTo>
                  <a:pt x="332" y="935"/>
                  <a:pt x="332" y="935"/>
                  <a:pt x="332" y="935"/>
                </a:cubicBezTo>
                <a:cubicBezTo>
                  <a:pt x="211" y="904"/>
                  <a:pt x="90" y="904"/>
                  <a:pt x="31" y="994"/>
                </a:cubicBezTo>
                <a:cubicBezTo>
                  <a:pt x="0" y="1024"/>
                  <a:pt x="31" y="1055"/>
                  <a:pt x="60" y="1085"/>
                </a:cubicBezTo>
                <a:cubicBezTo>
                  <a:pt x="332" y="1326"/>
                  <a:pt x="332" y="1326"/>
                  <a:pt x="332" y="1326"/>
                </a:cubicBezTo>
                <a:cubicBezTo>
                  <a:pt x="362" y="1356"/>
                  <a:pt x="452" y="1386"/>
                  <a:pt x="513" y="1417"/>
                </a:cubicBezTo>
                <a:cubicBezTo>
                  <a:pt x="513" y="1417"/>
                  <a:pt x="844" y="1477"/>
                  <a:pt x="875" y="1538"/>
                </a:cubicBezTo>
                <a:cubicBezTo>
                  <a:pt x="935" y="1658"/>
                  <a:pt x="935" y="1658"/>
                  <a:pt x="935" y="1658"/>
                </a:cubicBezTo>
                <a:cubicBezTo>
                  <a:pt x="1297" y="1447"/>
                  <a:pt x="1297" y="1447"/>
                  <a:pt x="1297" y="1447"/>
                </a:cubicBezTo>
                <a:cubicBezTo>
                  <a:pt x="1478" y="1356"/>
                  <a:pt x="1478" y="1356"/>
                  <a:pt x="1478" y="1356"/>
                </a:cubicBezTo>
                <a:cubicBezTo>
                  <a:pt x="1568" y="1297"/>
                  <a:pt x="1568" y="1297"/>
                  <a:pt x="1568" y="1297"/>
                </a:cubicBezTo>
                <a:lnTo>
                  <a:pt x="1538" y="1206"/>
                </a:lnTo>
              </a:path>
            </a:pathLst>
          </a:custGeom>
          <a:solidFill>
            <a:schemeClr val="bg1"/>
          </a:solidFill>
          <a:ln>
            <a:noFill/>
          </a:ln>
          <a:effectLst/>
        </p:spPr>
        <p:txBody>
          <a:bodyPr wrap="none" anchor="ctr"/>
          <a:lstStyle/>
          <a:p>
            <a:endParaRPr lang="en-US"/>
          </a:p>
        </p:txBody>
      </p:sp>
      <p:grpSp>
        <p:nvGrpSpPr>
          <p:cNvPr id="27" name="Group 26"/>
          <p:cNvGrpSpPr/>
          <p:nvPr userDrawn="1"/>
        </p:nvGrpSpPr>
        <p:grpSpPr>
          <a:xfrm>
            <a:off x="10826730" y="82553"/>
            <a:ext cx="254126" cy="269730"/>
            <a:chOff x="4932998" y="543334"/>
            <a:chExt cx="542925" cy="576262"/>
          </a:xfrm>
          <a:solidFill>
            <a:schemeClr val="bg1"/>
          </a:solidFill>
        </p:grpSpPr>
        <p:sp>
          <p:nvSpPr>
            <p:cNvPr id="28" name="Freeform 27"/>
            <p:cNvSpPr>
              <a:spLocks noChangeArrowheads="1"/>
            </p:cNvSpPr>
            <p:nvPr/>
          </p:nvSpPr>
          <p:spPr bwMode="auto">
            <a:xfrm>
              <a:off x="5139373" y="760821"/>
              <a:ext cx="336550" cy="358775"/>
            </a:xfrm>
            <a:custGeom>
              <a:avLst/>
              <a:gdLst>
                <a:gd name="T0" fmla="*/ 633 w 936"/>
                <a:gd name="T1" fmla="*/ 514 h 997"/>
                <a:gd name="T2" fmla="*/ 935 w 936"/>
                <a:gd name="T3" fmla="*/ 362 h 997"/>
                <a:gd name="T4" fmla="*/ 0 w 936"/>
                <a:gd name="T5" fmla="*/ 0 h 997"/>
                <a:gd name="T6" fmla="*/ 332 w 936"/>
                <a:gd name="T7" fmla="*/ 996 h 997"/>
                <a:gd name="T8" fmla="*/ 482 w 936"/>
                <a:gd name="T9" fmla="*/ 694 h 997"/>
                <a:gd name="T10" fmla="*/ 784 w 936"/>
                <a:gd name="T11" fmla="*/ 996 h 997"/>
                <a:gd name="T12" fmla="*/ 935 w 936"/>
                <a:gd name="T13" fmla="*/ 815 h 997"/>
                <a:gd name="T14" fmla="*/ 633 w 936"/>
                <a:gd name="T15" fmla="*/ 514 h 9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6" h="997">
                  <a:moveTo>
                    <a:pt x="633" y="514"/>
                  </a:moveTo>
                  <a:lnTo>
                    <a:pt x="935" y="362"/>
                  </a:lnTo>
                  <a:lnTo>
                    <a:pt x="0" y="0"/>
                  </a:lnTo>
                  <a:lnTo>
                    <a:pt x="332" y="996"/>
                  </a:lnTo>
                  <a:lnTo>
                    <a:pt x="482" y="694"/>
                  </a:lnTo>
                  <a:lnTo>
                    <a:pt x="784" y="996"/>
                  </a:lnTo>
                  <a:lnTo>
                    <a:pt x="935" y="815"/>
                  </a:lnTo>
                  <a:lnTo>
                    <a:pt x="633" y="51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 name="Freeform 28"/>
            <p:cNvSpPr>
              <a:spLocks noChangeArrowheads="1"/>
            </p:cNvSpPr>
            <p:nvPr/>
          </p:nvSpPr>
          <p:spPr bwMode="auto">
            <a:xfrm>
              <a:off x="5204460" y="608421"/>
              <a:ext cx="109538" cy="109538"/>
            </a:xfrm>
            <a:custGeom>
              <a:avLst/>
              <a:gdLst>
                <a:gd name="T0" fmla="*/ 61 w 303"/>
                <a:gd name="T1" fmla="*/ 302 h 303"/>
                <a:gd name="T2" fmla="*/ 61 w 303"/>
                <a:gd name="T3" fmla="*/ 302 h 303"/>
                <a:gd name="T4" fmla="*/ 273 w 303"/>
                <a:gd name="T5" fmla="*/ 60 h 303"/>
                <a:gd name="T6" fmla="*/ 273 w 303"/>
                <a:gd name="T7" fmla="*/ 0 h 303"/>
                <a:gd name="T8" fmla="*/ 242 w 303"/>
                <a:gd name="T9" fmla="*/ 0 h 303"/>
                <a:gd name="T10" fmla="*/ 212 w 303"/>
                <a:gd name="T11" fmla="*/ 0 h 303"/>
                <a:gd name="T12" fmla="*/ 0 w 303"/>
                <a:gd name="T13" fmla="*/ 242 h 303"/>
                <a:gd name="T14" fmla="*/ 0 w 303"/>
                <a:gd name="T15" fmla="*/ 302 h 303"/>
                <a:gd name="T16" fmla="*/ 61 w 303"/>
                <a:gd name="T17" fmla="*/ 30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3">
                  <a:moveTo>
                    <a:pt x="61" y="302"/>
                  </a:moveTo>
                  <a:lnTo>
                    <a:pt x="61" y="302"/>
                  </a:lnTo>
                  <a:cubicBezTo>
                    <a:pt x="273" y="60"/>
                    <a:pt x="273" y="60"/>
                    <a:pt x="273" y="60"/>
                  </a:cubicBezTo>
                  <a:cubicBezTo>
                    <a:pt x="302" y="60"/>
                    <a:pt x="302" y="30"/>
                    <a:pt x="273" y="0"/>
                  </a:cubicBezTo>
                  <a:cubicBezTo>
                    <a:pt x="273" y="0"/>
                    <a:pt x="273" y="0"/>
                    <a:pt x="242" y="0"/>
                  </a:cubicBezTo>
                  <a:cubicBezTo>
                    <a:pt x="242" y="0"/>
                    <a:pt x="242" y="0"/>
                    <a:pt x="212" y="0"/>
                  </a:cubicBezTo>
                  <a:cubicBezTo>
                    <a:pt x="0" y="242"/>
                    <a:pt x="0" y="242"/>
                    <a:pt x="0" y="242"/>
                  </a:cubicBezTo>
                  <a:cubicBezTo>
                    <a:pt x="0" y="272"/>
                    <a:pt x="0" y="272"/>
                    <a:pt x="0" y="302"/>
                  </a:cubicBezTo>
                  <a:cubicBezTo>
                    <a:pt x="31" y="302"/>
                    <a:pt x="31" y="302"/>
                    <a:pt x="61" y="30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 name="Freeform 29"/>
            <p:cNvSpPr>
              <a:spLocks noChangeArrowheads="1"/>
            </p:cNvSpPr>
            <p:nvPr/>
          </p:nvSpPr>
          <p:spPr bwMode="auto">
            <a:xfrm>
              <a:off x="4932998" y="760821"/>
              <a:ext cx="152400" cy="33338"/>
            </a:xfrm>
            <a:custGeom>
              <a:avLst/>
              <a:gdLst>
                <a:gd name="T0" fmla="*/ 422 w 423"/>
                <a:gd name="T1" fmla="*/ 31 h 92"/>
                <a:gd name="T2" fmla="*/ 422 w 423"/>
                <a:gd name="T3" fmla="*/ 31 h 92"/>
                <a:gd name="T4" fmla="*/ 392 w 423"/>
                <a:gd name="T5" fmla="*/ 0 h 92"/>
                <a:gd name="T6" fmla="*/ 61 w 423"/>
                <a:gd name="T7" fmla="*/ 0 h 92"/>
                <a:gd name="T8" fmla="*/ 0 w 423"/>
                <a:gd name="T9" fmla="*/ 31 h 92"/>
                <a:gd name="T10" fmla="*/ 61 w 423"/>
                <a:gd name="T11" fmla="*/ 91 h 92"/>
                <a:gd name="T12" fmla="*/ 392 w 423"/>
                <a:gd name="T13" fmla="*/ 91 h 92"/>
                <a:gd name="T14" fmla="*/ 422 w 423"/>
                <a:gd name="T15" fmla="*/ 31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3" h="92">
                  <a:moveTo>
                    <a:pt x="422" y="31"/>
                  </a:moveTo>
                  <a:lnTo>
                    <a:pt x="422" y="31"/>
                  </a:lnTo>
                  <a:cubicBezTo>
                    <a:pt x="422" y="0"/>
                    <a:pt x="422" y="0"/>
                    <a:pt x="392" y="0"/>
                  </a:cubicBezTo>
                  <a:cubicBezTo>
                    <a:pt x="61" y="0"/>
                    <a:pt x="61" y="0"/>
                    <a:pt x="61" y="0"/>
                  </a:cubicBezTo>
                  <a:cubicBezTo>
                    <a:pt x="30" y="0"/>
                    <a:pt x="0" y="0"/>
                    <a:pt x="0" y="31"/>
                  </a:cubicBezTo>
                  <a:cubicBezTo>
                    <a:pt x="0" y="61"/>
                    <a:pt x="30" y="91"/>
                    <a:pt x="61" y="91"/>
                  </a:cubicBezTo>
                  <a:cubicBezTo>
                    <a:pt x="392" y="91"/>
                    <a:pt x="392" y="91"/>
                    <a:pt x="392" y="91"/>
                  </a:cubicBezTo>
                  <a:cubicBezTo>
                    <a:pt x="422" y="91"/>
                    <a:pt x="422" y="61"/>
                    <a:pt x="422" y="3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 name="Freeform 30"/>
            <p:cNvSpPr>
              <a:spLocks noChangeArrowheads="1"/>
            </p:cNvSpPr>
            <p:nvPr/>
          </p:nvSpPr>
          <p:spPr bwMode="auto">
            <a:xfrm>
              <a:off x="5139373" y="543334"/>
              <a:ext cx="22225" cy="163512"/>
            </a:xfrm>
            <a:custGeom>
              <a:avLst/>
              <a:gdLst>
                <a:gd name="T0" fmla="*/ 30 w 61"/>
                <a:gd name="T1" fmla="*/ 453 h 454"/>
                <a:gd name="T2" fmla="*/ 30 w 61"/>
                <a:gd name="T3" fmla="*/ 453 h 454"/>
                <a:gd name="T4" fmla="*/ 60 w 61"/>
                <a:gd name="T5" fmla="*/ 423 h 454"/>
                <a:gd name="T6" fmla="*/ 60 w 61"/>
                <a:gd name="T7" fmla="*/ 31 h 454"/>
                <a:gd name="T8" fmla="*/ 30 w 61"/>
                <a:gd name="T9" fmla="*/ 0 h 454"/>
                <a:gd name="T10" fmla="*/ 0 w 61"/>
                <a:gd name="T11" fmla="*/ 31 h 454"/>
                <a:gd name="T12" fmla="*/ 0 w 61"/>
                <a:gd name="T13" fmla="*/ 423 h 454"/>
                <a:gd name="T14" fmla="*/ 30 w 61"/>
                <a:gd name="T15" fmla="*/ 453 h 4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454">
                  <a:moveTo>
                    <a:pt x="30" y="453"/>
                  </a:moveTo>
                  <a:lnTo>
                    <a:pt x="30" y="453"/>
                  </a:lnTo>
                  <a:cubicBezTo>
                    <a:pt x="60" y="453"/>
                    <a:pt x="60" y="423"/>
                    <a:pt x="60" y="423"/>
                  </a:cubicBezTo>
                  <a:cubicBezTo>
                    <a:pt x="60" y="31"/>
                    <a:pt x="60" y="31"/>
                    <a:pt x="60" y="31"/>
                  </a:cubicBezTo>
                  <a:cubicBezTo>
                    <a:pt x="60" y="31"/>
                    <a:pt x="60" y="0"/>
                    <a:pt x="30" y="0"/>
                  </a:cubicBezTo>
                  <a:cubicBezTo>
                    <a:pt x="0" y="0"/>
                    <a:pt x="0" y="31"/>
                    <a:pt x="0" y="31"/>
                  </a:cubicBezTo>
                  <a:cubicBezTo>
                    <a:pt x="0" y="423"/>
                    <a:pt x="0" y="423"/>
                    <a:pt x="0" y="423"/>
                  </a:cubicBezTo>
                  <a:cubicBezTo>
                    <a:pt x="0" y="423"/>
                    <a:pt x="0" y="453"/>
                    <a:pt x="30" y="45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 name="Freeform 31"/>
            <p:cNvSpPr>
              <a:spLocks noChangeArrowheads="1"/>
            </p:cNvSpPr>
            <p:nvPr/>
          </p:nvSpPr>
          <p:spPr bwMode="auto">
            <a:xfrm>
              <a:off x="4998085" y="825909"/>
              <a:ext cx="107950" cy="120650"/>
            </a:xfrm>
            <a:custGeom>
              <a:avLst/>
              <a:gdLst>
                <a:gd name="T0" fmla="*/ 241 w 302"/>
                <a:gd name="T1" fmla="*/ 0 h 333"/>
                <a:gd name="T2" fmla="*/ 241 w 302"/>
                <a:gd name="T3" fmla="*/ 0 h 333"/>
                <a:gd name="T4" fmla="*/ 211 w 302"/>
                <a:gd name="T5" fmla="*/ 29 h 333"/>
                <a:gd name="T6" fmla="*/ 0 w 302"/>
                <a:gd name="T7" fmla="*/ 241 h 333"/>
                <a:gd name="T8" fmla="*/ 0 w 302"/>
                <a:gd name="T9" fmla="*/ 301 h 333"/>
                <a:gd name="T10" fmla="*/ 60 w 302"/>
                <a:gd name="T11" fmla="*/ 301 h 333"/>
                <a:gd name="T12" fmla="*/ 271 w 302"/>
                <a:gd name="T13" fmla="*/ 59 h 333"/>
                <a:gd name="T14" fmla="*/ 271 w 302"/>
                <a:gd name="T15" fmla="*/ 29 h 333"/>
                <a:gd name="T16" fmla="*/ 241 w 302"/>
                <a:gd name="T17"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333">
                  <a:moveTo>
                    <a:pt x="241" y="0"/>
                  </a:moveTo>
                  <a:lnTo>
                    <a:pt x="241" y="0"/>
                  </a:lnTo>
                  <a:cubicBezTo>
                    <a:pt x="241" y="0"/>
                    <a:pt x="241" y="0"/>
                    <a:pt x="211" y="29"/>
                  </a:cubicBezTo>
                  <a:cubicBezTo>
                    <a:pt x="0" y="241"/>
                    <a:pt x="0" y="241"/>
                    <a:pt x="0" y="241"/>
                  </a:cubicBezTo>
                  <a:cubicBezTo>
                    <a:pt x="0" y="271"/>
                    <a:pt x="0" y="301"/>
                    <a:pt x="0" y="301"/>
                  </a:cubicBezTo>
                  <a:cubicBezTo>
                    <a:pt x="30" y="332"/>
                    <a:pt x="60" y="332"/>
                    <a:pt x="60" y="301"/>
                  </a:cubicBezTo>
                  <a:cubicBezTo>
                    <a:pt x="271" y="59"/>
                    <a:pt x="271" y="59"/>
                    <a:pt x="271" y="59"/>
                  </a:cubicBezTo>
                  <a:cubicBezTo>
                    <a:pt x="301" y="59"/>
                    <a:pt x="301" y="29"/>
                    <a:pt x="271" y="29"/>
                  </a:cubicBezTo>
                  <a:cubicBezTo>
                    <a:pt x="271" y="0"/>
                    <a:pt x="271" y="0"/>
                    <a:pt x="24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 name="Freeform 32"/>
            <p:cNvSpPr>
              <a:spLocks noChangeArrowheads="1"/>
            </p:cNvSpPr>
            <p:nvPr/>
          </p:nvSpPr>
          <p:spPr bwMode="auto">
            <a:xfrm>
              <a:off x="4998085" y="608421"/>
              <a:ext cx="107950" cy="109538"/>
            </a:xfrm>
            <a:custGeom>
              <a:avLst/>
              <a:gdLst>
                <a:gd name="T0" fmla="*/ 60 w 302"/>
                <a:gd name="T1" fmla="*/ 0 h 303"/>
                <a:gd name="T2" fmla="*/ 60 w 302"/>
                <a:gd name="T3" fmla="*/ 0 h 303"/>
                <a:gd name="T4" fmla="*/ 30 w 302"/>
                <a:gd name="T5" fmla="*/ 0 h 303"/>
                <a:gd name="T6" fmla="*/ 0 w 302"/>
                <a:gd name="T7" fmla="*/ 0 h 303"/>
                <a:gd name="T8" fmla="*/ 0 w 302"/>
                <a:gd name="T9" fmla="*/ 60 h 303"/>
                <a:gd name="T10" fmla="*/ 211 w 302"/>
                <a:gd name="T11" fmla="*/ 302 h 303"/>
                <a:gd name="T12" fmla="*/ 271 w 302"/>
                <a:gd name="T13" fmla="*/ 302 h 303"/>
                <a:gd name="T14" fmla="*/ 271 w 302"/>
                <a:gd name="T15" fmla="*/ 242 h 303"/>
                <a:gd name="T16" fmla="*/ 60 w 302"/>
                <a:gd name="T17"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303">
                  <a:moveTo>
                    <a:pt x="60" y="0"/>
                  </a:moveTo>
                  <a:lnTo>
                    <a:pt x="60" y="0"/>
                  </a:lnTo>
                  <a:lnTo>
                    <a:pt x="30" y="0"/>
                  </a:lnTo>
                  <a:lnTo>
                    <a:pt x="0" y="0"/>
                  </a:lnTo>
                  <a:cubicBezTo>
                    <a:pt x="0" y="30"/>
                    <a:pt x="0" y="60"/>
                    <a:pt x="0" y="60"/>
                  </a:cubicBezTo>
                  <a:cubicBezTo>
                    <a:pt x="211" y="302"/>
                    <a:pt x="211" y="302"/>
                    <a:pt x="211" y="302"/>
                  </a:cubicBezTo>
                  <a:cubicBezTo>
                    <a:pt x="241" y="302"/>
                    <a:pt x="271" y="302"/>
                    <a:pt x="271" y="302"/>
                  </a:cubicBezTo>
                  <a:cubicBezTo>
                    <a:pt x="301" y="272"/>
                    <a:pt x="301" y="272"/>
                    <a:pt x="271" y="242"/>
                  </a:cubicBezTo>
                  <a:lnTo>
                    <a:pt x="6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34" name="Group 33"/>
          <p:cNvGrpSpPr/>
          <p:nvPr userDrawn="1"/>
        </p:nvGrpSpPr>
        <p:grpSpPr>
          <a:xfrm>
            <a:off x="8010131" y="138653"/>
            <a:ext cx="254637" cy="219060"/>
            <a:chOff x="5489575" y="5892800"/>
            <a:chExt cx="3465513" cy="2981325"/>
          </a:xfrm>
          <a:solidFill>
            <a:schemeClr val="bg1"/>
          </a:solidFill>
        </p:grpSpPr>
        <p:sp>
          <p:nvSpPr>
            <p:cNvPr id="35" name="Freeform 1"/>
            <p:cNvSpPr>
              <a:spLocks noChangeArrowheads="1"/>
            </p:cNvSpPr>
            <p:nvPr/>
          </p:nvSpPr>
          <p:spPr bwMode="auto">
            <a:xfrm>
              <a:off x="5973763" y="6410325"/>
              <a:ext cx="2497137" cy="2463800"/>
            </a:xfrm>
            <a:custGeom>
              <a:avLst/>
              <a:gdLst>
                <a:gd name="T0" fmla="*/ 0 w 6938"/>
                <a:gd name="T1" fmla="*/ 3186 h 6843"/>
                <a:gd name="T2" fmla="*/ 0 w 6938"/>
                <a:gd name="T3" fmla="*/ 3186 h 6843"/>
                <a:gd name="T4" fmla="*/ 0 w 6938"/>
                <a:gd name="T5" fmla="*/ 6686 h 6843"/>
                <a:gd name="T6" fmla="*/ 188 w 6938"/>
                <a:gd name="T7" fmla="*/ 6842 h 6843"/>
                <a:gd name="T8" fmla="*/ 2344 w 6938"/>
                <a:gd name="T9" fmla="*/ 6842 h 6843"/>
                <a:gd name="T10" fmla="*/ 2500 w 6938"/>
                <a:gd name="T11" fmla="*/ 6686 h 6843"/>
                <a:gd name="T12" fmla="*/ 2500 w 6938"/>
                <a:gd name="T13" fmla="*/ 4686 h 6843"/>
                <a:gd name="T14" fmla="*/ 2688 w 6938"/>
                <a:gd name="T15" fmla="*/ 4467 h 6843"/>
                <a:gd name="T16" fmla="*/ 4249 w 6938"/>
                <a:gd name="T17" fmla="*/ 4467 h 6843"/>
                <a:gd name="T18" fmla="*/ 4437 w 6938"/>
                <a:gd name="T19" fmla="*/ 4686 h 6843"/>
                <a:gd name="T20" fmla="*/ 4437 w 6938"/>
                <a:gd name="T21" fmla="*/ 6686 h 6843"/>
                <a:gd name="T22" fmla="*/ 4593 w 6938"/>
                <a:gd name="T23" fmla="*/ 6842 h 6843"/>
                <a:gd name="T24" fmla="*/ 6781 w 6938"/>
                <a:gd name="T25" fmla="*/ 6842 h 6843"/>
                <a:gd name="T26" fmla="*/ 6937 w 6938"/>
                <a:gd name="T27" fmla="*/ 6686 h 6843"/>
                <a:gd name="T28" fmla="*/ 6937 w 6938"/>
                <a:gd name="T29" fmla="*/ 3186 h 6843"/>
                <a:gd name="T30" fmla="*/ 3469 w 6938"/>
                <a:gd name="T31" fmla="*/ 0 h 6843"/>
                <a:gd name="T32" fmla="*/ 0 w 6938"/>
                <a:gd name="T33" fmla="*/ 3186 h 6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38" h="6843">
                  <a:moveTo>
                    <a:pt x="0" y="3186"/>
                  </a:moveTo>
                  <a:lnTo>
                    <a:pt x="0" y="3186"/>
                  </a:lnTo>
                  <a:cubicBezTo>
                    <a:pt x="0" y="6686"/>
                    <a:pt x="0" y="6686"/>
                    <a:pt x="0" y="6686"/>
                  </a:cubicBezTo>
                  <a:cubicBezTo>
                    <a:pt x="0" y="6780"/>
                    <a:pt x="94" y="6842"/>
                    <a:pt x="188" y="6842"/>
                  </a:cubicBezTo>
                  <a:cubicBezTo>
                    <a:pt x="2344" y="6842"/>
                    <a:pt x="2344" y="6842"/>
                    <a:pt x="2344" y="6842"/>
                  </a:cubicBezTo>
                  <a:cubicBezTo>
                    <a:pt x="2438" y="6842"/>
                    <a:pt x="2500" y="6780"/>
                    <a:pt x="2500" y="6686"/>
                  </a:cubicBezTo>
                  <a:cubicBezTo>
                    <a:pt x="2500" y="4686"/>
                    <a:pt x="2500" y="4686"/>
                    <a:pt x="2500" y="4686"/>
                  </a:cubicBezTo>
                  <a:cubicBezTo>
                    <a:pt x="2500" y="4561"/>
                    <a:pt x="2594" y="4467"/>
                    <a:pt x="2688" y="4467"/>
                  </a:cubicBezTo>
                  <a:cubicBezTo>
                    <a:pt x="4249" y="4467"/>
                    <a:pt x="4249" y="4467"/>
                    <a:pt x="4249" y="4467"/>
                  </a:cubicBezTo>
                  <a:cubicBezTo>
                    <a:pt x="4343" y="4467"/>
                    <a:pt x="4437" y="4561"/>
                    <a:pt x="4437" y="4686"/>
                  </a:cubicBezTo>
                  <a:cubicBezTo>
                    <a:pt x="4437" y="6686"/>
                    <a:pt x="4437" y="6686"/>
                    <a:pt x="4437" y="6686"/>
                  </a:cubicBezTo>
                  <a:cubicBezTo>
                    <a:pt x="4437" y="6780"/>
                    <a:pt x="4531" y="6842"/>
                    <a:pt x="4593" y="6842"/>
                  </a:cubicBezTo>
                  <a:cubicBezTo>
                    <a:pt x="6781" y="6842"/>
                    <a:pt x="6781" y="6842"/>
                    <a:pt x="6781" y="6842"/>
                  </a:cubicBezTo>
                  <a:cubicBezTo>
                    <a:pt x="6874" y="6842"/>
                    <a:pt x="6937" y="6780"/>
                    <a:pt x="6937" y="6686"/>
                  </a:cubicBezTo>
                  <a:cubicBezTo>
                    <a:pt x="6937" y="3186"/>
                    <a:pt x="6937" y="3186"/>
                    <a:pt x="6937" y="3186"/>
                  </a:cubicBezTo>
                  <a:cubicBezTo>
                    <a:pt x="3469" y="0"/>
                    <a:pt x="3469" y="0"/>
                    <a:pt x="3469" y="0"/>
                  </a:cubicBezTo>
                  <a:lnTo>
                    <a:pt x="0" y="318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 name="Freeform 2"/>
            <p:cNvSpPr>
              <a:spLocks noChangeArrowheads="1"/>
            </p:cNvSpPr>
            <p:nvPr/>
          </p:nvSpPr>
          <p:spPr bwMode="auto">
            <a:xfrm>
              <a:off x="5489575" y="5892800"/>
              <a:ext cx="3465513" cy="1665288"/>
            </a:xfrm>
            <a:custGeom>
              <a:avLst/>
              <a:gdLst>
                <a:gd name="T0" fmla="*/ 9561 w 9625"/>
                <a:gd name="T1" fmla="*/ 4312 h 4625"/>
                <a:gd name="T2" fmla="*/ 9561 w 9625"/>
                <a:gd name="T3" fmla="*/ 4312 h 4625"/>
                <a:gd name="T4" fmla="*/ 7874 w 9625"/>
                <a:gd name="T5" fmla="*/ 2781 h 4625"/>
                <a:gd name="T6" fmla="*/ 7874 w 9625"/>
                <a:gd name="T7" fmla="*/ 500 h 4625"/>
                <a:gd name="T8" fmla="*/ 6280 w 9625"/>
                <a:gd name="T9" fmla="*/ 500 h 4625"/>
                <a:gd name="T10" fmla="*/ 6280 w 9625"/>
                <a:gd name="T11" fmla="*/ 1313 h 4625"/>
                <a:gd name="T12" fmla="*/ 4905 w 9625"/>
                <a:gd name="T13" fmla="*/ 63 h 4625"/>
                <a:gd name="T14" fmla="*/ 4687 w 9625"/>
                <a:gd name="T15" fmla="*/ 63 h 4625"/>
                <a:gd name="T16" fmla="*/ 62 w 9625"/>
                <a:gd name="T17" fmla="*/ 4312 h 4625"/>
                <a:gd name="T18" fmla="*/ 31 w 9625"/>
                <a:gd name="T19" fmla="*/ 4530 h 4625"/>
                <a:gd name="T20" fmla="*/ 187 w 9625"/>
                <a:gd name="T21" fmla="*/ 4624 h 4625"/>
                <a:gd name="T22" fmla="*/ 906 w 9625"/>
                <a:gd name="T23" fmla="*/ 4624 h 4625"/>
                <a:gd name="T24" fmla="*/ 4593 w 9625"/>
                <a:gd name="T25" fmla="*/ 1188 h 4625"/>
                <a:gd name="T26" fmla="*/ 4999 w 9625"/>
                <a:gd name="T27" fmla="*/ 1188 h 4625"/>
                <a:gd name="T28" fmla="*/ 8717 w 9625"/>
                <a:gd name="T29" fmla="*/ 4624 h 4625"/>
                <a:gd name="T30" fmla="*/ 9436 w 9625"/>
                <a:gd name="T31" fmla="*/ 4624 h 4625"/>
                <a:gd name="T32" fmla="*/ 9592 w 9625"/>
                <a:gd name="T33" fmla="*/ 4530 h 4625"/>
                <a:gd name="T34" fmla="*/ 9561 w 9625"/>
                <a:gd name="T35" fmla="*/ 4312 h 4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25" h="4625">
                  <a:moveTo>
                    <a:pt x="9561" y="4312"/>
                  </a:moveTo>
                  <a:lnTo>
                    <a:pt x="9561" y="4312"/>
                  </a:lnTo>
                  <a:cubicBezTo>
                    <a:pt x="7874" y="2781"/>
                    <a:pt x="7874" y="2781"/>
                    <a:pt x="7874" y="2781"/>
                  </a:cubicBezTo>
                  <a:cubicBezTo>
                    <a:pt x="7874" y="500"/>
                    <a:pt x="7874" y="500"/>
                    <a:pt x="7874" y="500"/>
                  </a:cubicBezTo>
                  <a:cubicBezTo>
                    <a:pt x="6280" y="500"/>
                    <a:pt x="6280" y="500"/>
                    <a:pt x="6280" y="500"/>
                  </a:cubicBezTo>
                  <a:cubicBezTo>
                    <a:pt x="6280" y="1313"/>
                    <a:pt x="6280" y="1313"/>
                    <a:pt x="6280" y="1313"/>
                  </a:cubicBezTo>
                  <a:cubicBezTo>
                    <a:pt x="4905" y="63"/>
                    <a:pt x="4905" y="63"/>
                    <a:pt x="4905" y="63"/>
                  </a:cubicBezTo>
                  <a:cubicBezTo>
                    <a:pt x="4842" y="0"/>
                    <a:pt x="4718" y="0"/>
                    <a:pt x="4687" y="63"/>
                  </a:cubicBezTo>
                  <a:cubicBezTo>
                    <a:pt x="62" y="4312"/>
                    <a:pt x="62" y="4312"/>
                    <a:pt x="62" y="4312"/>
                  </a:cubicBezTo>
                  <a:cubicBezTo>
                    <a:pt x="0" y="4374"/>
                    <a:pt x="0" y="4468"/>
                    <a:pt x="31" y="4530"/>
                  </a:cubicBezTo>
                  <a:cubicBezTo>
                    <a:pt x="93" y="4593"/>
                    <a:pt x="156" y="4624"/>
                    <a:pt x="187" y="4624"/>
                  </a:cubicBezTo>
                  <a:cubicBezTo>
                    <a:pt x="906" y="4624"/>
                    <a:pt x="906" y="4624"/>
                    <a:pt x="906" y="4624"/>
                  </a:cubicBezTo>
                  <a:cubicBezTo>
                    <a:pt x="4593" y="1188"/>
                    <a:pt x="4593" y="1188"/>
                    <a:pt x="4593" y="1188"/>
                  </a:cubicBezTo>
                  <a:cubicBezTo>
                    <a:pt x="4718" y="1094"/>
                    <a:pt x="4874" y="1094"/>
                    <a:pt x="4999" y="1188"/>
                  </a:cubicBezTo>
                  <a:cubicBezTo>
                    <a:pt x="8717" y="4624"/>
                    <a:pt x="8717" y="4624"/>
                    <a:pt x="8717" y="4624"/>
                  </a:cubicBezTo>
                  <a:cubicBezTo>
                    <a:pt x="9436" y="4624"/>
                    <a:pt x="9436" y="4624"/>
                    <a:pt x="9436" y="4624"/>
                  </a:cubicBezTo>
                  <a:cubicBezTo>
                    <a:pt x="9499" y="4624"/>
                    <a:pt x="9561" y="4593"/>
                    <a:pt x="9592" y="4530"/>
                  </a:cubicBezTo>
                  <a:cubicBezTo>
                    <a:pt x="9624" y="4468"/>
                    <a:pt x="9624" y="4374"/>
                    <a:pt x="9561" y="43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37" name="Picture 3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866" y="3998546"/>
            <a:ext cx="1566374" cy="1375352"/>
          </a:xfrm>
          <a:prstGeom prst="rect">
            <a:avLst/>
          </a:prstGeom>
        </p:spPr>
      </p:pic>
      <p:pic>
        <p:nvPicPr>
          <p:cNvPr id="38" name="Picture 3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9666" y="4560276"/>
            <a:ext cx="1566374" cy="1375352"/>
          </a:xfrm>
          <a:prstGeom prst="rect">
            <a:avLst/>
          </a:prstGeom>
        </p:spPr>
      </p:pic>
      <p:pic>
        <p:nvPicPr>
          <p:cNvPr id="39" name="Picture 3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06467" y="3985846"/>
            <a:ext cx="1566374" cy="1375352"/>
          </a:xfrm>
          <a:prstGeom prst="rect">
            <a:avLst/>
          </a:prstGeom>
        </p:spPr>
      </p:pic>
      <p:pic>
        <p:nvPicPr>
          <p:cNvPr id="40" name="Picture 3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39666" y="3399692"/>
            <a:ext cx="1566374" cy="1375352"/>
          </a:xfrm>
          <a:prstGeom prst="rect">
            <a:avLst/>
          </a:prstGeom>
        </p:spPr>
      </p:pic>
      <p:pic>
        <p:nvPicPr>
          <p:cNvPr id="41" name="Picture 40"/>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4589" y="2836984"/>
            <a:ext cx="1566374" cy="1375352"/>
          </a:xfrm>
          <a:prstGeom prst="rect">
            <a:avLst/>
          </a:prstGeom>
        </p:spPr>
      </p:pic>
      <p:pic>
        <p:nvPicPr>
          <p:cNvPr id="3" name="Picture 2"/>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574484" y="6406795"/>
            <a:ext cx="1261033" cy="302183"/>
          </a:xfrm>
          <a:prstGeom prst="rect">
            <a:avLst/>
          </a:prstGeom>
        </p:spPr>
      </p:pic>
      <p:pic>
        <p:nvPicPr>
          <p:cNvPr id="4" name="Picture 3"/>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33391" y="6194084"/>
            <a:ext cx="1159470" cy="565595"/>
          </a:xfrm>
          <a:prstGeom prst="rect">
            <a:avLst/>
          </a:prstGeom>
        </p:spPr>
      </p:pic>
      <p:sp>
        <p:nvSpPr>
          <p:cNvPr id="44" name="TextBox 43"/>
          <p:cNvSpPr txBox="1"/>
          <p:nvPr userDrawn="1"/>
        </p:nvSpPr>
        <p:spPr>
          <a:xfrm>
            <a:off x="4045597" y="6227728"/>
            <a:ext cx="4100803" cy="508473"/>
          </a:xfrm>
          <a:prstGeom prst="rect">
            <a:avLst/>
          </a:prstGeom>
          <a:noFill/>
        </p:spPr>
        <p:txBody>
          <a:bodyPr wrap="none" rtlCol="0">
            <a:spAutoFit/>
          </a:bodyPr>
          <a:lstStyle/>
          <a:p>
            <a:pPr marL="0" marR="0" indent="0" algn="ctr" defTabSz="914400" rtl="0" eaLnBrk="1" fontAlgn="auto" latinLnBrk="0" hangingPunct="1">
              <a:lnSpc>
                <a:spcPct val="75000"/>
              </a:lnSpc>
              <a:spcBef>
                <a:spcPts val="0"/>
              </a:spcBef>
              <a:spcAft>
                <a:spcPts val="0"/>
              </a:spcAft>
              <a:buClrTx/>
              <a:buSzTx/>
              <a:buFontTx/>
              <a:buNone/>
              <a:tabLst/>
              <a:defRPr/>
            </a:pPr>
            <a:r>
              <a:rPr lang="en-US" sz="1800" b="1" i="0" kern="1200" dirty="0">
                <a:solidFill>
                  <a:schemeClr val="bg1"/>
                </a:solidFill>
                <a:effectLst/>
                <a:latin typeface="Arial Black" charset="0"/>
                <a:ea typeface="Arial Black" charset="0"/>
                <a:cs typeface="Arial Black" charset="0"/>
              </a:rPr>
              <a:t>CAREER EXPERIENCES @MDLZ</a:t>
            </a:r>
          </a:p>
          <a:p>
            <a:pPr marL="0" marR="0" indent="0" algn="ctr" defTabSz="914400" rtl="0" eaLnBrk="1" fontAlgn="auto" latinLnBrk="0" hangingPunct="1">
              <a:lnSpc>
                <a:spcPct val="75000"/>
              </a:lnSpc>
              <a:spcBef>
                <a:spcPts val="0"/>
              </a:spcBef>
              <a:spcAft>
                <a:spcPts val="0"/>
              </a:spcAft>
              <a:buClrTx/>
              <a:buSzTx/>
              <a:buFontTx/>
              <a:buNone/>
              <a:tabLst/>
              <a:defRPr/>
            </a:pPr>
            <a:r>
              <a:rPr lang="en-US" sz="1800" b="1" kern="1200" dirty="0">
                <a:solidFill>
                  <a:schemeClr val="bg1"/>
                </a:solidFill>
                <a:effectLst/>
                <a:latin typeface="+mn-lt"/>
                <a:ea typeface="+mn-ea"/>
                <a:cs typeface="+mn-cs"/>
              </a:rPr>
              <a:t>ITS YOUR CAREER</a:t>
            </a:r>
            <a:endParaRPr lang="en-US" sz="1800" kern="1200" dirty="0">
              <a:solidFill>
                <a:schemeClr val="bg1"/>
              </a:solidFill>
              <a:effectLst/>
              <a:latin typeface="+mn-lt"/>
              <a:ea typeface="+mn-ea"/>
              <a:cs typeface="+mn-cs"/>
            </a:endParaRPr>
          </a:p>
        </p:txBody>
      </p:sp>
      <p:sp>
        <p:nvSpPr>
          <p:cNvPr id="42" name="TextBox 41"/>
          <p:cNvSpPr txBox="1"/>
          <p:nvPr userDrawn="1"/>
        </p:nvSpPr>
        <p:spPr>
          <a:xfrm>
            <a:off x="105507" y="668215"/>
            <a:ext cx="2690095" cy="338554"/>
          </a:xfrm>
          <a:prstGeom prst="rect">
            <a:avLst/>
          </a:prstGeom>
          <a:noFill/>
        </p:spPr>
        <p:txBody>
          <a:bodyPr wrap="none" rtlCol="0">
            <a:spAutoFit/>
          </a:bodyPr>
          <a:lstStyle/>
          <a:p>
            <a:r>
              <a:rPr lang="en-US" sz="1600" b="1" dirty="0">
                <a:solidFill>
                  <a:schemeClr val="tx1">
                    <a:lumMod val="75000"/>
                  </a:schemeClr>
                </a:solidFill>
                <a:latin typeface="Arial Black" charset="0"/>
                <a:ea typeface="Arial Black" charset="0"/>
                <a:cs typeface="Arial Black" charset="0"/>
              </a:rPr>
              <a:t>AREAS OF EXPERTISE</a:t>
            </a:r>
          </a:p>
        </p:txBody>
      </p:sp>
      <p:sp>
        <p:nvSpPr>
          <p:cNvPr id="64" name="TextBox 63"/>
          <p:cNvSpPr txBox="1"/>
          <p:nvPr userDrawn="1"/>
        </p:nvSpPr>
        <p:spPr>
          <a:xfrm>
            <a:off x="120343" y="1165218"/>
            <a:ext cx="2892488" cy="2120008"/>
          </a:xfrm>
          <a:prstGeom prst="rect">
            <a:avLst/>
          </a:prstGeom>
          <a:noFill/>
        </p:spPr>
        <p:txBody>
          <a:bodyPr wrap="square" rtlCol="0">
            <a:noAutofit/>
          </a:bodyPr>
          <a:lstStyle/>
          <a:p>
            <a:pPr marL="0" algn="l" defTabSz="914400" rtl="0" eaLnBrk="1" latinLnBrk="0" hangingPunct="1"/>
            <a:r>
              <a:rPr lang="en-US" sz="1300" b="1" kern="1200" dirty="0">
                <a:solidFill>
                  <a:srgbClr val="1F409A"/>
                </a:solidFill>
                <a:latin typeface="Arial Black" charset="0"/>
                <a:ea typeface="Arial Black" charset="0"/>
                <a:cs typeface="Arial Black" charset="0"/>
              </a:rPr>
              <a:t>Business Engagement</a:t>
            </a:r>
          </a:p>
          <a:p>
            <a:pPr marL="0" algn="l" defTabSz="914400" rtl="0" eaLnBrk="1" latinLnBrk="0" hangingPunct="1"/>
            <a:r>
              <a:rPr lang="en-US" sz="1300" b="1" kern="1200" dirty="0">
                <a:solidFill>
                  <a:schemeClr val="tx1">
                    <a:lumMod val="75000"/>
                  </a:schemeClr>
                </a:solidFill>
                <a:latin typeface="+mn-lt"/>
                <a:ea typeface="+mn-ea"/>
                <a:cs typeface="+mn-cs"/>
              </a:rPr>
              <a:t>Acts as a trusted advisor to develop solutions that meet business needs both globally </a:t>
            </a:r>
            <a:br>
              <a:rPr lang="en-US" sz="1300" b="1" kern="1200" dirty="0">
                <a:solidFill>
                  <a:schemeClr val="tx1">
                    <a:lumMod val="75000"/>
                  </a:schemeClr>
                </a:solidFill>
                <a:latin typeface="+mn-lt"/>
                <a:ea typeface="+mn-ea"/>
                <a:cs typeface="+mn-cs"/>
              </a:rPr>
            </a:br>
            <a:r>
              <a:rPr lang="en-US" sz="1300" b="1" kern="1200" dirty="0">
                <a:solidFill>
                  <a:schemeClr val="tx1">
                    <a:lumMod val="75000"/>
                  </a:schemeClr>
                </a:solidFill>
                <a:latin typeface="+mn-lt"/>
                <a:ea typeface="+mn-ea"/>
                <a:cs typeface="+mn-cs"/>
              </a:rPr>
              <a:t>and regionally.</a:t>
            </a:r>
          </a:p>
        </p:txBody>
      </p:sp>
      <p:grpSp>
        <p:nvGrpSpPr>
          <p:cNvPr id="66" name="Group 65"/>
          <p:cNvGrpSpPr/>
          <p:nvPr userDrawn="1"/>
        </p:nvGrpSpPr>
        <p:grpSpPr>
          <a:xfrm>
            <a:off x="3645878" y="668215"/>
            <a:ext cx="463430" cy="492370"/>
            <a:chOff x="5128260" y="1660934"/>
            <a:chExt cx="1931988" cy="2052637"/>
          </a:xfrm>
          <a:solidFill>
            <a:schemeClr val="tx1">
              <a:lumMod val="75000"/>
            </a:schemeClr>
          </a:solidFill>
        </p:grpSpPr>
        <p:sp>
          <p:nvSpPr>
            <p:cNvPr id="67" name="Freeform 66"/>
            <p:cNvSpPr>
              <a:spLocks noChangeArrowheads="1"/>
            </p:cNvSpPr>
            <p:nvPr/>
          </p:nvSpPr>
          <p:spPr bwMode="auto">
            <a:xfrm>
              <a:off x="5128260" y="1660934"/>
              <a:ext cx="1931988" cy="2052637"/>
            </a:xfrm>
            <a:custGeom>
              <a:avLst/>
              <a:gdLst>
                <a:gd name="T0" fmla="*/ 5005 w 5368"/>
                <a:gd name="T1" fmla="*/ 3016 h 5700"/>
                <a:gd name="T2" fmla="*/ 5005 w 5368"/>
                <a:gd name="T3" fmla="*/ 3016 h 5700"/>
                <a:gd name="T4" fmla="*/ 3408 w 5368"/>
                <a:gd name="T5" fmla="*/ 1659 h 5700"/>
                <a:gd name="T6" fmla="*/ 3166 w 5368"/>
                <a:gd name="T7" fmla="*/ 1689 h 5700"/>
                <a:gd name="T8" fmla="*/ 3166 w 5368"/>
                <a:gd name="T9" fmla="*/ 362 h 5700"/>
                <a:gd name="T10" fmla="*/ 2804 w 5368"/>
                <a:gd name="T11" fmla="*/ 0 h 5700"/>
                <a:gd name="T12" fmla="*/ 362 w 5368"/>
                <a:gd name="T13" fmla="*/ 0 h 5700"/>
                <a:gd name="T14" fmla="*/ 0 w 5368"/>
                <a:gd name="T15" fmla="*/ 362 h 5700"/>
                <a:gd name="T16" fmla="*/ 0 w 5368"/>
                <a:gd name="T17" fmla="*/ 2836 h 5700"/>
                <a:gd name="T18" fmla="*/ 362 w 5368"/>
                <a:gd name="T19" fmla="*/ 3198 h 5700"/>
                <a:gd name="T20" fmla="*/ 1839 w 5368"/>
                <a:gd name="T21" fmla="*/ 3198 h 5700"/>
                <a:gd name="T22" fmla="*/ 2322 w 5368"/>
                <a:gd name="T23" fmla="*/ 4313 h 5700"/>
                <a:gd name="T24" fmla="*/ 2322 w 5368"/>
                <a:gd name="T25" fmla="*/ 5699 h 5700"/>
                <a:gd name="T26" fmla="*/ 4281 w 5368"/>
                <a:gd name="T27" fmla="*/ 5699 h 5700"/>
                <a:gd name="T28" fmla="*/ 4281 w 5368"/>
                <a:gd name="T29" fmla="*/ 5157 h 5700"/>
                <a:gd name="T30" fmla="*/ 5005 w 5368"/>
                <a:gd name="T31" fmla="*/ 4494 h 5700"/>
                <a:gd name="T32" fmla="*/ 5005 w 5368"/>
                <a:gd name="T33" fmla="*/ 4494 h 5700"/>
                <a:gd name="T34" fmla="*/ 5005 w 5368"/>
                <a:gd name="T35" fmla="*/ 4163 h 5700"/>
                <a:gd name="T36" fmla="*/ 5246 w 5368"/>
                <a:gd name="T37" fmla="*/ 4163 h 5700"/>
                <a:gd name="T38" fmla="*/ 5367 w 5368"/>
                <a:gd name="T39" fmla="*/ 4042 h 5700"/>
                <a:gd name="T40" fmla="*/ 5005 w 5368"/>
                <a:gd name="T41" fmla="*/ 3016 h 5700"/>
                <a:gd name="T42" fmla="*/ 2925 w 5368"/>
                <a:gd name="T43" fmla="*/ 2836 h 5700"/>
                <a:gd name="T44" fmla="*/ 2925 w 5368"/>
                <a:gd name="T45" fmla="*/ 2836 h 5700"/>
                <a:gd name="T46" fmla="*/ 2804 w 5368"/>
                <a:gd name="T47" fmla="*/ 2956 h 5700"/>
                <a:gd name="T48" fmla="*/ 2684 w 5368"/>
                <a:gd name="T49" fmla="*/ 2956 h 5700"/>
                <a:gd name="T50" fmla="*/ 2563 w 5368"/>
                <a:gd name="T51" fmla="*/ 3077 h 5700"/>
                <a:gd name="T52" fmla="*/ 2834 w 5368"/>
                <a:gd name="T53" fmla="*/ 3649 h 5700"/>
                <a:gd name="T54" fmla="*/ 2081 w 5368"/>
                <a:gd name="T55" fmla="*/ 3046 h 5700"/>
                <a:gd name="T56" fmla="*/ 1960 w 5368"/>
                <a:gd name="T57" fmla="*/ 2956 h 5700"/>
                <a:gd name="T58" fmla="*/ 362 w 5368"/>
                <a:gd name="T59" fmla="*/ 2956 h 5700"/>
                <a:gd name="T60" fmla="*/ 241 w 5368"/>
                <a:gd name="T61" fmla="*/ 2836 h 5700"/>
                <a:gd name="T62" fmla="*/ 241 w 5368"/>
                <a:gd name="T63" fmla="*/ 362 h 5700"/>
                <a:gd name="T64" fmla="*/ 362 w 5368"/>
                <a:gd name="T65" fmla="*/ 242 h 5700"/>
                <a:gd name="T66" fmla="*/ 2804 w 5368"/>
                <a:gd name="T67" fmla="*/ 242 h 5700"/>
                <a:gd name="T68" fmla="*/ 2925 w 5368"/>
                <a:gd name="T69" fmla="*/ 362 h 5700"/>
                <a:gd name="T70" fmla="*/ 2925 w 5368"/>
                <a:gd name="T71" fmla="*/ 2836 h 5700"/>
                <a:gd name="T72" fmla="*/ 4462 w 5368"/>
                <a:gd name="T73" fmla="*/ 3439 h 5700"/>
                <a:gd name="T74" fmla="*/ 4462 w 5368"/>
                <a:gd name="T75" fmla="*/ 3439 h 5700"/>
                <a:gd name="T76" fmla="*/ 4281 w 5368"/>
                <a:gd name="T77" fmla="*/ 3257 h 5700"/>
                <a:gd name="T78" fmla="*/ 4462 w 5368"/>
                <a:gd name="T79" fmla="*/ 3077 h 5700"/>
                <a:gd name="T80" fmla="*/ 4643 w 5368"/>
                <a:gd name="T81" fmla="*/ 3257 h 5700"/>
                <a:gd name="T82" fmla="*/ 4462 w 5368"/>
                <a:gd name="T83" fmla="*/ 3439 h 5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68" h="5700">
                  <a:moveTo>
                    <a:pt x="5005" y="3016"/>
                  </a:moveTo>
                  <a:lnTo>
                    <a:pt x="5005" y="3016"/>
                  </a:lnTo>
                  <a:cubicBezTo>
                    <a:pt x="4914" y="2263"/>
                    <a:pt x="4221" y="1659"/>
                    <a:pt x="3408" y="1659"/>
                  </a:cubicBezTo>
                  <a:cubicBezTo>
                    <a:pt x="3347" y="1659"/>
                    <a:pt x="3257" y="1659"/>
                    <a:pt x="3166" y="1689"/>
                  </a:cubicBezTo>
                  <a:cubicBezTo>
                    <a:pt x="3166" y="362"/>
                    <a:pt x="3166" y="362"/>
                    <a:pt x="3166" y="362"/>
                  </a:cubicBezTo>
                  <a:cubicBezTo>
                    <a:pt x="3166" y="151"/>
                    <a:pt x="3016" y="0"/>
                    <a:pt x="2804" y="0"/>
                  </a:cubicBezTo>
                  <a:cubicBezTo>
                    <a:pt x="362" y="0"/>
                    <a:pt x="362" y="0"/>
                    <a:pt x="362" y="0"/>
                  </a:cubicBezTo>
                  <a:cubicBezTo>
                    <a:pt x="151" y="0"/>
                    <a:pt x="0" y="151"/>
                    <a:pt x="0" y="362"/>
                  </a:cubicBezTo>
                  <a:cubicBezTo>
                    <a:pt x="0" y="2836"/>
                    <a:pt x="0" y="2836"/>
                    <a:pt x="0" y="2836"/>
                  </a:cubicBezTo>
                  <a:cubicBezTo>
                    <a:pt x="0" y="3046"/>
                    <a:pt x="151" y="3198"/>
                    <a:pt x="362" y="3198"/>
                  </a:cubicBezTo>
                  <a:cubicBezTo>
                    <a:pt x="1839" y="3198"/>
                    <a:pt x="1839" y="3198"/>
                    <a:pt x="1839" y="3198"/>
                  </a:cubicBezTo>
                  <a:cubicBezTo>
                    <a:pt x="1839" y="3649"/>
                    <a:pt x="2020" y="4042"/>
                    <a:pt x="2322" y="4313"/>
                  </a:cubicBezTo>
                  <a:cubicBezTo>
                    <a:pt x="2322" y="5699"/>
                    <a:pt x="2322" y="5699"/>
                    <a:pt x="2322" y="5699"/>
                  </a:cubicBezTo>
                  <a:cubicBezTo>
                    <a:pt x="4281" y="5699"/>
                    <a:pt x="4281" y="5699"/>
                    <a:pt x="4281" y="5699"/>
                  </a:cubicBezTo>
                  <a:cubicBezTo>
                    <a:pt x="4281" y="5157"/>
                    <a:pt x="4281" y="5157"/>
                    <a:pt x="4281" y="5157"/>
                  </a:cubicBezTo>
                  <a:cubicBezTo>
                    <a:pt x="4673" y="5157"/>
                    <a:pt x="4975" y="4855"/>
                    <a:pt x="5005" y="4494"/>
                  </a:cubicBezTo>
                  <a:lnTo>
                    <a:pt x="5005" y="4494"/>
                  </a:lnTo>
                  <a:cubicBezTo>
                    <a:pt x="5005" y="4163"/>
                    <a:pt x="5005" y="4163"/>
                    <a:pt x="5005" y="4163"/>
                  </a:cubicBezTo>
                  <a:cubicBezTo>
                    <a:pt x="5246" y="4163"/>
                    <a:pt x="5246" y="4163"/>
                    <a:pt x="5246" y="4163"/>
                  </a:cubicBezTo>
                  <a:cubicBezTo>
                    <a:pt x="5337" y="4163"/>
                    <a:pt x="5367" y="4102"/>
                    <a:pt x="5367" y="4042"/>
                  </a:cubicBezTo>
                  <a:cubicBezTo>
                    <a:pt x="5367" y="4011"/>
                    <a:pt x="5005" y="3016"/>
                    <a:pt x="5005" y="3016"/>
                  </a:cubicBezTo>
                  <a:close/>
                  <a:moveTo>
                    <a:pt x="2925" y="2836"/>
                  </a:moveTo>
                  <a:lnTo>
                    <a:pt x="2925" y="2836"/>
                  </a:lnTo>
                  <a:cubicBezTo>
                    <a:pt x="2925" y="2896"/>
                    <a:pt x="2864" y="2956"/>
                    <a:pt x="2804" y="2956"/>
                  </a:cubicBezTo>
                  <a:cubicBezTo>
                    <a:pt x="2684" y="2956"/>
                    <a:pt x="2684" y="2956"/>
                    <a:pt x="2684" y="2956"/>
                  </a:cubicBezTo>
                  <a:cubicBezTo>
                    <a:pt x="2623" y="2956"/>
                    <a:pt x="2563" y="3016"/>
                    <a:pt x="2563" y="3077"/>
                  </a:cubicBezTo>
                  <a:cubicBezTo>
                    <a:pt x="2563" y="3287"/>
                    <a:pt x="2684" y="3499"/>
                    <a:pt x="2834" y="3649"/>
                  </a:cubicBezTo>
                  <a:cubicBezTo>
                    <a:pt x="2170" y="3529"/>
                    <a:pt x="2081" y="3077"/>
                    <a:pt x="2081" y="3046"/>
                  </a:cubicBezTo>
                  <a:cubicBezTo>
                    <a:pt x="2051" y="3016"/>
                    <a:pt x="2020" y="2956"/>
                    <a:pt x="1960" y="2956"/>
                  </a:cubicBezTo>
                  <a:cubicBezTo>
                    <a:pt x="362" y="2956"/>
                    <a:pt x="362" y="2956"/>
                    <a:pt x="362" y="2956"/>
                  </a:cubicBezTo>
                  <a:cubicBezTo>
                    <a:pt x="301" y="2956"/>
                    <a:pt x="241" y="2896"/>
                    <a:pt x="241" y="2836"/>
                  </a:cubicBezTo>
                  <a:cubicBezTo>
                    <a:pt x="241" y="362"/>
                    <a:pt x="241" y="362"/>
                    <a:pt x="241" y="362"/>
                  </a:cubicBezTo>
                  <a:cubicBezTo>
                    <a:pt x="241" y="303"/>
                    <a:pt x="301" y="242"/>
                    <a:pt x="362" y="242"/>
                  </a:cubicBezTo>
                  <a:cubicBezTo>
                    <a:pt x="2804" y="242"/>
                    <a:pt x="2804" y="242"/>
                    <a:pt x="2804" y="242"/>
                  </a:cubicBezTo>
                  <a:cubicBezTo>
                    <a:pt x="2864" y="242"/>
                    <a:pt x="2925" y="303"/>
                    <a:pt x="2925" y="362"/>
                  </a:cubicBezTo>
                  <a:lnTo>
                    <a:pt x="2925" y="2836"/>
                  </a:lnTo>
                  <a:close/>
                  <a:moveTo>
                    <a:pt x="4462" y="3439"/>
                  </a:moveTo>
                  <a:lnTo>
                    <a:pt x="4462" y="3439"/>
                  </a:lnTo>
                  <a:cubicBezTo>
                    <a:pt x="4372" y="3439"/>
                    <a:pt x="4281" y="3348"/>
                    <a:pt x="4281" y="3257"/>
                  </a:cubicBezTo>
                  <a:cubicBezTo>
                    <a:pt x="4281" y="3167"/>
                    <a:pt x="4372" y="3077"/>
                    <a:pt x="4462" y="3077"/>
                  </a:cubicBezTo>
                  <a:cubicBezTo>
                    <a:pt x="4552" y="3077"/>
                    <a:pt x="4643" y="3167"/>
                    <a:pt x="4643" y="3257"/>
                  </a:cubicBezTo>
                  <a:cubicBezTo>
                    <a:pt x="4643" y="3348"/>
                    <a:pt x="4552" y="3439"/>
                    <a:pt x="4462" y="343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68" name="Freeform 67"/>
            <p:cNvSpPr>
              <a:spLocks noChangeArrowheads="1"/>
            </p:cNvSpPr>
            <p:nvPr/>
          </p:nvSpPr>
          <p:spPr bwMode="auto">
            <a:xfrm>
              <a:off x="5693410" y="1878421"/>
              <a:ext cx="401638" cy="76200"/>
            </a:xfrm>
            <a:custGeom>
              <a:avLst/>
              <a:gdLst>
                <a:gd name="T0" fmla="*/ 0 w 1117"/>
                <a:gd name="T1" fmla="*/ 211 h 212"/>
                <a:gd name="T2" fmla="*/ 1116 w 1117"/>
                <a:gd name="T3" fmla="*/ 211 h 212"/>
                <a:gd name="T4" fmla="*/ 1116 w 1117"/>
                <a:gd name="T5" fmla="*/ 0 h 212"/>
                <a:gd name="T6" fmla="*/ 0 w 1117"/>
                <a:gd name="T7" fmla="*/ 0 h 212"/>
                <a:gd name="T8" fmla="*/ 0 w 1117"/>
                <a:gd name="T9" fmla="*/ 211 h 212"/>
              </a:gdLst>
              <a:ahLst/>
              <a:cxnLst>
                <a:cxn ang="0">
                  <a:pos x="T0" y="T1"/>
                </a:cxn>
                <a:cxn ang="0">
                  <a:pos x="T2" y="T3"/>
                </a:cxn>
                <a:cxn ang="0">
                  <a:pos x="T4" y="T5"/>
                </a:cxn>
                <a:cxn ang="0">
                  <a:pos x="T6" y="T7"/>
                </a:cxn>
                <a:cxn ang="0">
                  <a:pos x="T8" y="T9"/>
                </a:cxn>
              </a:cxnLst>
              <a:rect l="0" t="0" r="r" b="b"/>
              <a:pathLst>
                <a:path w="1117" h="212">
                  <a:moveTo>
                    <a:pt x="0" y="211"/>
                  </a:moveTo>
                  <a:lnTo>
                    <a:pt x="1116" y="211"/>
                  </a:lnTo>
                  <a:lnTo>
                    <a:pt x="1116" y="0"/>
                  </a:lnTo>
                  <a:lnTo>
                    <a:pt x="0" y="0"/>
                  </a:lnTo>
                  <a:lnTo>
                    <a:pt x="0" y="2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69" name="Freeform 68"/>
            <p:cNvSpPr>
              <a:spLocks noChangeArrowheads="1"/>
            </p:cNvSpPr>
            <p:nvPr/>
          </p:nvSpPr>
          <p:spPr bwMode="auto">
            <a:xfrm>
              <a:off x="5693410" y="2172109"/>
              <a:ext cx="401638" cy="87312"/>
            </a:xfrm>
            <a:custGeom>
              <a:avLst/>
              <a:gdLst>
                <a:gd name="T0" fmla="*/ 0 w 1117"/>
                <a:gd name="T1" fmla="*/ 241 h 242"/>
                <a:gd name="T2" fmla="*/ 1116 w 1117"/>
                <a:gd name="T3" fmla="*/ 241 h 242"/>
                <a:gd name="T4" fmla="*/ 1116 w 1117"/>
                <a:gd name="T5" fmla="*/ 0 h 242"/>
                <a:gd name="T6" fmla="*/ 0 w 1117"/>
                <a:gd name="T7" fmla="*/ 0 h 242"/>
                <a:gd name="T8" fmla="*/ 0 w 1117"/>
                <a:gd name="T9" fmla="*/ 241 h 242"/>
              </a:gdLst>
              <a:ahLst/>
              <a:cxnLst>
                <a:cxn ang="0">
                  <a:pos x="T0" y="T1"/>
                </a:cxn>
                <a:cxn ang="0">
                  <a:pos x="T2" y="T3"/>
                </a:cxn>
                <a:cxn ang="0">
                  <a:pos x="T4" y="T5"/>
                </a:cxn>
                <a:cxn ang="0">
                  <a:pos x="T6" y="T7"/>
                </a:cxn>
                <a:cxn ang="0">
                  <a:pos x="T8" y="T9"/>
                </a:cxn>
              </a:cxnLst>
              <a:rect l="0" t="0" r="r" b="b"/>
              <a:pathLst>
                <a:path w="1117" h="242">
                  <a:moveTo>
                    <a:pt x="0" y="241"/>
                  </a:moveTo>
                  <a:lnTo>
                    <a:pt x="1116" y="241"/>
                  </a:lnTo>
                  <a:lnTo>
                    <a:pt x="1116" y="0"/>
                  </a:lnTo>
                  <a:lnTo>
                    <a:pt x="0" y="0"/>
                  </a:lnTo>
                  <a:lnTo>
                    <a:pt x="0" y="24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70" name="Freeform 69"/>
            <p:cNvSpPr>
              <a:spLocks noChangeArrowheads="1"/>
            </p:cNvSpPr>
            <p:nvPr/>
          </p:nvSpPr>
          <p:spPr bwMode="auto">
            <a:xfrm>
              <a:off x="5693410" y="2475321"/>
              <a:ext cx="401638" cy="76200"/>
            </a:xfrm>
            <a:custGeom>
              <a:avLst/>
              <a:gdLst>
                <a:gd name="T0" fmla="*/ 0 w 1117"/>
                <a:gd name="T1" fmla="*/ 211 h 212"/>
                <a:gd name="T2" fmla="*/ 1116 w 1117"/>
                <a:gd name="T3" fmla="*/ 211 h 212"/>
                <a:gd name="T4" fmla="*/ 1116 w 1117"/>
                <a:gd name="T5" fmla="*/ 0 h 212"/>
                <a:gd name="T6" fmla="*/ 0 w 1117"/>
                <a:gd name="T7" fmla="*/ 0 h 212"/>
                <a:gd name="T8" fmla="*/ 0 w 1117"/>
                <a:gd name="T9" fmla="*/ 211 h 212"/>
              </a:gdLst>
              <a:ahLst/>
              <a:cxnLst>
                <a:cxn ang="0">
                  <a:pos x="T0" y="T1"/>
                </a:cxn>
                <a:cxn ang="0">
                  <a:pos x="T2" y="T3"/>
                </a:cxn>
                <a:cxn ang="0">
                  <a:pos x="T4" y="T5"/>
                </a:cxn>
                <a:cxn ang="0">
                  <a:pos x="T6" y="T7"/>
                </a:cxn>
                <a:cxn ang="0">
                  <a:pos x="T8" y="T9"/>
                </a:cxn>
              </a:cxnLst>
              <a:rect l="0" t="0" r="r" b="b"/>
              <a:pathLst>
                <a:path w="1117" h="212">
                  <a:moveTo>
                    <a:pt x="0" y="211"/>
                  </a:moveTo>
                  <a:lnTo>
                    <a:pt x="1116" y="211"/>
                  </a:lnTo>
                  <a:lnTo>
                    <a:pt x="1116" y="0"/>
                  </a:lnTo>
                  <a:lnTo>
                    <a:pt x="0" y="0"/>
                  </a:lnTo>
                  <a:lnTo>
                    <a:pt x="0" y="2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71" name="Freeform 70"/>
            <p:cNvSpPr>
              <a:spLocks noChangeArrowheads="1"/>
            </p:cNvSpPr>
            <p:nvPr/>
          </p:nvSpPr>
          <p:spPr bwMode="auto">
            <a:xfrm>
              <a:off x="5291773" y="1779996"/>
              <a:ext cx="325437" cy="260350"/>
            </a:xfrm>
            <a:custGeom>
              <a:avLst/>
              <a:gdLst>
                <a:gd name="T0" fmla="*/ 664 w 906"/>
                <a:gd name="T1" fmla="*/ 60 h 725"/>
                <a:gd name="T2" fmla="*/ 664 w 906"/>
                <a:gd name="T3" fmla="*/ 60 h 725"/>
                <a:gd name="T4" fmla="*/ 362 w 906"/>
                <a:gd name="T5" fmla="*/ 453 h 725"/>
                <a:gd name="T6" fmla="*/ 211 w 906"/>
                <a:gd name="T7" fmla="*/ 392 h 725"/>
                <a:gd name="T8" fmla="*/ 31 w 906"/>
                <a:gd name="T9" fmla="*/ 453 h 725"/>
                <a:gd name="T10" fmla="*/ 90 w 906"/>
                <a:gd name="T11" fmla="*/ 604 h 725"/>
                <a:gd name="T12" fmla="*/ 332 w 906"/>
                <a:gd name="T13" fmla="*/ 724 h 725"/>
                <a:gd name="T14" fmla="*/ 392 w 906"/>
                <a:gd name="T15" fmla="*/ 724 h 725"/>
                <a:gd name="T16" fmla="*/ 482 w 906"/>
                <a:gd name="T17" fmla="*/ 694 h 725"/>
                <a:gd name="T18" fmla="*/ 844 w 906"/>
                <a:gd name="T19" fmla="*/ 212 h 725"/>
                <a:gd name="T20" fmla="*/ 844 w 906"/>
                <a:gd name="T21" fmla="*/ 60 h 725"/>
                <a:gd name="T22" fmla="*/ 664 w 906"/>
                <a:gd name="T23" fmla="*/ 6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6" h="725">
                  <a:moveTo>
                    <a:pt x="664" y="60"/>
                  </a:moveTo>
                  <a:lnTo>
                    <a:pt x="664" y="60"/>
                  </a:lnTo>
                  <a:cubicBezTo>
                    <a:pt x="362" y="453"/>
                    <a:pt x="362" y="453"/>
                    <a:pt x="362" y="453"/>
                  </a:cubicBezTo>
                  <a:cubicBezTo>
                    <a:pt x="211" y="392"/>
                    <a:pt x="211" y="392"/>
                    <a:pt x="211" y="392"/>
                  </a:cubicBezTo>
                  <a:cubicBezTo>
                    <a:pt x="151" y="362"/>
                    <a:pt x="60" y="392"/>
                    <a:pt x="31" y="453"/>
                  </a:cubicBezTo>
                  <a:cubicBezTo>
                    <a:pt x="0" y="513"/>
                    <a:pt x="31" y="574"/>
                    <a:pt x="90" y="604"/>
                  </a:cubicBezTo>
                  <a:cubicBezTo>
                    <a:pt x="332" y="724"/>
                    <a:pt x="332" y="724"/>
                    <a:pt x="332" y="724"/>
                  </a:cubicBezTo>
                  <a:cubicBezTo>
                    <a:pt x="362" y="724"/>
                    <a:pt x="362" y="724"/>
                    <a:pt x="392" y="724"/>
                  </a:cubicBezTo>
                  <a:cubicBezTo>
                    <a:pt x="422" y="724"/>
                    <a:pt x="452" y="724"/>
                    <a:pt x="482" y="694"/>
                  </a:cubicBezTo>
                  <a:cubicBezTo>
                    <a:pt x="844" y="212"/>
                    <a:pt x="844" y="212"/>
                    <a:pt x="844" y="212"/>
                  </a:cubicBezTo>
                  <a:cubicBezTo>
                    <a:pt x="905" y="151"/>
                    <a:pt x="875" y="91"/>
                    <a:pt x="844" y="60"/>
                  </a:cubicBezTo>
                  <a:cubicBezTo>
                    <a:pt x="784" y="0"/>
                    <a:pt x="694" y="30"/>
                    <a:pt x="664" y="6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72" name="Freeform 71"/>
            <p:cNvSpPr>
              <a:spLocks noChangeArrowheads="1"/>
            </p:cNvSpPr>
            <p:nvPr/>
          </p:nvSpPr>
          <p:spPr bwMode="auto">
            <a:xfrm>
              <a:off x="5291773" y="2084796"/>
              <a:ext cx="325437" cy="260350"/>
            </a:xfrm>
            <a:custGeom>
              <a:avLst/>
              <a:gdLst>
                <a:gd name="T0" fmla="*/ 664 w 906"/>
                <a:gd name="T1" fmla="*/ 60 h 725"/>
                <a:gd name="T2" fmla="*/ 664 w 906"/>
                <a:gd name="T3" fmla="*/ 60 h 725"/>
                <a:gd name="T4" fmla="*/ 362 w 906"/>
                <a:gd name="T5" fmla="*/ 452 h 725"/>
                <a:gd name="T6" fmla="*/ 211 w 906"/>
                <a:gd name="T7" fmla="*/ 362 h 725"/>
                <a:gd name="T8" fmla="*/ 31 w 906"/>
                <a:gd name="T9" fmla="*/ 422 h 725"/>
                <a:gd name="T10" fmla="*/ 90 w 906"/>
                <a:gd name="T11" fmla="*/ 573 h 725"/>
                <a:gd name="T12" fmla="*/ 332 w 906"/>
                <a:gd name="T13" fmla="*/ 694 h 725"/>
                <a:gd name="T14" fmla="*/ 392 w 906"/>
                <a:gd name="T15" fmla="*/ 724 h 725"/>
                <a:gd name="T16" fmla="*/ 482 w 906"/>
                <a:gd name="T17" fmla="*/ 663 h 725"/>
                <a:gd name="T18" fmla="*/ 844 w 906"/>
                <a:gd name="T19" fmla="*/ 211 h 725"/>
                <a:gd name="T20" fmla="*/ 844 w 906"/>
                <a:gd name="T21" fmla="*/ 30 h 725"/>
                <a:gd name="T22" fmla="*/ 664 w 906"/>
                <a:gd name="T23" fmla="*/ 6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6" h="725">
                  <a:moveTo>
                    <a:pt x="664" y="60"/>
                  </a:moveTo>
                  <a:lnTo>
                    <a:pt x="664" y="60"/>
                  </a:lnTo>
                  <a:cubicBezTo>
                    <a:pt x="362" y="452"/>
                    <a:pt x="362" y="452"/>
                    <a:pt x="362" y="452"/>
                  </a:cubicBezTo>
                  <a:cubicBezTo>
                    <a:pt x="211" y="362"/>
                    <a:pt x="211" y="362"/>
                    <a:pt x="211" y="362"/>
                  </a:cubicBezTo>
                  <a:cubicBezTo>
                    <a:pt x="151" y="362"/>
                    <a:pt x="60" y="362"/>
                    <a:pt x="31" y="422"/>
                  </a:cubicBezTo>
                  <a:cubicBezTo>
                    <a:pt x="0" y="482"/>
                    <a:pt x="31" y="573"/>
                    <a:pt x="90" y="573"/>
                  </a:cubicBezTo>
                  <a:cubicBezTo>
                    <a:pt x="332" y="694"/>
                    <a:pt x="332" y="694"/>
                    <a:pt x="332" y="694"/>
                  </a:cubicBezTo>
                  <a:cubicBezTo>
                    <a:pt x="362" y="724"/>
                    <a:pt x="362" y="724"/>
                    <a:pt x="392" y="724"/>
                  </a:cubicBezTo>
                  <a:cubicBezTo>
                    <a:pt x="422" y="724"/>
                    <a:pt x="452" y="694"/>
                    <a:pt x="482" y="663"/>
                  </a:cubicBezTo>
                  <a:cubicBezTo>
                    <a:pt x="844" y="211"/>
                    <a:pt x="844" y="211"/>
                    <a:pt x="844" y="211"/>
                  </a:cubicBezTo>
                  <a:cubicBezTo>
                    <a:pt x="905" y="150"/>
                    <a:pt x="875" y="60"/>
                    <a:pt x="844" y="30"/>
                  </a:cubicBezTo>
                  <a:cubicBezTo>
                    <a:pt x="784" y="0"/>
                    <a:pt x="694" y="0"/>
                    <a:pt x="664" y="6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73" name="Freeform 72"/>
            <p:cNvSpPr>
              <a:spLocks noChangeArrowheads="1"/>
            </p:cNvSpPr>
            <p:nvPr/>
          </p:nvSpPr>
          <p:spPr bwMode="auto">
            <a:xfrm>
              <a:off x="5334635" y="2421346"/>
              <a:ext cx="239713" cy="217488"/>
            </a:xfrm>
            <a:custGeom>
              <a:avLst/>
              <a:gdLst>
                <a:gd name="T0" fmla="*/ 603 w 665"/>
                <a:gd name="T1" fmla="*/ 60 h 604"/>
                <a:gd name="T2" fmla="*/ 603 w 665"/>
                <a:gd name="T3" fmla="*/ 60 h 604"/>
                <a:gd name="T4" fmla="*/ 423 w 665"/>
                <a:gd name="T5" fmla="*/ 60 h 604"/>
                <a:gd name="T6" fmla="*/ 332 w 665"/>
                <a:gd name="T7" fmla="*/ 151 h 604"/>
                <a:gd name="T8" fmla="*/ 242 w 665"/>
                <a:gd name="T9" fmla="*/ 60 h 604"/>
                <a:gd name="T10" fmla="*/ 61 w 665"/>
                <a:gd name="T11" fmla="*/ 60 h 604"/>
                <a:gd name="T12" fmla="*/ 61 w 665"/>
                <a:gd name="T13" fmla="*/ 210 h 604"/>
                <a:gd name="T14" fmla="*/ 152 w 665"/>
                <a:gd name="T15" fmla="*/ 331 h 604"/>
                <a:gd name="T16" fmla="*/ 61 w 665"/>
                <a:gd name="T17" fmla="*/ 422 h 604"/>
                <a:gd name="T18" fmla="*/ 61 w 665"/>
                <a:gd name="T19" fmla="*/ 572 h 604"/>
                <a:gd name="T20" fmla="*/ 152 w 665"/>
                <a:gd name="T21" fmla="*/ 603 h 604"/>
                <a:gd name="T22" fmla="*/ 242 w 665"/>
                <a:gd name="T23" fmla="*/ 572 h 604"/>
                <a:gd name="T24" fmla="*/ 332 w 665"/>
                <a:gd name="T25" fmla="*/ 483 h 604"/>
                <a:gd name="T26" fmla="*/ 423 w 665"/>
                <a:gd name="T27" fmla="*/ 572 h 604"/>
                <a:gd name="T28" fmla="*/ 514 w 665"/>
                <a:gd name="T29" fmla="*/ 603 h 604"/>
                <a:gd name="T30" fmla="*/ 603 w 665"/>
                <a:gd name="T31" fmla="*/ 572 h 604"/>
                <a:gd name="T32" fmla="*/ 603 w 665"/>
                <a:gd name="T33" fmla="*/ 422 h 604"/>
                <a:gd name="T34" fmla="*/ 514 w 665"/>
                <a:gd name="T35" fmla="*/ 331 h 604"/>
                <a:gd name="T36" fmla="*/ 603 w 665"/>
                <a:gd name="T37" fmla="*/ 210 h 604"/>
                <a:gd name="T38" fmla="*/ 603 w 665"/>
                <a:gd name="T39" fmla="*/ 6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5" h="604">
                  <a:moveTo>
                    <a:pt x="603" y="60"/>
                  </a:moveTo>
                  <a:lnTo>
                    <a:pt x="603" y="60"/>
                  </a:lnTo>
                  <a:cubicBezTo>
                    <a:pt x="544" y="0"/>
                    <a:pt x="483" y="0"/>
                    <a:pt x="423" y="60"/>
                  </a:cubicBezTo>
                  <a:cubicBezTo>
                    <a:pt x="332" y="151"/>
                    <a:pt x="332" y="151"/>
                    <a:pt x="332" y="151"/>
                  </a:cubicBezTo>
                  <a:cubicBezTo>
                    <a:pt x="242" y="60"/>
                    <a:pt x="242" y="60"/>
                    <a:pt x="242" y="60"/>
                  </a:cubicBezTo>
                  <a:cubicBezTo>
                    <a:pt x="182" y="0"/>
                    <a:pt x="121" y="0"/>
                    <a:pt x="61" y="60"/>
                  </a:cubicBezTo>
                  <a:cubicBezTo>
                    <a:pt x="0" y="90"/>
                    <a:pt x="0" y="180"/>
                    <a:pt x="61" y="210"/>
                  </a:cubicBezTo>
                  <a:cubicBezTo>
                    <a:pt x="152" y="331"/>
                    <a:pt x="152" y="331"/>
                    <a:pt x="152" y="331"/>
                  </a:cubicBezTo>
                  <a:cubicBezTo>
                    <a:pt x="61" y="422"/>
                    <a:pt x="61" y="422"/>
                    <a:pt x="61" y="422"/>
                  </a:cubicBezTo>
                  <a:cubicBezTo>
                    <a:pt x="0" y="452"/>
                    <a:pt x="0" y="542"/>
                    <a:pt x="61" y="572"/>
                  </a:cubicBezTo>
                  <a:cubicBezTo>
                    <a:pt x="91" y="603"/>
                    <a:pt x="121" y="603"/>
                    <a:pt x="152" y="603"/>
                  </a:cubicBezTo>
                  <a:cubicBezTo>
                    <a:pt x="182" y="603"/>
                    <a:pt x="212" y="603"/>
                    <a:pt x="242" y="572"/>
                  </a:cubicBezTo>
                  <a:cubicBezTo>
                    <a:pt x="332" y="483"/>
                    <a:pt x="332" y="483"/>
                    <a:pt x="332" y="483"/>
                  </a:cubicBezTo>
                  <a:cubicBezTo>
                    <a:pt x="423" y="572"/>
                    <a:pt x="423" y="572"/>
                    <a:pt x="423" y="572"/>
                  </a:cubicBezTo>
                  <a:cubicBezTo>
                    <a:pt x="453" y="603"/>
                    <a:pt x="483" y="603"/>
                    <a:pt x="514" y="603"/>
                  </a:cubicBezTo>
                  <a:cubicBezTo>
                    <a:pt x="544" y="603"/>
                    <a:pt x="574" y="603"/>
                    <a:pt x="603" y="572"/>
                  </a:cubicBezTo>
                  <a:cubicBezTo>
                    <a:pt x="664" y="542"/>
                    <a:pt x="664" y="452"/>
                    <a:pt x="603" y="422"/>
                  </a:cubicBezTo>
                  <a:cubicBezTo>
                    <a:pt x="514" y="331"/>
                    <a:pt x="514" y="331"/>
                    <a:pt x="514" y="331"/>
                  </a:cubicBezTo>
                  <a:cubicBezTo>
                    <a:pt x="603" y="210"/>
                    <a:pt x="603" y="210"/>
                    <a:pt x="603" y="210"/>
                  </a:cubicBezTo>
                  <a:cubicBezTo>
                    <a:pt x="664" y="180"/>
                    <a:pt x="664" y="90"/>
                    <a:pt x="603" y="6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grpSp>
      <p:sp>
        <p:nvSpPr>
          <p:cNvPr id="74" name="TextBox 73"/>
          <p:cNvSpPr txBox="1"/>
          <p:nvPr userDrawn="1"/>
        </p:nvSpPr>
        <p:spPr>
          <a:xfrm>
            <a:off x="4146453" y="668215"/>
            <a:ext cx="2007281" cy="338554"/>
          </a:xfrm>
          <a:prstGeom prst="rect">
            <a:avLst/>
          </a:prstGeom>
          <a:noFill/>
        </p:spPr>
        <p:txBody>
          <a:bodyPr wrap="none" rtlCol="0">
            <a:spAutoFit/>
          </a:bodyPr>
          <a:lstStyle/>
          <a:p>
            <a:r>
              <a:rPr lang="en-US" sz="1600" b="1" dirty="0">
                <a:solidFill>
                  <a:schemeClr val="tx1">
                    <a:lumMod val="75000"/>
                  </a:schemeClr>
                </a:solidFill>
                <a:latin typeface="Arial Black" charset="0"/>
                <a:ea typeface="Arial Black" charset="0"/>
                <a:cs typeface="Arial Black" charset="0"/>
              </a:rPr>
              <a:t>COMPETENCIES</a:t>
            </a:r>
          </a:p>
        </p:txBody>
      </p:sp>
      <p:sp>
        <p:nvSpPr>
          <p:cNvPr id="75" name="Text Placeholder 8"/>
          <p:cNvSpPr>
            <a:spLocks noGrp="1"/>
          </p:cNvSpPr>
          <p:nvPr>
            <p:ph type="body" sz="quarter" idx="10"/>
          </p:nvPr>
        </p:nvSpPr>
        <p:spPr>
          <a:xfrm>
            <a:off x="3680681" y="1207699"/>
            <a:ext cx="5952502" cy="902455"/>
          </a:xfrm>
          <a:prstGeom prst="rect">
            <a:avLst/>
          </a:prstGeom>
        </p:spPr>
        <p:txBody>
          <a:bodyPr/>
          <a:lstStyle>
            <a:lvl1pPr marL="0" indent="0">
              <a:spcAft>
                <a:spcPts val="600"/>
              </a:spcAft>
              <a:buNone/>
              <a:defRPr sz="1200" b="1">
                <a:solidFill>
                  <a:srgbClr val="1F409A"/>
                </a:solidFill>
              </a:defRPr>
            </a:lvl1pPr>
            <a:lvl2pPr marL="457200" indent="0">
              <a:spcAft>
                <a:spcPts val="600"/>
              </a:spcAft>
              <a:buNone/>
              <a:defRPr sz="1200"/>
            </a:lvl2pPr>
            <a:lvl3pPr marL="914400" indent="0">
              <a:spcAft>
                <a:spcPts val="600"/>
              </a:spcAft>
              <a:buNone/>
              <a:defRPr sz="1200"/>
            </a:lvl3pPr>
            <a:lvl4pPr marL="1371600" indent="0">
              <a:spcAft>
                <a:spcPts val="600"/>
              </a:spcAft>
              <a:buNone/>
              <a:defRPr sz="1200"/>
            </a:lvl4pPr>
            <a:lvl5pPr marL="1828800" indent="0">
              <a:spcAft>
                <a:spcPts val="600"/>
              </a:spcAft>
              <a:buNone/>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66701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4" name="Rectangle 23"/>
          <p:cNvSpPr/>
          <p:nvPr userDrawn="1"/>
        </p:nvSpPr>
        <p:spPr>
          <a:xfrm>
            <a:off x="1992923" y="489188"/>
            <a:ext cx="10199077" cy="5606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2" name="Rectangle 21"/>
          <p:cNvSpPr/>
          <p:nvPr userDrawn="1"/>
        </p:nvSpPr>
        <p:spPr>
          <a:xfrm>
            <a:off x="0" y="480646"/>
            <a:ext cx="3153508" cy="5615354"/>
          </a:xfrm>
          <a:prstGeom prst="rect">
            <a:avLst/>
          </a:prstGeom>
          <a:pattFill prst="dkUpDiag">
            <a:fgClr>
              <a:schemeClr val="bg1">
                <a:lumMod val="95000"/>
              </a:schemeClr>
            </a:fgClr>
            <a:bgClr>
              <a:schemeClr val="bg1">
                <a:lumMod val="8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cxnSp>
        <p:nvCxnSpPr>
          <p:cNvPr id="23" name="Straight Connector 22"/>
          <p:cNvCxnSpPr/>
          <p:nvPr userDrawn="1"/>
        </p:nvCxnSpPr>
        <p:spPr>
          <a:xfrm flipH="1">
            <a:off x="-1" y="476506"/>
            <a:ext cx="12192001" cy="0"/>
          </a:xfrm>
          <a:prstGeom prst="line">
            <a:avLst/>
          </a:prstGeom>
          <a:ln w="19050">
            <a:gradFill>
              <a:gsLst>
                <a:gs pos="0">
                  <a:schemeClr val="bg2"/>
                </a:gs>
                <a:gs pos="100000">
                  <a:schemeClr val="tx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flipH="1">
            <a:off x="-1" y="6105928"/>
            <a:ext cx="12192001" cy="0"/>
          </a:xfrm>
          <a:prstGeom prst="line">
            <a:avLst/>
          </a:prstGeom>
          <a:ln w="19050">
            <a:gradFill>
              <a:gsLst>
                <a:gs pos="0">
                  <a:schemeClr val="bg2"/>
                </a:gs>
                <a:gs pos="100000">
                  <a:schemeClr val="tx2"/>
                </a:gs>
              </a:gsLst>
              <a:lin ang="5400000" scaled="1"/>
            </a:gradFill>
          </a:ln>
        </p:spPr>
        <p:style>
          <a:lnRef idx="1">
            <a:schemeClr val="accent1"/>
          </a:lnRef>
          <a:fillRef idx="0">
            <a:schemeClr val="accent1"/>
          </a:fillRef>
          <a:effectRef idx="0">
            <a:schemeClr val="accent1"/>
          </a:effectRef>
          <a:fontRef idx="minor">
            <a:schemeClr val="tx1"/>
          </a:fontRef>
        </p:style>
      </p:cxnSp>
      <p:sp>
        <p:nvSpPr>
          <p:cNvPr id="25" name="TextBox 24"/>
          <p:cNvSpPr txBox="1"/>
          <p:nvPr userDrawn="1"/>
        </p:nvSpPr>
        <p:spPr>
          <a:xfrm>
            <a:off x="8271821" y="150391"/>
            <a:ext cx="3735638" cy="246221"/>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tab pos="1233488" algn="l"/>
              </a:tabLst>
              <a:defRPr/>
            </a:pPr>
            <a:r>
              <a:rPr lang="is-IS" sz="1000" kern="1200" dirty="0">
                <a:solidFill>
                  <a:schemeClr val="bg1"/>
                </a:solidFill>
                <a:effectLst/>
                <a:latin typeface="+mn-lt"/>
                <a:ea typeface="+mn-ea"/>
                <a:cs typeface="+mn-cs"/>
              </a:rPr>
              <a:t>HOME	MOUSE OVER                    CLICK HERE</a:t>
            </a:r>
          </a:p>
        </p:txBody>
      </p:sp>
      <p:sp>
        <p:nvSpPr>
          <p:cNvPr id="26" name="Freeform 25"/>
          <p:cNvSpPr>
            <a:spLocks noChangeArrowheads="1"/>
          </p:cNvSpPr>
          <p:nvPr userDrawn="1"/>
        </p:nvSpPr>
        <p:spPr bwMode="auto">
          <a:xfrm>
            <a:off x="9301519" y="143919"/>
            <a:ext cx="194940" cy="205891"/>
          </a:xfrm>
          <a:custGeom>
            <a:avLst/>
            <a:gdLst>
              <a:gd name="T0" fmla="*/ 1538 w 1569"/>
              <a:gd name="T1" fmla="*/ 1206 h 1659"/>
              <a:gd name="T2" fmla="*/ 1538 w 1569"/>
              <a:gd name="T3" fmla="*/ 1206 h 1659"/>
              <a:gd name="T4" fmla="*/ 1508 w 1569"/>
              <a:gd name="T5" fmla="*/ 844 h 1659"/>
              <a:gd name="T6" fmla="*/ 1447 w 1569"/>
              <a:gd name="T7" fmla="*/ 633 h 1659"/>
              <a:gd name="T8" fmla="*/ 1267 w 1569"/>
              <a:gd name="T9" fmla="*/ 241 h 1659"/>
              <a:gd name="T10" fmla="*/ 1025 w 1569"/>
              <a:gd name="T11" fmla="*/ 180 h 1659"/>
              <a:gd name="T12" fmla="*/ 965 w 1569"/>
              <a:gd name="T13" fmla="*/ 301 h 1659"/>
              <a:gd name="T14" fmla="*/ 996 w 1569"/>
              <a:gd name="T15" fmla="*/ 331 h 1659"/>
              <a:gd name="T16" fmla="*/ 754 w 1569"/>
              <a:gd name="T17" fmla="*/ 271 h 1659"/>
              <a:gd name="T18" fmla="*/ 723 w 1569"/>
              <a:gd name="T19" fmla="*/ 391 h 1659"/>
              <a:gd name="T20" fmla="*/ 723 w 1569"/>
              <a:gd name="T21" fmla="*/ 421 h 1659"/>
              <a:gd name="T22" fmla="*/ 482 w 1569"/>
              <a:gd name="T23" fmla="*/ 331 h 1659"/>
              <a:gd name="T24" fmla="*/ 452 w 1569"/>
              <a:gd name="T25" fmla="*/ 452 h 1659"/>
              <a:gd name="T26" fmla="*/ 482 w 1569"/>
              <a:gd name="T27" fmla="*/ 482 h 1659"/>
              <a:gd name="T28" fmla="*/ 452 w 1569"/>
              <a:gd name="T29" fmla="*/ 452 h 1659"/>
              <a:gd name="T30" fmla="*/ 211 w 1569"/>
              <a:gd name="T31" fmla="*/ 90 h 1659"/>
              <a:gd name="T32" fmla="*/ 60 w 1569"/>
              <a:gd name="T33" fmla="*/ 29 h 1659"/>
              <a:gd name="T34" fmla="*/ 31 w 1569"/>
              <a:gd name="T35" fmla="*/ 180 h 1659"/>
              <a:gd name="T36" fmla="*/ 241 w 1569"/>
              <a:gd name="T37" fmla="*/ 573 h 1659"/>
              <a:gd name="T38" fmla="*/ 482 w 1569"/>
              <a:gd name="T39" fmla="*/ 1024 h 1659"/>
              <a:gd name="T40" fmla="*/ 332 w 1569"/>
              <a:gd name="T41" fmla="*/ 935 h 1659"/>
              <a:gd name="T42" fmla="*/ 31 w 1569"/>
              <a:gd name="T43" fmla="*/ 994 h 1659"/>
              <a:gd name="T44" fmla="*/ 60 w 1569"/>
              <a:gd name="T45" fmla="*/ 1085 h 1659"/>
              <a:gd name="T46" fmla="*/ 332 w 1569"/>
              <a:gd name="T47" fmla="*/ 1326 h 1659"/>
              <a:gd name="T48" fmla="*/ 513 w 1569"/>
              <a:gd name="T49" fmla="*/ 1417 h 1659"/>
              <a:gd name="T50" fmla="*/ 875 w 1569"/>
              <a:gd name="T51" fmla="*/ 1538 h 1659"/>
              <a:gd name="T52" fmla="*/ 935 w 1569"/>
              <a:gd name="T53" fmla="*/ 1658 h 1659"/>
              <a:gd name="T54" fmla="*/ 1297 w 1569"/>
              <a:gd name="T55" fmla="*/ 1447 h 1659"/>
              <a:gd name="T56" fmla="*/ 1478 w 1569"/>
              <a:gd name="T57" fmla="*/ 1356 h 1659"/>
              <a:gd name="T58" fmla="*/ 1568 w 1569"/>
              <a:gd name="T59" fmla="*/ 1297 h 1659"/>
              <a:gd name="T60" fmla="*/ 1538 w 1569"/>
              <a:gd name="T61" fmla="*/ 1206 h 1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69" h="1659">
                <a:moveTo>
                  <a:pt x="1538" y="1206"/>
                </a:moveTo>
                <a:lnTo>
                  <a:pt x="1538" y="1206"/>
                </a:lnTo>
                <a:cubicBezTo>
                  <a:pt x="1478" y="1145"/>
                  <a:pt x="1508" y="844"/>
                  <a:pt x="1508" y="844"/>
                </a:cubicBezTo>
                <a:cubicBezTo>
                  <a:pt x="1508" y="783"/>
                  <a:pt x="1478" y="693"/>
                  <a:pt x="1447" y="633"/>
                </a:cubicBezTo>
                <a:cubicBezTo>
                  <a:pt x="1267" y="241"/>
                  <a:pt x="1267" y="241"/>
                  <a:pt x="1267" y="241"/>
                </a:cubicBezTo>
                <a:cubicBezTo>
                  <a:pt x="1206" y="180"/>
                  <a:pt x="1116" y="120"/>
                  <a:pt x="1025" y="180"/>
                </a:cubicBezTo>
                <a:cubicBezTo>
                  <a:pt x="965" y="211"/>
                  <a:pt x="965" y="271"/>
                  <a:pt x="965" y="301"/>
                </a:cubicBezTo>
                <a:cubicBezTo>
                  <a:pt x="996" y="331"/>
                  <a:pt x="996" y="331"/>
                  <a:pt x="996" y="331"/>
                </a:cubicBezTo>
                <a:cubicBezTo>
                  <a:pt x="965" y="241"/>
                  <a:pt x="844" y="211"/>
                  <a:pt x="754" y="271"/>
                </a:cubicBezTo>
                <a:cubicBezTo>
                  <a:pt x="723" y="271"/>
                  <a:pt x="694" y="331"/>
                  <a:pt x="723" y="391"/>
                </a:cubicBezTo>
                <a:cubicBezTo>
                  <a:pt x="723" y="421"/>
                  <a:pt x="723" y="421"/>
                  <a:pt x="723" y="421"/>
                </a:cubicBezTo>
                <a:cubicBezTo>
                  <a:pt x="694" y="331"/>
                  <a:pt x="573" y="301"/>
                  <a:pt x="482" y="331"/>
                </a:cubicBezTo>
                <a:cubicBezTo>
                  <a:pt x="452" y="361"/>
                  <a:pt x="422" y="421"/>
                  <a:pt x="452" y="452"/>
                </a:cubicBezTo>
                <a:cubicBezTo>
                  <a:pt x="482" y="482"/>
                  <a:pt x="482" y="482"/>
                  <a:pt x="482" y="482"/>
                </a:cubicBezTo>
                <a:cubicBezTo>
                  <a:pt x="452" y="452"/>
                  <a:pt x="452" y="452"/>
                  <a:pt x="452" y="452"/>
                </a:cubicBezTo>
                <a:cubicBezTo>
                  <a:pt x="211" y="90"/>
                  <a:pt x="211" y="90"/>
                  <a:pt x="211" y="90"/>
                </a:cubicBezTo>
                <a:cubicBezTo>
                  <a:pt x="181" y="29"/>
                  <a:pt x="120" y="0"/>
                  <a:pt x="60" y="29"/>
                </a:cubicBezTo>
                <a:cubicBezTo>
                  <a:pt x="31" y="59"/>
                  <a:pt x="0" y="120"/>
                  <a:pt x="31" y="180"/>
                </a:cubicBezTo>
                <a:cubicBezTo>
                  <a:pt x="241" y="573"/>
                  <a:pt x="241" y="573"/>
                  <a:pt x="241" y="573"/>
                </a:cubicBezTo>
                <a:cubicBezTo>
                  <a:pt x="482" y="1024"/>
                  <a:pt x="482" y="1024"/>
                  <a:pt x="482" y="1024"/>
                </a:cubicBezTo>
                <a:cubicBezTo>
                  <a:pt x="332" y="935"/>
                  <a:pt x="332" y="935"/>
                  <a:pt x="332" y="935"/>
                </a:cubicBezTo>
                <a:cubicBezTo>
                  <a:pt x="211" y="904"/>
                  <a:pt x="90" y="904"/>
                  <a:pt x="31" y="994"/>
                </a:cubicBezTo>
                <a:cubicBezTo>
                  <a:pt x="0" y="1024"/>
                  <a:pt x="31" y="1055"/>
                  <a:pt x="60" y="1085"/>
                </a:cubicBezTo>
                <a:cubicBezTo>
                  <a:pt x="332" y="1326"/>
                  <a:pt x="332" y="1326"/>
                  <a:pt x="332" y="1326"/>
                </a:cubicBezTo>
                <a:cubicBezTo>
                  <a:pt x="362" y="1356"/>
                  <a:pt x="452" y="1386"/>
                  <a:pt x="513" y="1417"/>
                </a:cubicBezTo>
                <a:cubicBezTo>
                  <a:pt x="513" y="1417"/>
                  <a:pt x="844" y="1477"/>
                  <a:pt x="875" y="1538"/>
                </a:cubicBezTo>
                <a:cubicBezTo>
                  <a:pt x="935" y="1658"/>
                  <a:pt x="935" y="1658"/>
                  <a:pt x="935" y="1658"/>
                </a:cubicBezTo>
                <a:cubicBezTo>
                  <a:pt x="1297" y="1447"/>
                  <a:pt x="1297" y="1447"/>
                  <a:pt x="1297" y="1447"/>
                </a:cubicBezTo>
                <a:cubicBezTo>
                  <a:pt x="1478" y="1356"/>
                  <a:pt x="1478" y="1356"/>
                  <a:pt x="1478" y="1356"/>
                </a:cubicBezTo>
                <a:cubicBezTo>
                  <a:pt x="1568" y="1297"/>
                  <a:pt x="1568" y="1297"/>
                  <a:pt x="1568" y="1297"/>
                </a:cubicBezTo>
                <a:lnTo>
                  <a:pt x="1538" y="1206"/>
                </a:lnTo>
              </a:path>
            </a:pathLst>
          </a:custGeom>
          <a:solidFill>
            <a:schemeClr val="bg1"/>
          </a:solidFill>
          <a:ln>
            <a:noFill/>
          </a:ln>
          <a:effectLst/>
        </p:spPr>
        <p:txBody>
          <a:bodyPr wrap="none" anchor="ctr"/>
          <a:lstStyle/>
          <a:p>
            <a:endParaRPr lang="en-US"/>
          </a:p>
        </p:txBody>
      </p:sp>
      <p:grpSp>
        <p:nvGrpSpPr>
          <p:cNvPr id="27" name="Group 26"/>
          <p:cNvGrpSpPr/>
          <p:nvPr userDrawn="1"/>
        </p:nvGrpSpPr>
        <p:grpSpPr>
          <a:xfrm>
            <a:off x="10826730" y="82553"/>
            <a:ext cx="254126" cy="269730"/>
            <a:chOff x="4932998" y="543334"/>
            <a:chExt cx="542925" cy="576262"/>
          </a:xfrm>
          <a:solidFill>
            <a:schemeClr val="bg1"/>
          </a:solidFill>
        </p:grpSpPr>
        <p:sp>
          <p:nvSpPr>
            <p:cNvPr id="28" name="Freeform 27"/>
            <p:cNvSpPr>
              <a:spLocks noChangeArrowheads="1"/>
            </p:cNvSpPr>
            <p:nvPr/>
          </p:nvSpPr>
          <p:spPr bwMode="auto">
            <a:xfrm>
              <a:off x="5139373" y="760821"/>
              <a:ext cx="336550" cy="358775"/>
            </a:xfrm>
            <a:custGeom>
              <a:avLst/>
              <a:gdLst>
                <a:gd name="T0" fmla="*/ 633 w 936"/>
                <a:gd name="T1" fmla="*/ 514 h 997"/>
                <a:gd name="T2" fmla="*/ 935 w 936"/>
                <a:gd name="T3" fmla="*/ 362 h 997"/>
                <a:gd name="T4" fmla="*/ 0 w 936"/>
                <a:gd name="T5" fmla="*/ 0 h 997"/>
                <a:gd name="T6" fmla="*/ 332 w 936"/>
                <a:gd name="T7" fmla="*/ 996 h 997"/>
                <a:gd name="T8" fmla="*/ 482 w 936"/>
                <a:gd name="T9" fmla="*/ 694 h 997"/>
                <a:gd name="T10" fmla="*/ 784 w 936"/>
                <a:gd name="T11" fmla="*/ 996 h 997"/>
                <a:gd name="T12" fmla="*/ 935 w 936"/>
                <a:gd name="T13" fmla="*/ 815 h 997"/>
                <a:gd name="T14" fmla="*/ 633 w 936"/>
                <a:gd name="T15" fmla="*/ 514 h 9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6" h="997">
                  <a:moveTo>
                    <a:pt x="633" y="514"/>
                  </a:moveTo>
                  <a:lnTo>
                    <a:pt x="935" y="362"/>
                  </a:lnTo>
                  <a:lnTo>
                    <a:pt x="0" y="0"/>
                  </a:lnTo>
                  <a:lnTo>
                    <a:pt x="332" y="996"/>
                  </a:lnTo>
                  <a:lnTo>
                    <a:pt x="482" y="694"/>
                  </a:lnTo>
                  <a:lnTo>
                    <a:pt x="784" y="996"/>
                  </a:lnTo>
                  <a:lnTo>
                    <a:pt x="935" y="815"/>
                  </a:lnTo>
                  <a:lnTo>
                    <a:pt x="633" y="51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 name="Freeform 28"/>
            <p:cNvSpPr>
              <a:spLocks noChangeArrowheads="1"/>
            </p:cNvSpPr>
            <p:nvPr/>
          </p:nvSpPr>
          <p:spPr bwMode="auto">
            <a:xfrm>
              <a:off x="5204460" y="608421"/>
              <a:ext cx="109538" cy="109538"/>
            </a:xfrm>
            <a:custGeom>
              <a:avLst/>
              <a:gdLst>
                <a:gd name="T0" fmla="*/ 61 w 303"/>
                <a:gd name="T1" fmla="*/ 302 h 303"/>
                <a:gd name="T2" fmla="*/ 61 w 303"/>
                <a:gd name="T3" fmla="*/ 302 h 303"/>
                <a:gd name="T4" fmla="*/ 273 w 303"/>
                <a:gd name="T5" fmla="*/ 60 h 303"/>
                <a:gd name="T6" fmla="*/ 273 w 303"/>
                <a:gd name="T7" fmla="*/ 0 h 303"/>
                <a:gd name="T8" fmla="*/ 242 w 303"/>
                <a:gd name="T9" fmla="*/ 0 h 303"/>
                <a:gd name="T10" fmla="*/ 212 w 303"/>
                <a:gd name="T11" fmla="*/ 0 h 303"/>
                <a:gd name="T12" fmla="*/ 0 w 303"/>
                <a:gd name="T13" fmla="*/ 242 h 303"/>
                <a:gd name="T14" fmla="*/ 0 w 303"/>
                <a:gd name="T15" fmla="*/ 302 h 303"/>
                <a:gd name="T16" fmla="*/ 61 w 303"/>
                <a:gd name="T17" fmla="*/ 30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3">
                  <a:moveTo>
                    <a:pt x="61" y="302"/>
                  </a:moveTo>
                  <a:lnTo>
                    <a:pt x="61" y="302"/>
                  </a:lnTo>
                  <a:cubicBezTo>
                    <a:pt x="273" y="60"/>
                    <a:pt x="273" y="60"/>
                    <a:pt x="273" y="60"/>
                  </a:cubicBezTo>
                  <a:cubicBezTo>
                    <a:pt x="302" y="60"/>
                    <a:pt x="302" y="30"/>
                    <a:pt x="273" y="0"/>
                  </a:cubicBezTo>
                  <a:cubicBezTo>
                    <a:pt x="273" y="0"/>
                    <a:pt x="273" y="0"/>
                    <a:pt x="242" y="0"/>
                  </a:cubicBezTo>
                  <a:cubicBezTo>
                    <a:pt x="242" y="0"/>
                    <a:pt x="242" y="0"/>
                    <a:pt x="212" y="0"/>
                  </a:cubicBezTo>
                  <a:cubicBezTo>
                    <a:pt x="0" y="242"/>
                    <a:pt x="0" y="242"/>
                    <a:pt x="0" y="242"/>
                  </a:cubicBezTo>
                  <a:cubicBezTo>
                    <a:pt x="0" y="272"/>
                    <a:pt x="0" y="272"/>
                    <a:pt x="0" y="302"/>
                  </a:cubicBezTo>
                  <a:cubicBezTo>
                    <a:pt x="31" y="302"/>
                    <a:pt x="31" y="302"/>
                    <a:pt x="61" y="30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 name="Freeform 29"/>
            <p:cNvSpPr>
              <a:spLocks noChangeArrowheads="1"/>
            </p:cNvSpPr>
            <p:nvPr/>
          </p:nvSpPr>
          <p:spPr bwMode="auto">
            <a:xfrm>
              <a:off x="4932998" y="760821"/>
              <a:ext cx="152400" cy="33338"/>
            </a:xfrm>
            <a:custGeom>
              <a:avLst/>
              <a:gdLst>
                <a:gd name="T0" fmla="*/ 422 w 423"/>
                <a:gd name="T1" fmla="*/ 31 h 92"/>
                <a:gd name="T2" fmla="*/ 422 w 423"/>
                <a:gd name="T3" fmla="*/ 31 h 92"/>
                <a:gd name="T4" fmla="*/ 392 w 423"/>
                <a:gd name="T5" fmla="*/ 0 h 92"/>
                <a:gd name="T6" fmla="*/ 61 w 423"/>
                <a:gd name="T7" fmla="*/ 0 h 92"/>
                <a:gd name="T8" fmla="*/ 0 w 423"/>
                <a:gd name="T9" fmla="*/ 31 h 92"/>
                <a:gd name="T10" fmla="*/ 61 w 423"/>
                <a:gd name="T11" fmla="*/ 91 h 92"/>
                <a:gd name="T12" fmla="*/ 392 w 423"/>
                <a:gd name="T13" fmla="*/ 91 h 92"/>
                <a:gd name="T14" fmla="*/ 422 w 423"/>
                <a:gd name="T15" fmla="*/ 31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3" h="92">
                  <a:moveTo>
                    <a:pt x="422" y="31"/>
                  </a:moveTo>
                  <a:lnTo>
                    <a:pt x="422" y="31"/>
                  </a:lnTo>
                  <a:cubicBezTo>
                    <a:pt x="422" y="0"/>
                    <a:pt x="422" y="0"/>
                    <a:pt x="392" y="0"/>
                  </a:cubicBezTo>
                  <a:cubicBezTo>
                    <a:pt x="61" y="0"/>
                    <a:pt x="61" y="0"/>
                    <a:pt x="61" y="0"/>
                  </a:cubicBezTo>
                  <a:cubicBezTo>
                    <a:pt x="30" y="0"/>
                    <a:pt x="0" y="0"/>
                    <a:pt x="0" y="31"/>
                  </a:cubicBezTo>
                  <a:cubicBezTo>
                    <a:pt x="0" y="61"/>
                    <a:pt x="30" y="91"/>
                    <a:pt x="61" y="91"/>
                  </a:cubicBezTo>
                  <a:cubicBezTo>
                    <a:pt x="392" y="91"/>
                    <a:pt x="392" y="91"/>
                    <a:pt x="392" y="91"/>
                  </a:cubicBezTo>
                  <a:cubicBezTo>
                    <a:pt x="422" y="91"/>
                    <a:pt x="422" y="61"/>
                    <a:pt x="422" y="3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 name="Freeform 30"/>
            <p:cNvSpPr>
              <a:spLocks noChangeArrowheads="1"/>
            </p:cNvSpPr>
            <p:nvPr/>
          </p:nvSpPr>
          <p:spPr bwMode="auto">
            <a:xfrm>
              <a:off x="5139373" y="543334"/>
              <a:ext cx="22225" cy="163512"/>
            </a:xfrm>
            <a:custGeom>
              <a:avLst/>
              <a:gdLst>
                <a:gd name="T0" fmla="*/ 30 w 61"/>
                <a:gd name="T1" fmla="*/ 453 h 454"/>
                <a:gd name="T2" fmla="*/ 30 w 61"/>
                <a:gd name="T3" fmla="*/ 453 h 454"/>
                <a:gd name="T4" fmla="*/ 60 w 61"/>
                <a:gd name="T5" fmla="*/ 423 h 454"/>
                <a:gd name="T6" fmla="*/ 60 w 61"/>
                <a:gd name="T7" fmla="*/ 31 h 454"/>
                <a:gd name="T8" fmla="*/ 30 w 61"/>
                <a:gd name="T9" fmla="*/ 0 h 454"/>
                <a:gd name="T10" fmla="*/ 0 w 61"/>
                <a:gd name="T11" fmla="*/ 31 h 454"/>
                <a:gd name="T12" fmla="*/ 0 w 61"/>
                <a:gd name="T13" fmla="*/ 423 h 454"/>
                <a:gd name="T14" fmla="*/ 30 w 61"/>
                <a:gd name="T15" fmla="*/ 453 h 4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454">
                  <a:moveTo>
                    <a:pt x="30" y="453"/>
                  </a:moveTo>
                  <a:lnTo>
                    <a:pt x="30" y="453"/>
                  </a:lnTo>
                  <a:cubicBezTo>
                    <a:pt x="60" y="453"/>
                    <a:pt x="60" y="423"/>
                    <a:pt x="60" y="423"/>
                  </a:cubicBezTo>
                  <a:cubicBezTo>
                    <a:pt x="60" y="31"/>
                    <a:pt x="60" y="31"/>
                    <a:pt x="60" y="31"/>
                  </a:cubicBezTo>
                  <a:cubicBezTo>
                    <a:pt x="60" y="31"/>
                    <a:pt x="60" y="0"/>
                    <a:pt x="30" y="0"/>
                  </a:cubicBezTo>
                  <a:cubicBezTo>
                    <a:pt x="0" y="0"/>
                    <a:pt x="0" y="31"/>
                    <a:pt x="0" y="31"/>
                  </a:cubicBezTo>
                  <a:cubicBezTo>
                    <a:pt x="0" y="423"/>
                    <a:pt x="0" y="423"/>
                    <a:pt x="0" y="423"/>
                  </a:cubicBezTo>
                  <a:cubicBezTo>
                    <a:pt x="0" y="423"/>
                    <a:pt x="0" y="453"/>
                    <a:pt x="30" y="45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 name="Freeform 31"/>
            <p:cNvSpPr>
              <a:spLocks noChangeArrowheads="1"/>
            </p:cNvSpPr>
            <p:nvPr/>
          </p:nvSpPr>
          <p:spPr bwMode="auto">
            <a:xfrm>
              <a:off x="4998085" y="825909"/>
              <a:ext cx="107950" cy="120650"/>
            </a:xfrm>
            <a:custGeom>
              <a:avLst/>
              <a:gdLst>
                <a:gd name="T0" fmla="*/ 241 w 302"/>
                <a:gd name="T1" fmla="*/ 0 h 333"/>
                <a:gd name="T2" fmla="*/ 241 w 302"/>
                <a:gd name="T3" fmla="*/ 0 h 333"/>
                <a:gd name="T4" fmla="*/ 211 w 302"/>
                <a:gd name="T5" fmla="*/ 29 h 333"/>
                <a:gd name="T6" fmla="*/ 0 w 302"/>
                <a:gd name="T7" fmla="*/ 241 h 333"/>
                <a:gd name="T8" fmla="*/ 0 w 302"/>
                <a:gd name="T9" fmla="*/ 301 h 333"/>
                <a:gd name="T10" fmla="*/ 60 w 302"/>
                <a:gd name="T11" fmla="*/ 301 h 333"/>
                <a:gd name="T12" fmla="*/ 271 w 302"/>
                <a:gd name="T13" fmla="*/ 59 h 333"/>
                <a:gd name="T14" fmla="*/ 271 w 302"/>
                <a:gd name="T15" fmla="*/ 29 h 333"/>
                <a:gd name="T16" fmla="*/ 241 w 302"/>
                <a:gd name="T17"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333">
                  <a:moveTo>
                    <a:pt x="241" y="0"/>
                  </a:moveTo>
                  <a:lnTo>
                    <a:pt x="241" y="0"/>
                  </a:lnTo>
                  <a:cubicBezTo>
                    <a:pt x="241" y="0"/>
                    <a:pt x="241" y="0"/>
                    <a:pt x="211" y="29"/>
                  </a:cubicBezTo>
                  <a:cubicBezTo>
                    <a:pt x="0" y="241"/>
                    <a:pt x="0" y="241"/>
                    <a:pt x="0" y="241"/>
                  </a:cubicBezTo>
                  <a:cubicBezTo>
                    <a:pt x="0" y="271"/>
                    <a:pt x="0" y="301"/>
                    <a:pt x="0" y="301"/>
                  </a:cubicBezTo>
                  <a:cubicBezTo>
                    <a:pt x="30" y="332"/>
                    <a:pt x="60" y="332"/>
                    <a:pt x="60" y="301"/>
                  </a:cubicBezTo>
                  <a:cubicBezTo>
                    <a:pt x="271" y="59"/>
                    <a:pt x="271" y="59"/>
                    <a:pt x="271" y="59"/>
                  </a:cubicBezTo>
                  <a:cubicBezTo>
                    <a:pt x="301" y="59"/>
                    <a:pt x="301" y="29"/>
                    <a:pt x="271" y="29"/>
                  </a:cubicBezTo>
                  <a:cubicBezTo>
                    <a:pt x="271" y="0"/>
                    <a:pt x="271" y="0"/>
                    <a:pt x="24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 name="Freeform 32"/>
            <p:cNvSpPr>
              <a:spLocks noChangeArrowheads="1"/>
            </p:cNvSpPr>
            <p:nvPr/>
          </p:nvSpPr>
          <p:spPr bwMode="auto">
            <a:xfrm>
              <a:off x="4998085" y="608421"/>
              <a:ext cx="107950" cy="109538"/>
            </a:xfrm>
            <a:custGeom>
              <a:avLst/>
              <a:gdLst>
                <a:gd name="T0" fmla="*/ 60 w 302"/>
                <a:gd name="T1" fmla="*/ 0 h 303"/>
                <a:gd name="T2" fmla="*/ 60 w 302"/>
                <a:gd name="T3" fmla="*/ 0 h 303"/>
                <a:gd name="T4" fmla="*/ 30 w 302"/>
                <a:gd name="T5" fmla="*/ 0 h 303"/>
                <a:gd name="T6" fmla="*/ 0 w 302"/>
                <a:gd name="T7" fmla="*/ 0 h 303"/>
                <a:gd name="T8" fmla="*/ 0 w 302"/>
                <a:gd name="T9" fmla="*/ 60 h 303"/>
                <a:gd name="T10" fmla="*/ 211 w 302"/>
                <a:gd name="T11" fmla="*/ 302 h 303"/>
                <a:gd name="T12" fmla="*/ 271 w 302"/>
                <a:gd name="T13" fmla="*/ 302 h 303"/>
                <a:gd name="T14" fmla="*/ 271 w 302"/>
                <a:gd name="T15" fmla="*/ 242 h 303"/>
                <a:gd name="T16" fmla="*/ 60 w 302"/>
                <a:gd name="T17"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303">
                  <a:moveTo>
                    <a:pt x="60" y="0"/>
                  </a:moveTo>
                  <a:lnTo>
                    <a:pt x="60" y="0"/>
                  </a:lnTo>
                  <a:lnTo>
                    <a:pt x="30" y="0"/>
                  </a:lnTo>
                  <a:lnTo>
                    <a:pt x="0" y="0"/>
                  </a:lnTo>
                  <a:cubicBezTo>
                    <a:pt x="0" y="30"/>
                    <a:pt x="0" y="60"/>
                    <a:pt x="0" y="60"/>
                  </a:cubicBezTo>
                  <a:cubicBezTo>
                    <a:pt x="211" y="302"/>
                    <a:pt x="211" y="302"/>
                    <a:pt x="211" y="302"/>
                  </a:cubicBezTo>
                  <a:cubicBezTo>
                    <a:pt x="241" y="302"/>
                    <a:pt x="271" y="302"/>
                    <a:pt x="271" y="302"/>
                  </a:cubicBezTo>
                  <a:cubicBezTo>
                    <a:pt x="301" y="272"/>
                    <a:pt x="301" y="272"/>
                    <a:pt x="271" y="242"/>
                  </a:cubicBezTo>
                  <a:lnTo>
                    <a:pt x="6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34" name="Group 33"/>
          <p:cNvGrpSpPr/>
          <p:nvPr userDrawn="1"/>
        </p:nvGrpSpPr>
        <p:grpSpPr>
          <a:xfrm>
            <a:off x="8010131" y="138653"/>
            <a:ext cx="254637" cy="219060"/>
            <a:chOff x="5489575" y="5892800"/>
            <a:chExt cx="3465513" cy="2981325"/>
          </a:xfrm>
          <a:solidFill>
            <a:schemeClr val="bg1"/>
          </a:solidFill>
        </p:grpSpPr>
        <p:sp>
          <p:nvSpPr>
            <p:cNvPr id="35" name="Freeform 1"/>
            <p:cNvSpPr>
              <a:spLocks noChangeArrowheads="1"/>
            </p:cNvSpPr>
            <p:nvPr/>
          </p:nvSpPr>
          <p:spPr bwMode="auto">
            <a:xfrm>
              <a:off x="5973763" y="6410325"/>
              <a:ext cx="2497137" cy="2463800"/>
            </a:xfrm>
            <a:custGeom>
              <a:avLst/>
              <a:gdLst>
                <a:gd name="T0" fmla="*/ 0 w 6938"/>
                <a:gd name="T1" fmla="*/ 3186 h 6843"/>
                <a:gd name="T2" fmla="*/ 0 w 6938"/>
                <a:gd name="T3" fmla="*/ 3186 h 6843"/>
                <a:gd name="T4" fmla="*/ 0 w 6938"/>
                <a:gd name="T5" fmla="*/ 6686 h 6843"/>
                <a:gd name="T6" fmla="*/ 188 w 6938"/>
                <a:gd name="T7" fmla="*/ 6842 h 6843"/>
                <a:gd name="T8" fmla="*/ 2344 w 6938"/>
                <a:gd name="T9" fmla="*/ 6842 h 6843"/>
                <a:gd name="T10" fmla="*/ 2500 w 6938"/>
                <a:gd name="T11" fmla="*/ 6686 h 6843"/>
                <a:gd name="T12" fmla="*/ 2500 w 6938"/>
                <a:gd name="T13" fmla="*/ 4686 h 6843"/>
                <a:gd name="T14" fmla="*/ 2688 w 6938"/>
                <a:gd name="T15" fmla="*/ 4467 h 6843"/>
                <a:gd name="T16" fmla="*/ 4249 w 6938"/>
                <a:gd name="T17" fmla="*/ 4467 h 6843"/>
                <a:gd name="T18" fmla="*/ 4437 w 6938"/>
                <a:gd name="T19" fmla="*/ 4686 h 6843"/>
                <a:gd name="T20" fmla="*/ 4437 w 6938"/>
                <a:gd name="T21" fmla="*/ 6686 h 6843"/>
                <a:gd name="T22" fmla="*/ 4593 w 6938"/>
                <a:gd name="T23" fmla="*/ 6842 h 6843"/>
                <a:gd name="T24" fmla="*/ 6781 w 6938"/>
                <a:gd name="T25" fmla="*/ 6842 h 6843"/>
                <a:gd name="T26" fmla="*/ 6937 w 6938"/>
                <a:gd name="T27" fmla="*/ 6686 h 6843"/>
                <a:gd name="T28" fmla="*/ 6937 w 6938"/>
                <a:gd name="T29" fmla="*/ 3186 h 6843"/>
                <a:gd name="T30" fmla="*/ 3469 w 6938"/>
                <a:gd name="T31" fmla="*/ 0 h 6843"/>
                <a:gd name="T32" fmla="*/ 0 w 6938"/>
                <a:gd name="T33" fmla="*/ 3186 h 6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38" h="6843">
                  <a:moveTo>
                    <a:pt x="0" y="3186"/>
                  </a:moveTo>
                  <a:lnTo>
                    <a:pt x="0" y="3186"/>
                  </a:lnTo>
                  <a:cubicBezTo>
                    <a:pt x="0" y="6686"/>
                    <a:pt x="0" y="6686"/>
                    <a:pt x="0" y="6686"/>
                  </a:cubicBezTo>
                  <a:cubicBezTo>
                    <a:pt x="0" y="6780"/>
                    <a:pt x="94" y="6842"/>
                    <a:pt x="188" y="6842"/>
                  </a:cubicBezTo>
                  <a:cubicBezTo>
                    <a:pt x="2344" y="6842"/>
                    <a:pt x="2344" y="6842"/>
                    <a:pt x="2344" y="6842"/>
                  </a:cubicBezTo>
                  <a:cubicBezTo>
                    <a:pt x="2438" y="6842"/>
                    <a:pt x="2500" y="6780"/>
                    <a:pt x="2500" y="6686"/>
                  </a:cubicBezTo>
                  <a:cubicBezTo>
                    <a:pt x="2500" y="4686"/>
                    <a:pt x="2500" y="4686"/>
                    <a:pt x="2500" y="4686"/>
                  </a:cubicBezTo>
                  <a:cubicBezTo>
                    <a:pt x="2500" y="4561"/>
                    <a:pt x="2594" y="4467"/>
                    <a:pt x="2688" y="4467"/>
                  </a:cubicBezTo>
                  <a:cubicBezTo>
                    <a:pt x="4249" y="4467"/>
                    <a:pt x="4249" y="4467"/>
                    <a:pt x="4249" y="4467"/>
                  </a:cubicBezTo>
                  <a:cubicBezTo>
                    <a:pt x="4343" y="4467"/>
                    <a:pt x="4437" y="4561"/>
                    <a:pt x="4437" y="4686"/>
                  </a:cubicBezTo>
                  <a:cubicBezTo>
                    <a:pt x="4437" y="6686"/>
                    <a:pt x="4437" y="6686"/>
                    <a:pt x="4437" y="6686"/>
                  </a:cubicBezTo>
                  <a:cubicBezTo>
                    <a:pt x="4437" y="6780"/>
                    <a:pt x="4531" y="6842"/>
                    <a:pt x="4593" y="6842"/>
                  </a:cubicBezTo>
                  <a:cubicBezTo>
                    <a:pt x="6781" y="6842"/>
                    <a:pt x="6781" y="6842"/>
                    <a:pt x="6781" y="6842"/>
                  </a:cubicBezTo>
                  <a:cubicBezTo>
                    <a:pt x="6874" y="6842"/>
                    <a:pt x="6937" y="6780"/>
                    <a:pt x="6937" y="6686"/>
                  </a:cubicBezTo>
                  <a:cubicBezTo>
                    <a:pt x="6937" y="3186"/>
                    <a:pt x="6937" y="3186"/>
                    <a:pt x="6937" y="3186"/>
                  </a:cubicBezTo>
                  <a:cubicBezTo>
                    <a:pt x="3469" y="0"/>
                    <a:pt x="3469" y="0"/>
                    <a:pt x="3469" y="0"/>
                  </a:cubicBezTo>
                  <a:lnTo>
                    <a:pt x="0" y="318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 name="Freeform 2"/>
            <p:cNvSpPr>
              <a:spLocks noChangeArrowheads="1"/>
            </p:cNvSpPr>
            <p:nvPr/>
          </p:nvSpPr>
          <p:spPr bwMode="auto">
            <a:xfrm>
              <a:off x="5489575" y="5892800"/>
              <a:ext cx="3465513" cy="1665288"/>
            </a:xfrm>
            <a:custGeom>
              <a:avLst/>
              <a:gdLst>
                <a:gd name="T0" fmla="*/ 9561 w 9625"/>
                <a:gd name="T1" fmla="*/ 4312 h 4625"/>
                <a:gd name="T2" fmla="*/ 9561 w 9625"/>
                <a:gd name="T3" fmla="*/ 4312 h 4625"/>
                <a:gd name="T4" fmla="*/ 7874 w 9625"/>
                <a:gd name="T5" fmla="*/ 2781 h 4625"/>
                <a:gd name="T6" fmla="*/ 7874 w 9625"/>
                <a:gd name="T7" fmla="*/ 500 h 4625"/>
                <a:gd name="T8" fmla="*/ 6280 w 9625"/>
                <a:gd name="T9" fmla="*/ 500 h 4625"/>
                <a:gd name="T10" fmla="*/ 6280 w 9625"/>
                <a:gd name="T11" fmla="*/ 1313 h 4625"/>
                <a:gd name="T12" fmla="*/ 4905 w 9625"/>
                <a:gd name="T13" fmla="*/ 63 h 4625"/>
                <a:gd name="T14" fmla="*/ 4687 w 9625"/>
                <a:gd name="T15" fmla="*/ 63 h 4625"/>
                <a:gd name="T16" fmla="*/ 62 w 9625"/>
                <a:gd name="T17" fmla="*/ 4312 h 4625"/>
                <a:gd name="T18" fmla="*/ 31 w 9625"/>
                <a:gd name="T19" fmla="*/ 4530 h 4625"/>
                <a:gd name="T20" fmla="*/ 187 w 9625"/>
                <a:gd name="T21" fmla="*/ 4624 h 4625"/>
                <a:gd name="T22" fmla="*/ 906 w 9625"/>
                <a:gd name="T23" fmla="*/ 4624 h 4625"/>
                <a:gd name="T24" fmla="*/ 4593 w 9625"/>
                <a:gd name="T25" fmla="*/ 1188 h 4625"/>
                <a:gd name="T26" fmla="*/ 4999 w 9625"/>
                <a:gd name="T27" fmla="*/ 1188 h 4625"/>
                <a:gd name="T28" fmla="*/ 8717 w 9625"/>
                <a:gd name="T29" fmla="*/ 4624 h 4625"/>
                <a:gd name="T30" fmla="*/ 9436 w 9625"/>
                <a:gd name="T31" fmla="*/ 4624 h 4625"/>
                <a:gd name="T32" fmla="*/ 9592 w 9625"/>
                <a:gd name="T33" fmla="*/ 4530 h 4625"/>
                <a:gd name="T34" fmla="*/ 9561 w 9625"/>
                <a:gd name="T35" fmla="*/ 4312 h 4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25" h="4625">
                  <a:moveTo>
                    <a:pt x="9561" y="4312"/>
                  </a:moveTo>
                  <a:lnTo>
                    <a:pt x="9561" y="4312"/>
                  </a:lnTo>
                  <a:cubicBezTo>
                    <a:pt x="7874" y="2781"/>
                    <a:pt x="7874" y="2781"/>
                    <a:pt x="7874" y="2781"/>
                  </a:cubicBezTo>
                  <a:cubicBezTo>
                    <a:pt x="7874" y="500"/>
                    <a:pt x="7874" y="500"/>
                    <a:pt x="7874" y="500"/>
                  </a:cubicBezTo>
                  <a:cubicBezTo>
                    <a:pt x="6280" y="500"/>
                    <a:pt x="6280" y="500"/>
                    <a:pt x="6280" y="500"/>
                  </a:cubicBezTo>
                  <a:cubicBezTo>
                    <a:pt x="6280" y="1313"/>
                    <a:pt x="6280" y="1313"/>
                    <a:pt x="6280" y="1313"/>
                  </a:cubicBezTo>
                  <a:cubicBezTo>
                    <a:pt x="4905" y="63"/>
                    <a:pt x="4905" y="63"/>
                    <a:pt x="4905" y="63"/>
                  </a:cubicBezTo>
                  <a:cubicBezTo>
                    <a:pt x="4842" y="0"/>
                    <a:pt x="4718" y="0"/>
                    <a:pt x="4687" y="63"/>
                  </a:cubicBezTo>
                  <a:cubicBezTo>
                    <a:pt x="62" y="4312"/>
                    <a:pt x="62" y="4312"/>
                    <a:pt x="62" y="4312"/>
                  </a:cubicBezTo>
                  <a:cubicBezTo>
                    <a:pt x="0" y="4374"/>
                    <a:pt x="0" y="4468"/>
                    <a:pt x="31" y="4530"/>
                  </a:cubicBezTo>
                  <a:cubicBezTo>
                    <a:pt x="93" y="4593"/>
                    <a:pt x="156" y="4624"/>
                    <a:pt x="187" y="4624"/>
                  </a:cubicBezTo>
                  <a:cubicBezTo>
                    <a:pt x="906" y="4624"/>
                    <a:pt x="906" y="4624"/>
                    <a:pt x="906" y="4624"/>
                  </a:cubicBezTo>
                  <a:cubicBezTo>
                    <a:pt x="4593" y="1188"/>
                    <a:pt x="4593" y="1188"/>
                    <a:pt x="4593" y="1188"/>
                  </a:cubicBezTo>
                  <a:cubicBezTo>
                    <a:pt x="4718" y="1094"/>
                    <a:pt x="4874" y="1094"/>
                    <a:pt x="4999" y="1188"/>
                  </a:cubicBezTo>
                  <a:cubicBezTo>
                    <a:pt x="8717" y="4624"/>
                    <a:pt x="8717" y="4624"/>
                    <a:pt x="8717" y="4624"/>
                  </a:cubicBezTo>
                  <a:cubicBezTo>
                    <a:pt x="9436" y="4624"/>
                    <a:pt x="9436" y="4624"/>
                    <a:pt x="9436" y="4624"/>
                  </a:cubicBezTo>
                  <a:cubicBezTo>
                    <a:pt x="9499" y="4624"/>
                    <a:pt x="9561" y="4593"/>
                    <a:pt x="9592" y="4530"/>
                  </a:cubicBezTo>
                  <a:cubicBezTo>
                    <a:pt x="9624" y="4468"/>
                    <a:pt x="9624" y="4374"/>
                    <a:pt x="9561" y="43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37" name="Picture 3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866" y="3998546"/>
            <a:ext cx="1566374" cy="1375352"/>
          </a:xfrm>
          <a:prstGeom prst="rect">
            <a:avLst/>
          </a:prstGeom>
        </p:spPr>
      </p:pic>
      <p:pic>
        <p:nvPicPr>
          <p:cNvPr id="38" name="Picture 3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9666" y="4560276"/>
            <a:ext cx="1566374" cy="1375352"/>
          </a:xfrm>
          <a:prstGeom prst="rect">
            <a:avLst/>
          </a:prstGeom>
        </p:spPr>
      </p:pic>
      <p:pic>
        <p:nvPicPr>
          <p:cNvPr id="39" name="Picture 3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06467" y="3985846"/>
            <a:ext cx="1566374" cy="1375352"/>
          </a:xfrm>
          <a:prstGeom prst="rect">
            <a:avLst/>
          </a:prstGeom>
        </p:spPr>
      </p:pic>
      <p:pic>
        <p:nvPicPr>
          <p:cNvPr id="40" name="Picture 3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39666" y="3399692"/>
            <a:ext cx="1566374" cy="1375352"/>
          </a:xfrm>
          <a:prstGeom prst="rect">
            <a:avLst/>
          </a:prstGeom>
        </p:spPr>
      </p:pic>
      <p:pic>
        <p:nvPicPr>
          <p:cNvPr id="41" name="Picture 40"/>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4589" y="2836984"/>
            <a:ext cx="1566374" cy="1375352"/>
          </a:xfrm>
          <a:prstGeom prst="rect">
            <a:avLst/>
          </a:prstGeom>
        </p:spPr>
      </p:pic>
      <p:pic>
        <p:nvPicPr>
          <p:cNvPr id="3" name="Picture 2"/>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574484" y="6406795"/>
            <a:ext cx="1261033" cy="302183"/>
          </a:xfrm>
          <a:prstGeom prst="rect">
            <a:avLst/>
          </a:prstGeom>
        </p:spPr>
      </p:pic>
      <p:pic>
        <p:nvPicPr>
          <p:cNvPr id="4" name="Picture 3"/>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33391" y="6194084"/>
            <a:ext cx="1159470" cy="565595"/>
          </a:xfrm>
          <a:prstGeom prst="rect">
            <a:avLst/>
          </a:prstGeom>
        </p:spPr>
      </p:pic>
      <p:sp>
        <p:nvSpPr>
          <p:cNvPr id="44" name="TextBox 43"/>
          <p:cNvSpPr txBox="1"/>
          <p:nvPr userDrawn="1"/>
        </p:nvSpPr>
        <p:spPr>
          <a:xfrm>
            <a:off x="4045597" y="6227728"/>
            <a:ext cx="4100803" cy="508473"/>
          </a:xfrm>
          <a:prstGeom prst="rect">
            <a:avLst/>
          </a:prstGeom>
          <a:noFill/>
        </p:spPr>
        <p:txBody>
          <a:bodyPr wrap="none" rtlCol="0">
            <a:spAutoFit/>
          </a:bodyPr>
          <a:lstStyle/>
          <a:p>
            <a:pPr marL="0" marR="0" indent="0" algn="ctr" defTabSz="914400" rtl="0" eaLnBrk="1" fontAlgn="auto" latinLnBrk="0" hangingPunct="1">
              <a:lnSpc>
                <a:spcPct val="75000"/>
              </a:lnSpc>
              <a:spcBef>
                <a:spcPts val="0"/>
              </a:spcBef>
              <a:spcAft>
                <a:spcPts val="0"/>
              </a:spcAft>
              <a:buClrTx/>
              <a:buSzTx/>
              <a:buFontTx/>
              <a:buNone/>
              <a:tabLst/>
              <a:defRPr/>
            </a:pPr>
            <a:r>
              <a:rPr lang="en-US" sz="1800" b="1" i="0" kern="1200" dirty="0">
                <a:solidFill>
                  <a:schemeClr val="bg1"/>
                </a:solidFill>
                <a:effectLst/>
                <a:latin typeface="Arial Black" charset="0"/>
                <a:ea typeface="Arial Black" charset="0"/>
                <a:cs typeface="Arial Black" charset="0"/>
              </a:rPr>
              <a:t>CAREER EXPERIENCES @MDLZ</a:t>
            </a:r>
          </a:p>
          <a:p>
            <a:pPr marL="0" marR="0" indent="0" algn="ctr" defTabSz="914400" rtl="0" eaLnBrk="1" fontAlgn="auto" latinLnBrk="0" hangingPunct="1">
              <a:lnSpc>
                <a:spcPct val="75000"/>
              </a:lnSpc>
              <a:spcBef>
                <a:spcPts val="0"/>
              </a:spcBef>
              <a:spcAft>
                <a:spcPts val="0"/>
              </a:spcAft>
              <a:buClrTx/>
              <a:buSzTx/>
              <a:buFontTx/>
              <a:buNone/>
              <a:tabLst/>
              <a:defRPr/>
            </a:pPr>
            <a:r>
              <a:rPr lang="en-US" sz="1800" b="1" kern="1200" dirty="0">
                <a:solidFill>
                  <a:schemeClr val="bg1"/>
                </a:solidFill>
                <a:effectLst/>
                <a:latin typeface="+mn-lt"/>
                <a:ea typeface="+mn-ea"/>
                <a:cs typeface="+mn-cs"/>
              </a:rPr>
              <a:t>ITS YOUR CAREER</a:t>
            </a:r>
            <a:endParaRPr lang="en-US" sz="1800" kern="1200" dirty="0">
              <a:solidFill>
                <a:schemeClr val="bg1"/>
              </a:solidFill>
              <a:effectLst/>
              <a:latin typeface="+mn-lt"/>
              <a:ea typeface="+mn-ea"/>
              <a:cs typeface="+mn-cs"/>
            </a:endParaRPr>
          </a:p>
        </p:txBody>
      </p:sp>
      <p:sp>
        <p:nvSpPr>
          <p:cNvPr id="45" name="TextBox 44"/>
          <p:cNvSpPr txBox="1"/>
          <p:nvPr userDrawn="1"/>
        </p:nvSpPr>
        <p:spPr>
          <a:xfrm>
            <a:off x="105507" y="668215"/>
            <a:ext cx="2690095" cy="338554"/>
          </a:xfrm>
          <a:prstGeom prst="rect">
            <a:avLst/>
          </a:prstGeom>
          <a:noFill/>
        </p:spPr>
        <p:txBody>
          <a:bodyPr wrap="none" rtlCol="0">
            <a:spAutoFit/>
          </a:bodyPr>
          <a:lstStyle/>
          <a:p>
            <a:r>
              <a:rPr lang="en-US" sz="1600" b="1" dirty="0">
                <a:solidFill>
                  <a:schemeClr val="tx1">
                    <a:lumMod val="75000"/>
                  </a:schemeClr>
                </a:solidFill>
                <a:latin typeface="Arial Black" charset="0"/>
                <a:ea typeface="Arial Black" charset="0"/>
                <a:cs typeface="Arial Black" charset="0"/>
              </a:rPr>
              <a:t>AREAS OF EXPERTISE</a:t>
            </a:r>
          </a:p>
        </p:txBody>
      </p:sp>
      <p:grpSp>
        <p:nvGrpSpPr>
          <p:cNvPr id="46" name="Group 45"/>
          <p:cNvGrpSpPr/>
          <p:nvPr userDrawn="1"/>
        </p:nvGrpSpPr>
        <p:grpSpPr>
          <a:xfrm>
            <a:off x="3645878" y="668215"/>
            <a:ext cx="463430" cy="492370"/>
            <a:chOff x="5128260" y="1660934"/>
            <a:chExt cx="1931988" cy="2052637"/>
          </a:xfrm>
          <a:solidFill>
            <a:schemeClr val="tx1">
              <a:lumMod val="75000"/>
            </a:schemeClr>
          </a:solidFill>
        </p:grpSpPr>
        <p:sp>
          <p:nvSpPr>
            <p:cNvPr id="47" name="Freeform 46"/>
            <p:cNvSpPr>
              <a:spLocks noChangeArrowheads="1"/>
            </p:cNvSpPr>
            <p:nvPr/>
          </p:nvSpPr>
          <p:spPr bwMode="auto">
            <a:xfrm>
              <a:off x="5128260" y="1660934"/>
              <a:ext cx="1931988" cy="2052637"/>
            </a:xfrm>
            <a:custGeom>
              <a:avLst/>
              <a:gdLst>
                <a:gd name="T0" fmla="*/ 5005 w 5368"/>
                <a:gd name="T1" fmla="*/ 3016 h 5700"/>
                <a:gd name="T2" fmla="*/ 5005 w 5368"/>
                <a:gd name="T3" fmla="*/ 3016 h 5700"/>
                <a:gd name="T4" fmla="*/ 3408 w 5368"/>
                <a:gd name="T5" fmla="*/ 1659 h 5700"/>
                <a:gd name="T6" fmla="*/ 3166 w 5368"/>
                <a:gd name="T7" fmla="*/ 1689 h 5700"/>
                <a:gd name="T8" fmla="*/ 3166 w 5368"/>
                <a:gd name="T9" fmla="*/ 362 h 5700"/>
                <a:gd name="T10" fmla="*/ 2804 w 5368"/>
                <a:gd name="T11" fmla="*/ 0 h 5700"/>
                <a:gd name="T12" fmla="*/ 362 w 5368"/>
                <a:gd name="T13" fmla="*/ 0 h 5700"/>
                <a:gd name="T14" fmla="*/ 0 w 5368"/>
                <a:gd name="T15" fmla="*/ 362 h 5700"/>
                <a:gd name="T16" fmla="*/ 0 w 5368"/>
                <a:gd name="T17" fmla="*/ 2836 h 5700"/>
                <a:gd name="T18" fmla="*/ 362 w 5368"/>
                <a:gd name="T19" fmla="*/ 3198 h 5700"/>
                <a:gd name="T20" fmla="*/ 1839 w 5368"/>
                <a:gd name="T21" fmla="*/ 3198 h 5700"/>
                <a:gd name="T22" fmla="*/ 2322 w 5368"/>
                <a:gd name="T23" fmla="*/ 4313 h 5700"/>
                <a:gd name="T24" fmla="*/ 2322 w 5368"/>
                <a:gd name="T25" fmla="*/ 5699 h 5700"/>
                <a:gd name="T26" fmla="*/ 4281 w 5368"/>
                <a:gd name="T27" fmla="*/ 5699 h 5700"/>
                <a:gd name="T28" fmla="*/ 4281 w 5368"/>
                <a:gd name="T29" fmla="*/ 5157 h 5700"/>
                <a:gd name="T30" fmla="*/ 5005 w 5368"/>
                <a:gd name="T31" fmla="*/ 4494 h 5700"/>
                <a:gd name="T32" fmla="*/ 5005 w 5368"/>
                <a:gd name="T33" fmla="*/ 4494 h 5700"/>
                <a:gd name="T34" fmla="*/ 5005 w 5368"/>
                <a:gd name="T35" fmla="*/ 4163 h 5700"/>
                <a:gd name="T36" fmla="*/ 5246 w 5368"/>
                <a:gd name="T37" fmla="*/ 4163 h 5700"/>
                <a:gd name="T38" fmla="*/ 5367 w 5368"/>
                <a:gd name="T39" fmla="*/ 4042 h 5700"/>
                <a:gd name="T40" fmla="*/ 5005 w 5368"/>
                <a:gd name="T41" fmla="*/ 3016 h 5700"/>
                <a:gd name="T42" fmla="*/ 2925 w 5368"/>
                <a:gd name="T43" fmla="*/ 2836 h 5700"/>
                <a:gd name="T44" fmla="*/ 2925 w 5368"/>
                <a:gd name="T45" fmla="*/ 2836 h 5700"/>
                <a:gd name="T46" fmla="*/ 2804 w 5368"/>
                <a:gd name="T47" fmla="*/ 2956 h 5700"/>
                <a:gd name="T48" fmla="*/ 2684 w 5368"/>
                <a:gd name="T49" fmla="*/ 2956 h 5700"/>
                <a:gd name="T50" fmla="*/ 2563 w 5368"/>
                <a:gd name="T51" fmla="*/ 3077 h 5700"/>
                <a:gd name="T52" fmla="*/ 2834 w 5368"/>
                <a:gd name="T53" fmla="*/ 3649 h 5700"/>
                <a:gd name="T54" fmla="*/ 2081 w 5368"/>
                <a:gd name="T55" fmla="*/ 3046 h 5700"/>
                <a:gd name="T56" fmla="*/ 1960 w 5368"/>
                <a:gd name="T57" fmla="*/ 2956 h 5700"/>
                <a:gd name="T58" fmla="*/ 362 w 5368"/>
                <a:gd name="T59" fmla="*/ 2956 h 5700"/>
                <a:gd name="T60" fmla="*/ 241 w 5368"/>
                <a:gd name="T61" fmla="*/ 2836 h 5700"/>
                <a:gd name="T62" fmla="*/ 241 w 5368"/>
                <a:gd name="T63" fmla="*/ 362 h 5700"/>
                <a:gd name="T64" fmla="*/ 362 w 5368"/>
                <a:gd name="T65" fmla="*/ 242 h 5700"/>
                <a:gd name="T66" fmla="*/ 2804 w 5368"/>
                <a:gd name="T67" fmla="*/ 242 h 5700"/>
                <a:gd name="T68" fmla="*/ 2925 w 5368"/>
                <a:gd name="T69" fmla="*/ 362 h 5700"/>
                <a:gd name="T70" fmla="*/ 2925 w 5368"/>
                <a:gd name="T71" fmla="*/ 2836 h 5700"/>
                <a:gd name="T72" fmla="*/ 4462 w 5368"/>
                <a:gd name="T73" fmla="*/ 3439 h 5700"/>
                <a:gd name="T74" fmla="*/ 4462 w 5368"/>
                <a:gd name="T75" fmla="*/ 3439 h 5700"/>
                <a:gd name="T76" fmla="*/ 4281 w 5368"/>
                <a:gd name="T77" fmla="*/ 3257 h 5700"/>
                <a:gd name="T78" fmla="*/ 4462 w 5368"/>
                <a:gd name="T79" fmla="*/ 3077 h 5700"/>
                <a:gd name="T80" fmla="*/ 4643 w 5368"/>
                <a:gd name="T81" fmla="*/ 3257 h 5700"/>
                <a:gd name="T82" fmla="*/ 4462 w 5368"/>
                <a:gd name="T83" fmla="*/ 3439 h 5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68" h="5700">
                  <a:moveTo>
                    <a:pt x="5005" y="3016"/>
                  </a:moveTo>
                  <a:lnTo>
                    <a:pt x="5005" y="3016"/>
                  </a:lnTo>
                  <a:cubicBezTo>
                    <a:pt x="4914" y="2263"/>
                    <a:pt x="4221" y="1659"/>
                    <a:pt x="3408" y="1659"/>
                  </a:cubicBezTo>
                  <a:cubicBezTo>
                    <a:pt x="3347" y="1659"/>
                    <a:pt x="3257" y="1659"/>
                    <a:pt x="3166" y="1689"/>
                  </a:cubicBezTo>
                  <a:cubicBezTo>
                    <a:pt x="3166" y="362"/>
                    <a:pt x="3166" y="362"/>
                    <a:pt x="3166" y="362"/>
                  </a:cubicBezTo>
                  <a:cubicBezTo>
                    <a:pt x="3166" y="151"/>
                    <a:pt x="3016" y="0"/>
                    <a:pt x="2804" y="0"/>
                  </a:cubicBezTo>
                  <a:cubicBezTo>
                    <a:pt x="362" y="0"/>
                    <a:pt x="362" y="0"/>
                    <a:pt x="362" y="0"/>
                  </a:cubicBezTo>
                  <a:cubicBezTo>
                    <a:pt x="151" y="0"/>
                    <a:pt x="0" y="151"/>
                    <a:pt x="0" y="362"/>
                  </a:cubicBezTo>
                  <a:cubicBezTo>
                    <a:pt x="0" y="2836"/>
                    <a:pt x="0" y="2836"/>
                    <a:pt x="0" y="2836"/>
                  </a:cubicBezTo>
                  <a:cubicBezTo>
                    <a:pt x="0" y="3046"/>
                    <a:pt x="151" y="3198"/>
                    <a:pt x="362" y="3198"/>
                  </a:cubicBezTo>
                  <a:cubicBezTo>
                    <a:pt x="1839" y="3198"/>
                    <a:pt x="1839" y="3198"/>
                    <a:pt x="1839" y="3198"/>
                  </a:cubicBezTo>
                  <a:cubicBezTo>
                    <a:pt x="1839" y="3649"/>
                    <a:pt x="2020" y="4042"/>
                    <a:pt x="2322" y="4313"/>
                  </a:cubicBezTo>
                  <a:cubicBezTo>
                    <a:pt x="2322" y="5699"/>
                    <a:pt x="2322" y="5699"/>
                    <a:pt x="2322" y="5699"/>
                  </a:cubicBezTo>
                  <a:cubicBezTo>
                    <a:pt x="4281" y="5699"/>
                    <a:pt x="4281" y="5699"/>
                    <a:pt x="4281" y="5699"/>
                  </a:cubicBezTo>
                  <a:cubicBezTo>
                    <a:pt x="4281" y="5157"/>
                    <a:pt x="4281" y="5157"/>
                    <a:pt x="4281" y="5157"/>
                  </a:cubicBezTo>
                  <a:cubicBezTo>
                    <a:pt x="4673" y="5157"/>
                    <a:pt x="4975" y="4855"/>
                    <a:pt x="5005" y="4494"/>
                  </a:cubicBezTo>
                  <a:lnTo>
                    <a:pt x="5005" y="4494"/>
                  </a:lnTo>
                  <a:cubicBezTo>
                    <a:pt x="5005" y="4163"/>
                    <a:pt x="5005" y="4163"/>
                    <a:pt x="5005" y="4163"/>
                  </a:cubicBezTo>
                  <a:cubicBezTo>
                    <a:pt x="5246" y="4163"/>
                    <a:pt x="5246" y="4163"/>
                    <a:pt x="5246" y="4163"/>
                  </a:cubicBezTo>
                  <a:cubicBezTo>
                    <a:pt x="5337" y="4163"/>
                    <a:pt x="5367" y="4102"/>
                    <a:pt x="5367" y="4042"/>
                  </a:cubicBezTo>
                  <a:cubicBezTo>
                    <a:pt x="5367" y="4011"/>
                    <a:pt x="5005" y="3016"/>
                    <a:pt x="5005" y="3016"/>
                  </a:cubicBezTo>
                  <a:close/>
                  <a:moveTo>
                    <a:pt x="2925" y="2836"/>
                  </a:moveTo>
                  <a:lnTo>
                    <a:pt x="2925" y="2836"/>
                  </a:lnTo>
                  <a:cubicBezTo>
                    <a:pt x="2925" y="2896"/>
                    <a:pt x="2864" y="2956"/>
                    <a:pt x="2804" y="2956"/>
                  </a:cubicBezTo>
                  <a:cubicBezTo>
                    <a:pt x="2684" y="2956"/>
                    <a:pt x="2684" y="2956"/>
                    <a:pt x="2684" y="2956"/>
                  </a:cubicBezTo>
                  <a:cubicBezTo>
                    <a:pt x="2623" y="2956"/>
                    <a:pt x="2563" y="3016"/>
                    <a:pt x="2563" y="3077"/>
                  </a:cubicBezTo>
                  <a:cubicBezTo>
                    <a:pt x="2563" y="3287"/>
                    <a:pt x="2684" y="3499"/>
                    <a:pt x="2834" y="3649"/>
                  </a:cubicBezTo>
                  <a:cubicBezTo>
                    <a:pt x="2170" y="3529"/>
                    <a:pt x="2081" y="3077"/>
                    <a:pt x="2081" y="3046"/>
                  </a:cubicBezTo>
                  <a:cubicBezTo>
                    <a:pt x="2051" y="3016"/>
                    <a:pt x="2020" y="2956"/>
                    <a:pt x="1960" y="2956"/>
                  </a:cubicBezTo>
                  <a:cubicBezTo>
                    <a:pt x="362" y="2956"/>
                    <a:pt x="362" y="2956"/>
                    <a:pt x="362" y="2956"/>
                  </a:cubicBezTo>
                  <a:cubicBezTo>
                    <a:pt x="301" y="2956"/>
                    <a:pt x="241" y="2896"/>
                    <a:pt x="241" y="2836"/>
                  </a:cubicBezTo>
                  <a:cubicBezTo>
                    <a:pt x="241" y="362"/>
                    <a:pt x="241" y="362"/>
                    <a:pt x="241" y="362"/>
                  </a:cubicBezTo>
                  <a:cubicBezTo>
                    <a:pt x="241" y="303"/>
                    <a:pt x="301" y="242"/>
                    <a:pt x="362" y="242"/>
                  </a:cubicBezTo>
                  <a:cubicBezTo>
                    <a:pt x="2804" y="242"/>
                    <a:pt x="2804" y="242"/>
                    <a:pt x="2804" y="242"/>
                  </a:cubicBezTo>
                  <a:cubicBezTo>
                    <a:pt x="2864" y="242"/>
                    <a:pt x="2925" y="303"/>
                    <a:pt x="2925" y="362"/>
                  </a:cubicBezTo>
                  <a:lnTo>
                    <a:pt x="2925" y="2836"/>
                  </a:lnTo>
                  <a:close/>
                  <a:moveTo>
                    <a:pt x="4462" y="3439"/>
                  </a:moveTo>
                  <a:lnTo>
                    <a:pt x="4462" y="3439"/>
                  </a:lnTo>
                  <a:cubicBezTo>
                    <a:pt x="4372" y="3439"/>
                    <a:pt x="4281" y="3348"/>
                    <a:pt x="4281" y="3257"/>
                  </a:cubicBezTo>
                  <a:cubicBezTo>
                    <a:pt x="4281" y="3167"/>
                    <a:pt x="4372" y="3077"/>
                    <a:pt x="4462" y="3077"/>
                  </a:cubicBezTo>
                  <a:cubicBezTo>
                    <a:pt x="4552" y="3077"/>
                    <a:pt x="4643" y="3167"/>
                    <a:pt x="4643" y="3257"/>
                  </a:cubicBezTo>
                  <a:cubicBezTo>
                    <a:pt x="4643" y="3348"/>
                    <a:pt x="4552" y="3439"/>
                    <a:pt x="4462" y="343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48" name="Freeform 47"/>
            <p:cNvSpPr>
              <a:spLocks noChangeArrowheads="1"/>
            </p:cNvSpPr>
            <p:nvPr/>
          </p:nvSpPr>
          <p:spPr bwMode="auto">
            <a:xfrm>
              <a:off x="5693410" y="1878421"/>
              <a:ext cx="401638" cy="76200"/>
            </a:xfrm>
            <a:custGeom>
              <a:avLst/>
              <a:gdLst>
                <a:gd name="T0" fmla="*/ 0 w 1117"/>
                <a:gd name="T1" fmla="*/ 211 h 212"/>
                <a:gd name="T2" fmla="*/ 1116 w 1117"/>
                <a:gd name="T3" fmla="*/ 211 h 212"/>
                <a:gd name="T4" fmla="*/ 1116 w 1117"/>
                <a:gd name="T5" fmla="*/ 0 h 212"/>
                <a:gd name="T6" fmla="*/ 0 w 1117"/>
                <a:gd name="T7" fmla="*/ 0 h 212"/>
                <a:gd name="T8" fmla="*/ 0 w 1117"/>
                <a:gd name="T9" fmla="*/ 211 h 212"/>
              </a:gdLst>
              <a:ahLst/>
              <a:cxnLst>
                <a:cxn ang="0">
                  <a:pos x="T0" y="T1"/>
                </a:cxn>
                <a:cxn ang="0">
                  <a:pos x="T2" y="T3"/>
                </a:cxn>
                <a:cxn ang="0">
                  <a:pos x="T4" y="T5"/>
                </a:cxn>
                <a:cxn ang="0">
                  <a:pos x="T6" y="T7"/>
                </a:cxn>
                <a:cxn ang="0">
                  <a:pos x="T8" y="T9"/>
                </a:cxn>
              </a:cxnLst>
              <a:rect l="0" t="0" r="r" b="b"/>
              <a:pathLst>
                <a:path w="1117" h="212">
                  <a:moveTo>
                    <a:pt x="0" y="211"/>
                  </a:moveTo>
                  <a:lnTo>
                    <a:pt x="1116" y="211"/>
                  </a:lnTo>
                  <a:lnTo>
                    <a:pt x="1116" y="0"/>
                  </a:lnTo>
                  <a:lnTo>
                    <a:pt x="0" y="0"/>
                  </a:lnTo>
                  <a:lnTo>
                    <a:pt x="0" y="2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49" name="Freeform 48"/>
            <p:cNvSpPr>
              <a:spLocks noChangeArrowheads="1"/>
            </p:cNvSpPr>
            <p:nvPr/>
          </p:nvSpPr>
          <p:spPr bwMode="auto">
            <a:xfrm>
              <a:off x="5693410" y="2172109"/>
              <a:ext cx="401638" cy="87312"/>
            </a:xfrm>
            <a:custGeom>
              <a:avLst/>
              <a:gdLst>
                <a:gd name="T0" fmla="*/ 0 w 1117"/>
                <a:gd name="T1" fmla="*/ 241 h 242"/>
                <a:gd name="T2" fmla="*/ 1116 w 1117"/>
                <a:gd name="T3" fmla="*/ 241 h 242"/>
                <a:gd name="T4" fmla="*/ 1116 w 1117"/>
                <a:gd name="T5" fmla="*/ 0 h 242"/>
                <a:gd name="T6" fmla="*/ 0 w 1117"/>
                <a:gd name="T7" fmla="*/ 0 h 242"/>
                <a:gd name="T8" fmla="*/ 0 w 1117"/>
                <a:gd name="T9" fmla="*/ 241 h 242"/>
              </a:gdLst>
              <a:ahLst/>
              <a:cxnLst>
                <a:cxn ang="0">
                  <a:pos x="T0" y="T1"/>
                </a:cxn>
                <a:cxn ang="0">
                  <a:pos x="T2" y="T3"/>
                </a:cxn>
                <a:cxn ang="0">
                  <a:pos x="T4" y="T5"/>
                </a:cxn>
                <a:cxn ang="0">
                  <a:pos x="T6" y="T7"/>
                </a:cxn>
                <a:cxn ang="0">
                  <a:pos x="T8" y="T9"/>
                </a:cxn>
              </a:cxnLst>
              <a:rect l="0" t="0" r="r" b="b"/>
              <a:pathLst>
                <a:path w="1117" h="242">
                  <a:moveTo>
                    <a:pt x="0" y="241"/>
                  </a:moveTo>
                  <a:lnTo>
                    <a:pt x="1116" y="241"/>
                  </a:lnTo>
                  <a:lnTo>
                    <a:pt x="1116" y="0"/>
                  </a:lnTo>
                  <a:lnTo>
                    <a:pt x="0" y="0"/>
                  </a:lnTo>
                  <a:lnTo>
                    <a:pt x="0" y="24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50" name="Freeform 49"/>
            <p:cNvSpPr>
              <a:spLocks noChangeArrowheads="1"/>
            </p:cNvSpPr>
            <p:nvPr/>
          </p:nvSpPr>
          <p:spPr bwMode="auto">
            <a:xfrm>
              <a:off x="5693410" y="2475321"/>
              <a:ext cx="401638" cy="76200"/>
            </a:xfrm>
            <a:custGeom>
              <a:avLst/>
              <a:gdLst>
                <a:gd name="T0" fmla="*/ 0 w 1117"/>
                <a:gd name="T1" fmla="*/ 211 h 212"/>
                <a:gd name="T2" fmla="*/ 1116 w 1117"/>
                <a:gd name="T3" fmla="*/ 211 h 212"/>
                <a:gd name="T4" fmla="*/ 1116 w 1117"/>
                <a:gd name="T5" fmla="*/ 0 h 212"/>
                <a:gd name="T6" fmla="*/ 0 w 1117"/>
                <a:gd name="T7" fmla="*/ 0 h 212"/>
                <a:gd name="T8" fmla="*/ 0 w 1117"/>
                <a:gd name="T9" fmla="*/ 211 h 212"/>
              </a:gdLst>
              <a:ahLst/>
              <a:cxnLst>
                <a:cxn ang="0">
                  <a:pos x="T0" y="T1"/>
                </a:cxn>
                <a:cxn ang="0">
                  <a:pos x="T2" y="T3"/>
                </a:cxn>
                <a:cxn ang="0">
                  <a:pos x="T4" y="T5"/>
                </a:cxn>
                <a:cxn ang="0">
                  <a:pos x="T6" y="T7"/>
                </a:cxn>
                <a:cxn ang="0">
                  <a:pos x="T8" y="T9"/>
                </a:cxn>
              </a:cxnLst>
              <a:rect l="0" t="0" r="r" b="b"/>
              <a:pathLst>
                <a:path w="1117" h="212">
                  <a:moveTo>
                    <a:pt x="0" y="211"/>
                  </a:moveTo>
                  <a:lnTo>
                    <a:pt x="1116" y="211"/>
                  </a:lnTo>
                  <a:lnTo>
                    <a:pt x="1116" y="0"/>
                  </a:lnTo>
                  <a:lnTo>
                    <a:pt x="0" y="0"/>
                  </a:lnTo>
                  <a:lnTo>
                    <a:pt x="0" y="2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51" name="Freeform 50"/>
            <p:cNvSpPr>
              <a:spLocks noChangeArrowheads="1"/>
            </p:cNvSpPr>
            <p:nvPr/>
          </p:nvSpPr>
          <p:spPr bwMode="auto">
            <a:xfrm>
              <a:off x="5291773" y="1779996"/>
              <a:ext cx="325437" cy="260350"/>
            </a:xfrm>
            <a:custGeom>
              <a:avLst/>
              <a:gdLst>
                <a:gd name="T0" fmla="*/ 664 w 906"/>
                <a:gd name="T1" fmla="*/ 60 h 725"/>
                <a:gd name="T2" fmla="*/ 664 w 906"/>
                <a:gd name="T3" fmla="*/ 60 h 725"/>
                <a:gd name="T4" fmla="*/ 362 w 906"/>
                <a:gd name="T5" fmla="*/ 453 h 725"/>
                <a:gd name="T6" fmla="*/ 211 w 906"/>
                <a:gd name="T7" fmla="*/ 392 h 725"/>
                <a:gd name="T8" fmla="*/ 31 w 906"/>
                <a:gd name="T9" fmla="*/ 453 h 725"/>
                <a:gd name="T10" fmla="*/ 90 w 906"/>
                <a:gd name="T11" fmla="*/ 604 h 725"/>
                <a:gd name="T12" fmla="*/ 332 w 906"/>
                <a:gd name="T13" fmla="*/ 724 h 725"/>
                <a:gd name="T14" fmla="*/ 392 w 906"/>
                <a:gd name="T15" fmla="*/ 724 h 725"/>
                <a:gd name="T16" fmla="*/ 482 w 906"/>
                <a:gd name="T17" fmla="*/ 694 h 725"/>
                <a:gd name="T18" fmla="*/ 844 w 906"/>
                <a:gd name="T19" fmla="*/ 212 h 725"/>
                <a:gd name="T20" fmla="*/ 844 w 906"/>
                <a:gd name="T21" fmla="*/ 60 h 725"/>
                <a:gd name="T22" fmla="*/ 664 w 906"/>
                <a:gd name="T23" fmla="*/ 6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6" h="725">
                  <a:moveTo>
                    <a:pt x="664" y="60"/>
                  </a:moveTo>
                  <a:lnTo>
                    <a:pt x="664" y="60"/>
                  </a:lnTo>
                  <a:cubicBezTo>
                    <a:pt x="362" y="453"/>
                    <a:pt x="362" y="453"/>
                    <a:pt x="362" y="453"/>
                  </a:cubicBezTo>
                  <a:cubicBezTo>
                    <a:pt x="211" y="392"/>
                    <a:pt x="211" y="392"/>
                    <a:pt x="211" y="392"/>
                  </a:cubicBezTo>
                  <a:cubicBezTo>
                    <a:pt x="151" y="362"/>
                    <a:pt x="60" y="392"/>
                    <a:pt x="31" y="453"/>
                  </a:cubicBezTo>
                  <a:cubicBezTo>
                    <a:pt x="0" y="513"/>
                    <a:pt x="31" y="574"/>
                    <a:pt x="90" y="604"/>
                  </a:cubicBezTo>
                  <a:cubicBezTo>
                    <a:pt x="332" y="724"/>
                    <a:pt x="332" y="724"/>
                    <a:pt x="332" y="724"/>
                  </a:cubicBezTo>
                  <a:cubicBezTo>
                    <a:pt x="362" y="724"/>
                    <a:pt x="362" y="724"/>
                    <a:pt x="392" y="724"/>
                  </a:cubicBezTo>
                  <a:cubicBezTo>
                    <a:pt x="422" y="724"/>
                    <a:pt x="452" y="724"/>
                    <a:pt x="482" y="694"/>
                  </a:cubicBezTo>
                  <a:cubicBezTo>
                    <a:pt x="844" y="212"/>
                    <a:pt x="844" y="212"/>
                    <a:pt x="844" y="212"/>
                  </a:cubicBezTo>
                  <a:cubicBezTo>
                    <a:pt x="905" y="151"/>
                    <a:pt x="875" y="91"/>
                    <a:pt x="844" y="60"/>
                  </a:cubicBezTo>
                  <a:cubicBezTo>
                    <a:pt x="784" y="0"/>
                    <a:pt x="694" y="30"/>
                    <a:pt x="664" y="6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52" name="Freeform 51"/>
            <p:cNvSpPr>
              <a:spLocks noChangeArrowheads="1"/>
            </p:cNvSpPr>
            <p:nvPr/>
          </p:nvSpPr>
          <p:spPr bwMode="auto">
            <a:xfrm>
              <a:off x="5291773" y="2084796"/>
              <a:ext cx="325437" cy="260350"/>
            </a:xfrm>
            <a:custGeom>
              <a:avLst/>
              <a:gdLst>
                <a:gd name="T0" fmla="*/ 664 w 906"/>
                <a:gd name="T1" fmla="*/ 60 h 725"/>
                <a:gd name="T2" fmla="*/ 664 w 906"/>
                <a:gd name="T3" fmla="*/ 60 h 725"/>
                <a:gd name="T4" fmla="*/ 362 w 906"/>
                <a:gd name="T5" fmla="*/ 452 h 725"/>
                <a:gd name="T6" fmla="*/ 211 w 906"/>
                <a:gd name="T7" fmla="*/ 362 h 725"/>
                <a:gd name="T8" fmla="*/ 31 w 906"/>
                <a:gd name="T9" fmla="*/ 422 h 725"/>
                <a:gd name="T10" fmla="*/ 90 w 906"/>
                <a:gd name="T11" fmla="*/ 573 h 725"/>
                <a:gd name="T12" fmla="*/ 332 w 906"/>
                <a:gd name="T13" fmla="*/ 694 h 725"/>
                <a:gd name="T14" fmla="*/ 392 w 906"/>
                <a:gd name="T15" fmla="*/ 724 h 725"/>
                <a:gd name="T16" fmla="*/ 482 w 906"/>
                <a:gd name="T17" fmla="*/ 663 h 725"/>
                <a:gd name="T18" fmla="*/ 844 w 906"/>
                <a:gd name="T19" fmla="*/ 211 h 725"/>
                <a:gd name="T20" fmla="*/ 844 w 906"/>
                <a:gd name="T21" fmla="*/ 30 h 725"/>
                <a:gd name="T22" fmla="*/ 664 w 906"/>
                <a:gd name="T23" fmla="*/ 6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6" h="725">
                  <a:moveTo>
                    <a:pt x="664" y="60"/>
                  </a:moveTo>
                  <a:lnTo>
                    <a:pt x="664" y="60"/>
                  </a:lnTo>
                  <a:cubicBezTo>
                    <a:pt x="362" y="452"/>
                    <a:pt x="362" y="452"/>
                    <a:pt x="362" y="452"/>
                  </a:cubicBezTo>
                  <a:cubicBezTo>
                    <a:pt x="211" y="362"/>
                    <a:pt x="211" y="362"/>
                    <a:pt x="211" y="362"/>
                  </a:cubicBezTo>
                  <a:cubicBezTo>
                    <a:pt x="151" y="362"/>
                    <a:pt x="60" y="362"/>
                    <a:pt x="31" y="422"/>
                  </a:cubicBezTo>
                  <a:cubicBezTo>
                    <a:pt x="0" y="482"/>
                    <a:pt x="31" y="573"/>
                    <a:pt x="90" y="573"/>
                  </a:cubicBezTo>
                  <a:cubicBezTo>
                    <a:pt x="332" y="694"/>
                    <a:pt x="332" y="694"/>
                    <a:pt x="332" y="694"/>
                  </a:cubicBezTo>
                  <a:cubicBezTo>
                    <a:pt x="362" y="724"/>
                    <a:pt x="362" y="724"/>
                    <a:pt x="392" y="724"/>
                  </a:cubicBezTo>
                  <a:cubicBezTo>
                    <a:pt x="422" y="724"/>
                    <a:pt x="452" y="694"/>
                    <a:pt x="482" y="663"/>
                  </a:cubicBezTo>
                  <a:cubicBezTo>
                    <a:pt x="844" y="211"/>
                    <a:pt x="844" y="211"/>
                    <a:pt x="844" y="211"/>
                  </a:cubicBezTo>
                  <a:cubicBezTo>
                    <a:pt x="905" y="150"/>
                    <a:pt x="875" y="60"/>
                    <a:pt x="844" y="30"/>
                  </a:cubicBezTo>
                  <a:cubicBezTo>
                    <a:pt x="784" y="0"/>
                    <a:pt x="694" y="0"/>
                    <a:pt x="664" y="6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53" name="Freeform 52"/>
            <p:cNvSpPr>
              <a:spLocks noChangeArrowheads="1"/>
            </p:cNvSpPr>
            <p:nvPr/>
          </p:nvSpPr>
          <p:spPr bwMode="auto">
            <a:xfrm>
              <a:off x="5334635" y="2421346"/>
              <a:ext cx="239713" cy="217488"/>
            </a:xfrm>
            <a:custGeom>
              <a:avLst/>
              <a:gdLst>
                <a:gd name="T0" fmla="*/ 603 w 665"/>
                <a:gd name="T1" fmla="*/ 60 h 604"/>
                <a:gd name="T2" fmla="*/ 603 w 665"/>
                <a:gd name="T3" fmla="*/ 60 h 604"/>
                <a:gd name="T4" fmla="*/ 423 w 665"/>
                <a:gd name="T5" fmla="*/ 60 h 604"/>
                <a:gd name="T6" fmla="*/ 332 w 665"/>
                <a:gd name="T7" fmla="*/ 151 h 604"/>
                <a:gd name="T8" fmla="*/ 242 w 665"/>
                <a:gd name="T9" fmla="*/ 60 h 604"/>
                <a:gd name="T10" fmla="*/ 61 w 665"/>
                <a:gd name="T11" fmla="*/ 60 h 604"/>
                <a:gd name="T12" fmla="*/ 61 w 665"/>
                <a:gd name="T13" fmla="*/ 210 h 604"/>
                <a:gd name="T14" fmla="*/ 152 w 665"/>
                <a:gd name="T15" fmla="*/ 331 h 604"/>
                <a:gd name="T16" fmla="*/ 61 w 665"/>
                <a:gd name="T17" fmla="*/ 422 h 604"/>
                <a:gd name="T18" fmla="*/ 61 w 665"/>
                <a:gd name="T19" fmla="*/ 572 h 604"/>
                <a:gd name="T20" fmla="*/ 152 w 665"/>
                <a:gd name="T21" fmla="*/ 603 h 604"/>
                <a:gd name="T22" fmla="*/ 242 w 665"/>
                <a:gd name="T23" fmla="*/ 572 h 604"/>
                <a:gd name="T24" fmla="*/ 332 w 665"/>
                <a:gd name="T25" fmla="*/ 483 h 604"/>
                <a:gd name="T26" fmla="*/ 423 w 665"/>
                <a:gd name="T27" fmla="*/ 572 h 604"/>
                <a:gd name="T28" fmla="*/ 514 w 665"/>
                <a:gd name="T29" fmla="*/ 603 h 604"/>
                <a:gd name="T30" fmla="*/ 603 w 665"/>
                <a:gd name="T31" fmla="*/ 572 h 604"/>
                <a:gd name="T32" fmla="*/ 603 w 665"/>
                <a:gd name="T33" fmla="*/ 422 h 604"/>
                <a:gd name="T34" fmla="*/ 514 w 665"/>
                <a:gd name="T35" fmla="*/ 331 h 604"/>
                <a:gd name="T36" fmla="*/ 603 w 665"/>
                <a:gd name="T37" fmla="*/ 210 h 604"/>
                <a:gd name="T38" fmla="*/ 603 w 665"/>
                <a:gd name="T39" fmla="*/ 6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5" h="604">
                  <a:moveTo>
                    <a:pt x="603" y="60"/>
                  </a:moveTo>
                  <a:lnTo>
                    <a:pt x="603" y="60"/>
                  </a:lnTo>
                  <a:cubicBezTo>
                    <a:pt x="544" y="0"/>
                    <a:pt x="483" y="0"/>
                    <a:pt x="423" y="60"/>
                  </a:cubicBezTo>
                  <a:cubicBezTo>
                    <a:pt x="332" y="151"/>
                    <a:pt x="332" y="151"/>
                    <a:pt x="332" y="151"/>
                  </a:cubicBezTo>
                  <a:cubicBezTo>
                    <a:pt x="242" y="60"/>
                    <a:pt x="242" y="60"/>
                    <a:pt x="242" y="60"/>
                  </a:cubicBezTo>
                  <a:cubicBezTo>
                    <a:pt x="182" y="0"/>
                    <a:pt x="121" y="0"/>
                    <a:pt x="61" y="60"/>
                  </a:cubicBezTo>
                  <a:cubicBezTo>
                    <a:pt x="0" y="90"/>
                    <a:pt x="0" y="180"/>
                    <a:pt x="61" y="210"/>
                  </a:cubicBezTo>
                  <a:cubicBezTo>
                    <a:pt x="152" y="331"/>
                    <a:pt x="152" y="331"/>
                    <a:pt x="152" y="331"/>
                  </a:cubicBezTo>
                  <a:cubicBezTo>
                    <a:pt x="61" y="422"/>
                    <a:pt x="61" y="422"/>
                    <a:pt x="61" y="422"/>
                  </a:cubicBezTo>
                  <a:cubicBezTo>
                    <a:pt x="0" y="452"/>
                    <a:pt x="0" y="542"/>
                    <a:pt x="61" y="572"/>
                  </a:cubicBezTo>
                  <a:cubicBezTo>
                    <a:pt x="91" y="603"/>
                    <a:pt x="121" y="603"/>
                    <a:pt x="152" y="603"/>
                  </a:cubicBezTo>
                  <a:cubicBezTo>
                    <a:pt x="182" y="603"/>
                    <a:pt x="212" y="603"/>
                    <a:pt x="242" y="572"/>
                  </a:cubicBezTo>
                  <a:cubicBezTo>
                    <a:pt x="332" y="483"/>
                    <a:pt x="332" y="483"/>
                    <a:pt x="332" y="483"/>
                  </a:cubicBezTo>
                  <a:cubicBezTo>
                    <a:pt x="423" y="572"/>
                    <a:pt x="423" y="572"/>
                    <a:pt x="423" y="572"/>
                  </a:cubicBezTo>
                  <a:cubicBezTo>
                    <a:pt x="453" y="603"/>
                    <a:pt x="483" y="603"/>
                    <a:pt x="514" y="603"/>
                  </a:cubicBezTo>
                  <a:cubicBezTo>
                    <a:pt x="544" y="603"/>
                    <a:pt x="574" y="603"/>
                    <a:pt x="603" y="572"/>
                  </a:cubicBezTo>
                  <a:cubicBezTo>
                    <a:pt x="664" y="542"/>
                    <a:pt x="664" y="452"/>
                    <a:pt x="603" y="422"/>
                  </a:cubicBezTo>
                  <a:cubicBezTo>
                    <a:pt x="514" y="331"/>
                    <a:pt x="514" y="331"/>
                    <a:pt x="514" y="331"/>
                  </a:cubicBezTo>
                  <a:cubicBezTo>
                    <a:pt x="603" y="210"/>
                    <a:pt x="603" y="210"/>
                    <a:pt x="603" y="210"/>
                  </a:cubicBezTo>
                  <a:cubicBezTo>
                    <a:pt x="664" y="180"/>
                    <a:pt x="664" y="90"/>
                    <a:pt x="603" y="6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grpSp>
      <p:sp>
        <p:nvSpPr>
          <p:cNvPr id="54" name="TextBox 53"/>
          <p:cNvSpPr txBox="1"/>
          <p:nvPr userDrawn="1"/>
        </p:nvSpPr>
        <p:spPr>
          <a:xfrm>
            <a:off x="4146453" y="668215"/>
            <a:ext cx="2007281" cy="338554"/>
          </a:xfrm>
          <a:prstGeom prst="rect">
            <a:avLst/>
          </a:prstGeom>
          <a:noFill/>
        </p:spPr>
        <p:txBody>
          <a:bodyPr wrap="none" rtlCol="0">
            <a:spAutoFit/>
          </a:bodyPr>
          <a:lstStyle/>
          <a:p>
            <a:r>
              <a:rPr lang="en-US" sz="1600" b="1" dirty="0">
                <a:solidFill>
                  <a:schemeClr val="tx1">
                    <a:lumMod val="75000"/>
                  </a:schemeClr>
                </a:solidFill>
                <a:latin typeface="Arial Black" charset="0"/>
                <a:ea typeface="Arial Black" charset="0"/>
                <a:cs typeface="Arial Black" charset="0"/>
              </a:rPr>
              <a:t>COMPETENCIES</a:t>
            </a:r>
          </a:p>
        </p:txBody>
      </p:sp>
      <p:sp>
        <p:nvSpPr>
          <p:cNvPr id="55" name="TextBox 54"/>
          <p:cNvSpPr txBox="1"/>
          <p:nvPr userDrawn="1"/>
        </p:nvSpPr>
        <p:spPr>
          <a:xfrm>
            <a:off x="120343" y="1165218"/>
            <a:ext cx="2892488" cy="2120008"/>
          </a:xfrm>
          <a:prstGeom prst="rect">
            <a:avLst/>
          </a:prstGeom>
          <a:noFill/>
        </p:spPr>
        <p:txBody>
          <a:bodyPr wrap="square" rtlCol="0">
            <a:noAutofit/>
          </a:bodyPr>
          <a:lstStyle/>
          <a:p>
            <a:pPr marL="0" algn="l" defTabSz="914400" rtl="0" eaLnBrk="1" latinLnBrk="0" hangingPunct="1"/>
            <a:r>
              <a:rPr lang="en-US" sz="1300" b="1" kern="1200" dirty="0">
                <a:solidFill>
                  <a:srgbClr val="1F409A"/>
                </a:solidFill>
                <a:latin typeface="Arial Black" charset="0"/>
                <a:ea typeface="Arial Black" charset="0"/>
                <a:cs typeface="Arial Black" charset="0"/>
              </a:rPr>
              <a:t>Business Engagement</a:t>
            </a:r>
          </a:p>
          <a:p>
            <a:pPr marL="0" algn="l" defTabSz="914400" rtl="0" eaLnBrk="1" latinLnBrk="0" hangingPunct="1"/>
            <a:r>
              <a:rPr lang="en-US" sz="1300" b="1" kern="1200" dirty="0">
                <a:solidFill>
                  <a:schemeClr val="tx1">
                    <a:lumMod val="75000"/>
                  </a:schemeClr>
                </a:solidFill>
                <a:latin typeface="+mn-lt"/>
                <a:ea typeface="+mn-ea"/>
                <a:cs typeface="+mn-cs"/>
              </a:rPr>
              <a:t>Acts as a trusted advisor to develop solutions that meet business needs both globally </a:t>
            </a:r>
            <a:br>
              <a:rPr lang="en-US" sz="1300" b="1" kern="1200" dirty="0">
                <a:solidFill>
                  <a:schemeClr val="tx1">
                    <a:lumMod val="75000"/>
                  </a:schemeClr>
                </a:solidFill>
                <a:latin typeface="+mn-lt"/>
                <a:ea typeface="+mn-ea"/>
                <a:cs typeface="+mn-cs"/>
              </a:rPr>
            </a:br>
            <a:r>
              <a:rPr lang="en-US" sz="1300" b="1" kern="1200" dirty="0">
                <a:solidFill>
                  <a:schemeClr val="tx1">
                    <a:lumMod val="75000"/>
                  </a:schemeClr>
                </a:solidFill>
                <a:latin typeface="+mn-lt"/>
                <a:ea typeface="+mn-ea"/>
                <a:cs typeface="+mn-cs"/>
              </a:rPr>
              <a:t>and regionally.</a:t>
            </a:r>
          </a:p>
        </p:txBody>
      </p:sp>
      <p:sp>
        <p:nvSpPr>
          <p:cNvPr id="81" name="Text Placeholder 8"/>
          <p:cNvSpPr>
            <a:spLocks noGrp="1"/>
          </p:cNvSpPr>
          <p:nvPr>
            <p:ph type="body" sz="quarter" idx="10"/>
          </p:nvPr>
        </p:nvSpPr>
        <p:spPr>
          <a:xfrm>
            <a:off x="3680681" y="1207699"/>
            <a:ext cx="5952502" cy="902455"/>
          </a:xfrm>
          <a:prstGeom prst="rect">
            <a:avLst/>
          </a:prstGeom>
        </p:spPr>
        <p:txBody>
          <a:bodyPr/>
          <a:lstStyle>
            <a:lvl1pPr marL="0" indent="0">
              <a:spcAft>
                <a:spcPts val="600"/>
              </a:spcAft>
              <a:buNone/>
              <a:defRPr sz="1200" b="1">
                <a:solidFill>
                  <a:srgbClr val="1F409A"/>
                </a:solidFill>
              </a:defRPr>
            </a:lvl1pPr>
            <a:lvl2pPr marL="457200" indent="0">
              <a:spcAft>
                <a:spcPts val="600"/>
              </a:spcAft>
              <a:buNone/>
              <a:defRPr sz="1200"/>
            </a:lvl2pPr>
            <a:lvl3pPr marL="914400" indent="0">
              <a:spcAft>
                <a:spcPts val="600"/>
              </a:spcAft>
              <a:buNone/>
              <a:defRPr sz="1200"/>
            </a:lvl3pPr>
            <a:lvl4pPr marL="1371600" indent="0">
              <a:spcAft>
                <a:spcPts val="600"/>
              </a:spcAft>
              <a:buNone/>
              <a:defRPr sz="1200"/>
            </a:lvl4pPr>
            <a:lvl5pPr marL="1828800" indent="0">
              <a:spcAft>
                <a:spcPts val="600"/>
              </a:spcAft>
              <a:buNone/>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2" name="Hexagon 81"/>
          <p:cNvSpPr/>
          <p:nvPr userDrawn="1"/>
        </p:nvSpPr>
        <p:spPr>
          <a:xfrm>
            <a:off x="10060971" y="1185520"/>
            <a:ext cx="1057476" cy="889465"/>
          </a:xfrm>
          <a:prstGeom prst="hexagon">
            <a:avLst/>
          </a:prstGeom>
          <a:gradFill flip="none" rotWithShape="1">
            <a:gsLst>
              <a:gs pos="100000">
                <a:schemeClr val="tx2"/>
              </a:gs>
              <a:gs pos="0">
                <a:schemeClr val="bg2"/>
              </a:gs>
            </a:gsLst>
            <a:path path="circle">
              <a:fillToRect l="50000" t="50000" r="50000" b="50000"/>
            </a:path>
            <a:tileRect/>
          </a:gradFill>
          <a:ln w="571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Hexagon 82"/>
          <p:cNvSpPr/>
          <p:nvPr userDrawn="1"/>
        </p:nvSpPr>
        <p:spPr>
          <a:xfrm>
            <a:off x="10981107" y="674333"/>
            <a:ext cx="1057476" cy="889465"/>
          </a:xfrm>
          <a:prstGeom prst="hexagon">
            <a:avLst/>
          </a:prstGeom>
          <a:gradFill flip="none" rotWithShape="1">
            <a:gsLst>
              <a:gs pos="100000">
                <a:schemeClr val="accent6">
                  <a:lumMod val="75000"/>
                </a:schemeClr>
              </a:gs>
              <a:gs pos="0">
                <a:schemeClr val="accent6"/>
              </a:gs>
            </a:gsLst>
            <a:path path="circle">
              <a:fillToRect l="50000" t="50000" r="50000" b="50000"/>
            </a:path>
            <a:tileRect/>
          </a:gradFill>
          <a:ln w="571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p:cNvGrpSpPr/>
          <p:nvPr userDrawn="1"/>
        </p:nvGrpSpPr>
        <p:grpSpPr>
          <a:xfrm>
            <a:off x="11343295" y="764644"/>
            <a:ext cx="348958" cy="350650"/>
            <a:chOff x="3012123" y="3127784"/>
            <a:chExt cx="1965325" cy="1974850"/>
          </a:xfrm>
          <a:solidFill>
            <a:schemeClr val="tx1">
              <a:lumMod val="75000"/>
            </a:schemeClr>
          </a:solidFill>
        </p:grpSpPr>
        <p:sp>
          <p:nvSpPr>
            <p:cNvPr id="57" name="Freeform 56"/>
            <p:cNvSpPr>
              <a:spLocks noChangeArrowheads="1"/>
            </p:cNvSpPr>
            <p:nvPr/>
          </p:nvSpPr>
          <p:spPr bwMode="auto">
            <a:xfrm>
              <a:off x="4369435" y="3658009"/>
              <a:ext cx="608013" cy="1444625"/>
            </a:xfrm>
            <a:custGeom>
              <a:avLst/>
              <a:gdLst>
                <a:gd name="T0" fmla="*/ 1206 w 1689"/>
                <a:gd name="T1" fmla="*/ 1086 h 4012"/>
                <a:gd name="T2" fmla="*/ 1206 w 1689"/>
                <a:gd name="T3" fmla="*/ 1086 h 4012"/>
                <a:gd name="T4" fmla="*/ 965 w 1689"/>
                <a:gd name="T5" fmla="*/ 1086 h 4012"/>
                <a:gd name="T6" fmla="*/ 1387 w 1689"/>
                <a:gd name="T7" fmla="*/ 544 h 4012"/>
                <a:gd name="T8" fmla="*/ 844 w 1689"/>
                <a:gd name="T9" fmla="*/ 0 h 4012"/>
                <a:gd name="T10" fmla="*/ 302 w 1689"/>
                <a:gd name="T11" fmla="*/ 544 h 4012"/>
                <a:gd name="T12" fmla="*/ 723 w 1689"/>
                <a:gd name="T13" fmla="*/ 1086 h 4012"/>
                <a:gd name="T14" fmla="*/ 482 w 1689"/>
                <a:gd name="T15" fmla="*/ 1086 h 4012"/>
                <a:gd name="T16" fmla="*/ 0 w 1689"/>
                <a:gd name="T17" fmla="*/ 1629 h 4012"/>
                <a:gd name="T18" fmla="*/ 0 w 1689"/>
                <a:gd name="T19" fmla="*/ 2896 h 4012"/>
                <a:gd name="T20" fmla="*/ 120 w 1689"/>
                <a:gd name="T21" fmla="*/ 2986 h 4012"/>
                <a:gd name="T22" fmla="*/ 302 w 1689"/>
                <a:gd name="T23" fmla="*/ 2986 h 4012"/>
                <a:gd name="T24" fmla="*/ 302 w 1689"/>
                <a:gd name="T25" fmla="*/ 3740 h 4012"/>
                <a:gd name="T26" fmla="*/ 543 w 1689"/>
                <a:gd name="T27" fmla="*/ 4011 h 4012"/>
                <a:gd name="T28" fmla="*/ 1146 w 1689"/>
                <a:gd name="T29" fmla="*/ 4011 h 4012"/>
                <a:gd name="T30" fmla="*/ 1387 w 1689"/>
                <a:gd name="T31" fmla="*/ 3740 h 4012"/>
                <a:gd name="T32" fmla="*/ 1387 w 1689"/>
                <a:gd name="T33" fmla="*/ 2986 h 4012"/>
                <a:gd name="T34" fmla="*/ 1598 w 1689"/>
                <a:gd name="T35" fmla="*/ 2986 h 4012"/>
                <a:gd name="T36" fmla="*/ 1688 w 1689"/>
                <a:gd name="T37" fmla="*/ 2896 h 4012"/>
                <a:gd name="T38" fmla="*/ 1688 w 1689"/>
                <a:gd name="T39" fmla="*/ 1629 h 4012"/>
                <a:gd name="T40" fmla="*/ 1206 w 1689"/>
                <a:gd name="T41" fmla="*/ 1086 h 4012"/>
                <a:gd name="T42" fmla="*/ 1176 w 1689"/>
                <a:gd name="T43" fmla="*/ 544 h 4012"/>
                <a:gd name="T44" fmla="*/ 1176 w 1689"/>
                <a:gd name="T45" fmla="*/ 544 h 4012"/>
                <a:gd name="T46" fmla="*/ 1176 w 1689"/>
                <a:gd name="T47" fmla="*/ 544 h 4012"/>
                <a:gd name="T48" fmla="*/ 844 w 1689"/>
                <a:gd name="T49" fmla="*/ 875 h 4012"/>
                <a:gd name="T50" fmla="*/ 543 w 1689"/>
                <a:gd name="T51" fmla="*/ 544 h 4012"/>
                <a:gd name="T52" fmla="*/ 844 w 1689"/>
                <a:gd name="T53" fmla="*/ 212 h 4012"/>
                <a:gd name="T54" fmla="*/ 844 w 1689"/>
                <a:gd name="T55" fmla="*/ 212 h 4012"/>
                <a:gd name="T56" fmla="*/ 844 w 1689"/>
                <a:gd name="T57" fmla="*/ 212 h 4012"/>
                <a:gd name="T58" fmla="*/ 1176 w 1689"/>
                <a:gd name="T59" fmla="*/ 544 h 4012"/>
                <a:gd name="T60" fmla="*/ 1146 w 1689"/>
                <a:gd name="T61" fmla="*/ 3770 h 4012"/>
                <a:gd name="T62" fmla="*/ 1146 w 1689"/>
                <a:gd name="T63" fmla="*/ 3770 h 4012"/>
                <a:gd name="T64" fmla="*/ 965 w 1689"/>
                <a:gd name="T65" fmla="*/ 3770 h 4012"/>
                <a:gd name="T66" fmla="*/ 965 w 1689"/>
                <a:gd name="T67" fmla="*/ 2926 h 4012"/>
                <a:gd name="T68" fmla="*/ 844 w 1689"/>
                <a:gd name="T69" fmla="*/ 2805 h 4012"/>
                <a:gd name="T70" fmla="*/ 753 w 1689"/>
                <a:gd name="T71" fmla="*/ 2926 h 4012"/>
                <a:gd name="T72" fmla="*/ 753 w 1689"/>
                <a:gd name="T73" fmla="*/ 3770 h 4012"/>
                <a:gd name="T74" fmla="*/ 543 w 1689"/>
                <a:gd name="T75" fmla="*/ 3770 h 4012"/>
                <a:gd name="T76" fmla="*/ 543 w 1689"/>
                <a:gd name="T77" fmla="*/ 3740 h 4012"/>
                <a:gd name="T78" fmla="*/ 543 w 1689"/>
                <a:gd name="T79" fmla="*/ 2172 h 4012"/>
                <a:gd name="T80" fmla="*/ 422 w 1689"/>
                <a:gd name="T81" fmla="*/ 2081 h 4012"/>
                <a:gd name="T82" fmla="*/ 302 w 1689"/>
                <a:gd name="T83" fmla="*/ 2172 h 4012"/>
                <a:gd name="T84" fmla="*/ 302 w 1689"/>
                <a:gd name="T85" fmla="*/ 2775 h 4012"/>
                <a:gd name="T86" fmla="*/ 211 w 1689"/>
                <a:gd name="T87" fmla="*/ 2775 h 4012"/>
                <a:gd name="T88" fmla="*/ 211 w 1689"/>
                <a:gd name="T89" fmla="*/ 1629 h 4012"/>
                <a:gd name="T90" fmla="*/ 482 w 1689"/>
                <a:gd name="T91" fmla="*/ 1297 h 4012"/>
                <a:gd name="T92" fmla="*/ 1206 w 1689"/>
                <a:gd name="T93" fmla="*/ 1297 h 4012"/>
                <a:gd name="T94" fmla="*/ 1477 w 1689"/>
                <a:gd name="T95" fmla="*/ 1629 h 4012"/>
                <a:gd name="T96" fmla="*/ 1477 w 1689"/>
                <a:gd name="T97" fmla="*/ 2775 h 4012"/>
                <a:gd name="T98" fmla="*/ 1387 w 1689"/>
                <a:gd name="T99" fmla="*/ 2775 h 4012"/>
                <a:gd name="T100" fmla="*/ 1387 w 1689"/>
                <a:gd name="T101" fmla="*/ 2172 h 4012"/>
                <a:gd name="T102" fmla="*/ 1267 w 1689"/>
                <a:gd name="T103" fmla="*/ 2081 h 4012"/>
                <a:gd name="T104" fmla="*/ 1176 w 1689"/>
                <a:gd name="T105" fmla="*/ 2172 h 4012"/>
                <a:gd name="T106" fmla="*/ 1176 w 1689"/>
                <a:gd name="T107" fmla="*/ 3740 h 4012"/>
                <a:gd name="T108" fmla="*/ 1146 w 1689"/>
                <a:gd name="T109" fmla="*/ 3770 h 4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89" h="4012">
                  <a:moveTo>
                    <a:pt x="1206" y="1086"/>
                  </a:moveTo>
                  <a:lnTo>
                    <a:pt x="1206" y="1086"/>
                  </a:lnTo>
                  <a:cubicBezTo>
                    <a:pt x="965" y="1086"/>
                    <a:pt x="965" y="1086"/>
                    <a:pt x="965" y="1086"/>
                  </a:cubicBezTo>
                  <a:cubicBezTo>
                    <a:pt x="1206" y="1026"/>
                    <a:pt x="1387" y="815"/>
                    <a:pt x="1387" y="544"/>
                  </a:cubicBezTo>
                  <a:cubicBezTo>
                    <a:pt x="1387" y="242"/>
                    <a:pt x="1146" y="0"/>
                    <a:pt x="844" y="0"/>
                  </a:cubicBezTo>
                  <a:cubicBezTo>
                    <a:pt x="543" y="0"/>
                    <a:pt x="302" y="242"/>
                    <a:pt x="302" y="544"/>
                  </a:cubicBezTo>
                  <a:cubicBezTo>
                    <a:pt x="302" y="815"/>
                    <a:pt x="482" y="1026"/>
                    <a:pt x="723" y="1086"/>
                  </a:cubicBezTo>
                  <a:cubicBezTo>
                    <a:pt x="482" y="1086"/>
                    <a:pt x="482" y="1086"/>
                    <a:pt x="482" y="1086"/>
                  </a:cubicBezTo>
                  <a:cubicBezTo>
                    <a:pt x="211" y="1086"/>
                    <a:pt x="0" y="1327"/>
                    <a:pt x="0" y="1629"/>
                  </a:cubicBezTo>
                  <a:cubicBezTo>
                    <a:pt x="0" y="2896"/>
                    <a:pt x="0" y="2896"/>
                    <a:pt x="0" y="2896"/>
                  </a:cubicBezTo>
                  <a:cubicBezTo>
                    <a:pt x="0" y="2956"/>
                    <a:pt x="29" y="2986"/>
                    <a:pt x="120" y="2986"/>
                  </a:cubicBezTo>
                  <a:cubicBezTo>
                    <a:pt x="302" y="2986"/>
                    <a:pt x="302" y="2986"/>
                    <a:pt x="302" y="2986"/>
                  </a:cubicBezTo>
                  <a:cubicBezTo>
                    <a:pt x="302" y="3740"/>
                    <a:pt x="302" y="3740"/>
                    <a:pt x="302" y="3740"/>
                  </a:cubicBezTo>
                  <a:cubicBezTo>
                    <a:pt x="302" y="3891"/>
                    <a:pt x="422" y="4011"/>
                    <a:pt x="543" y="4011"/>
                  </a:cubicBezTo>
                  <a:cubicBezTo>
                    <a:pt x="1146" y="4011"/>
                    <a:pt x="1146" y="4011"/>
                    <a:pt x="1146" y="4011"/>
                  </a:cubicBezTo>
                  <a:cubicBezTo>
                    <a:pt x="1267" y="4011"/>
                    <a:pt x="1387" y="3891"/>
                    <a:pt x="1387" y="3740"/>
                  </a:cubicBezTo>
                  <a:cubicBezTo>
                    <a:pt x="1387" y="2986"/>
                    <a:pt x="1387" y="2986"/>
                    <a:pt x="1387" y="2986"/>
                  </a:cubicBezTo>
                  <a:cubicBezTo>
                    <a:pt x="1598" y="2986"/>
                    <a:pt x="1598" y="2986"/>
                    <a:pt x="1598" y="2986"/>
                  </a:cubicBezTo>
                  <a:cubicBezTo>
                    <a:pt x="1658" y="2986"/>
                    <a:pt x="1688" y="2956"/>
                    <a:pt x="1688" y="2896"/>
                  </a:cubicBezTo>
                  <a:cubicBezTo>
                    <a:pt x="1688" y="1629"/>
                    <a:pt x="1688" y="1629"/>
                    <a:pt x="1688" y="1629"/>
                  </a:cubicBezTo>
                  <a:cubicBezTo>
                    <a:pt x="1688" y="1327"/>
                    <a:pt x="1477" y="1086"/>
                    <a:pt x="1206" y="1086"/>
                  </a:cubicBezTo>
                  <a:close/>
                  <a:moveTo>
                    <a:pt x="1176" y="544"/>
                  </a:moveTo>
                  <a:lnTo>
                    <a:pt x="1176" y="544"/>
                  </a:lnTo>
                  <a:lnTo>
                    <a:pt x="1176" y="544"/>
                  </a:lnTo>
                  <a:cubicBezTo>
                    <a:pt x="1176" y="724"/>
                    <a:pt x="1025" y="875"/>
                    <a:pt x="844" y="875"/>
                  </a:cubicBezTo>
                  <a:cubicBezTo>
                    <a:pt x="663" y="875"/>
                    <a:pt x="543" y="724"/>
                    <a:pt x="543" y="544"/>
                  </a:cubicBezTo>
                  <a:cubicBezTo>
                    <a:pt x="543" y="392"/>
                    <a:pt x="663" y="212"/>
                    <a:pt x="844" y="212"/>
                  </a:cubicBezTo>
                  <a:lnTo>
                    <a:pt x="844" y="212"/>
                  </a:lnTo>
                  <a:lnTo>
                    <a:pt x="844" y="212"/>
                  </a:lnTo>
                  <a:cubicBezTo>
                    <a:pt x="1025" y="212"/>
                    <a:pt x="1176" y="392"/>
                    <a:pt x="1176" y="544"/>
                  </a:cubicBezTo>
                  <a:close/>
                  <a:moveTo>
                    <a:pt x="1146" y="3770"/>
                  </a:moveTo>
                  <a:lnTo>
                    <a:pt x="1146" y="3770"/>
                  </a:lnTo>
                  <a:cubicBezTo>
                    <a:pt x="965" y="3770"/>
                    <a:pt x="965" y="3770"/>
                    <a:pt x="965" y="3770"/>
                  </a:cubicBezTo>
                  <a:cubicBezTo>
                    <a:pt x="965" y="2926"/>
                    <a:pt x="965" y="2926"/>
                    <a:pt x="965" y="2926"/>
                  </a:cubicBezTo>
                  <a:cubicBezTo>
                    <a:pt x="965" y="2866"/>
                    <a:pt x="905" y="2805"/>
                    <a:pt x="844" y="2805"/>
                  </a:cubicBezTo>
                  <a:cubicBezTo>
                    <a:pt x="784" y="2805"/>
                    <a:pt x="753" y="2866"/>
                    <a:pt x="753" y="2926"/>
                  </a:cubicBezTo>
                  <a:cubicBezTo>
                    <a:pt x="753" y="3770"/>
                    <a:pt x="753" y="3770"/>
                    <a:pt x="753" y="3770"/>
                  </a:cubicBezTo>
                  <a:cubicBezTo>
                    <a:pt x="543" y="3770"/>
                    <a:pt x="543" y="3770"/>
                    <a:pt x="543" y="3770"/>
                  </a:cubicBezTo>
                  <a:lnTo>
                    <a:pt x="543" y="3740"/>
                  </a:lnTo>
                  <a:cubicBezTo>
                    <a:pt x="543" y="2172"/>
                    <a:pt x="543" y="2172"/>
                    <a:pt x="543" y="2172"/>
                  </a:cubicBezTo>
                  <a:cubicBezTo>
                    <a:pt x="543" y="2142"/>
                    <a:pt x="482" y="2081"/>
                    <a:pt x="422" y="2081"/>
                  </a:cubicBezTo>
                  <a:cubicBezTo>
                    <a:pt x="361" y="2081"/>
                    <a:pt x="302" y="2142"/>
                    <a:pt x="302" y="2172"/>
                  </a:cubicBezTo>
                  <a:cubicBezTo>
                    <a:pt x="302" y="2775"/>
                    <a:pt x="302" y="2775"/>
                    <a:pt x="302" y="2775"/>
                  </a:cubicBezTo>
                  <a:cubicBezTo>
                    <a:pt x="211" y="2775"/>
                    <a:pt x="211" y="2775"/>
                    <a:pt x="211" y="2775"/>
                  </a:cubicBezTo>
                  <a:cubicBezTo>
                    <a:pt x="211" y="1629"/>
                    <a:pt x="211" y="1629"/>
                    <a:pt x="211" y="1629"/>
                  </a:cubicBezTo>
                  <a:cubicBezTo>
                    <a:pt x="211" y="1448"/>
                    <a:pt x="331" y="1297"/>
                    <a:pt x="482" y="1297"/>
                  </a:cubicBezTo>
                  <a:cubicBezTo>
                    <a:pt x="1206" y="1297"/>
                    <a:pt x="1206" y="1297"/>
                    <a:pt x="1206" y="1297"/>
                  </a:cubicBezTo>
                  <a:cubicBezTo>
                    <a:pt x="1356" y="1297"/>
                    <a:pt x="1477" y="1448"/>
                    <a:pt x="1477" y="1629"/>
                  </a:cubicBezTo>
                  <a:cubicBezTo>
                    <a:pt x="1477" y="2775"/>
                    <a:pt x="1477" y="2775"/>
                    <a:pt x="1477" y="2775"/>
                  </a:cubicBezTo>
                  <a:cubicBezTo>
                    <a:pt x="1387" y="2775"/>
                    <a:pt x="1387" y="2775"/>
                    <a:pt x="1387" y="2775"/>
                  </a:cubicBezTo>
                  <a:cubicBezTo>
                    <a:pt x="1387" y="2172"/>
                    <a:pt x="1387" y="2172"/>
                    <a:pt x="1387" y="2172"/>
                  </a:cubicBezTo>
                  <a:cubicBezTo>
                    <a:pt x="1387" y="2142"/>
                    <a:pt x="1356" y="2081"/>
                    <a:pt x="1267" y="2081"/>
                  </a:cubicBezTo>
                  <a:cubicBezTo>
                    <a:pt x="1206" y="2081"/>
                    <a:pt x="1176" y="2142"/>
                    <a:pt x="1176" y="2172"/>
                  </a:cubicBezTo>
                  <a:cubicBezTo>
                    <a:pt x="1176" y="3740"/>
                    <a:pt x="1176" y="3740"/>
                    <a:pt x="1176" y="3740"/>
                  </a:cubicBezTo>
                  <a:lnTo>
                    <a:pt x="1146" y="37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58" name="Freeform 57"/>
            <p:cNvSpPr>
              <a:spLocks noChangeArrowheads="1"/>
            </p:cNvSpPr>
            <p:nvPr/>
          </p:nvSpPr>
          <p:spPr bwMode="auto">
            <a:xfrm>
              <a:off x="3685223" y="3658009"/>
              <a:ext cx="619125" cy="1444625"/>
            </a:xfrm>
            <a:custGeom>
              <a:avLst/>
              <a:gdLst>
                <a:gd name="T0" fmla="*/ 1207 w 1721"/>
                <a:gd name="T1" fmla="*/ 1086 h 4012"/>
                <a:gd name="T2" fmla="*/ 1207 w 1721"/>
                <a:gd name="T3" fmla="*/ 1086 h 4012"/>
                <a:gd name="T4" fmla="*/ 996 w 1721"/>
                <a:gd name="T5" fmla="*/ 1086 h 4012"/>
                <a:gd name="T6" fmla="*/ 1388 w 1721"/>
                <a:gd name="T7" fmla="*/ 544 h 4012"/>
                <a:gd name="T8" fmla="*/ 845 w 1721"/>
                <a:gd name="T9" fmla="*/ 0 h 4012"/>
                <a:gd name="T10" fmla="*/ 332 w 1721"/>
                <a:gd name="T11" fmla="*/ 544 h 4012"/>
                <a:gd name="T12" fmla="*/ 332 w 1721"/>
                <a:gd name="T13" fmla="*/ 544 h 4012"/>
                <a:gd name="T14" fmla="*/ 332 w 1721"/>
                <a:gd name="T15" fmla="*/ 544 h 4012"/>
                <a:gd name="T16" fmla="*/ 332 w 1721"/>
                <a:gd name="T17" fmla="*/ 544 h 4012"/>
                <a:gd name="T18" fmla="*/ 724 w 1721"/>
                <a:gd name="T19" fmla="*/ 1086 h 4012"/>
                <a:gd name="T20" fmla="*/ 483 w 1721"/>
                <a:gd name="T21" fmla="*/ 1086 h 4012"/>
                <a:gd name="T22" fmla="*/ 0 w 1721"/>
                <a:gd name="T23" fmla="*/ 1629 h 4012"/>
                <a:gd name="T24" fmla="*/ 0 w 1721"/>
                <a:gd name="T25" fmla="*/ 2896 h 4012"/>
                <a:gd name="T26" fmla="*/ 121 w 1721"/>
                <a:gd name="T27" fmla="*/ 2986 h 4012"/>
                <a:gd name="T28" fmla="*/ 332 w 1721"/>
                <a:gd name="T29" fmla="*/ 2986 h 4012"/>
                <a:gd name="T30" fmla="*/ 332 w 1721"/>
                <a:gd name="T31" fmla="*/ 3740 h 4012"/>
                <a:gd name="T32" fmla="*/ 574 w 1721"/>
                <a:gd name="T33" fmla="*/ 4011 h 4012"/>
                <a:gd name="T34" fmla="*/ 1147 w 1721"/>
                <a:gd name="T35" fmla="*/ 4011 h 4012"/>
                <a:gd name="T36" fmla="*/ 1388 w 1721"/>
                <a:gd name="T37" fmla="*/ 3740 h 4012"/>
                <a:gd name="T38" fmla="*/ 1388 w 1721"/>
                <a:gd name="T39" fmla="*/ 2986 h 4012"/>
                <a:gd name="T40" fmla="*/ 1599 w 1721"/>
                <a:gd name="T41" fmla="*/ 2986 h 4012"/>
                <a:gd name="T42" fmla="*/ 1720 w 1721"/>
                <a:gd name="T43" fmla="*/ 2896 h 4012"/>
                <a:gd name="T44" fmla="*/ 1720 w 1721"/>
                <a:gd name="T45" fmla="*/ 1629 h 4012"/>
                <a:gd name="T46" fmla="*/ 1207 w 1721"/>
                <a:gd name="T47" fmla="*/ 1086 h 4012"/>
                <a:gd name="T48" fmla="*/ 1177 w 1721"/>
                <a:gd name="T49" fmla="*/ 544 h 4012"/>
                <a:gd name="T50" fmla="*/ 1177 w 1721"/>
                <a:gd name="T51" fmla="*/ 544 h 4012"/>
                <a:gd name="T52" fmla="*/ 845 w 1721"/>
                <a:gd name="T53" fmla="*/ 875 h 4012"/>
                <a:gd name="T54" fmla="*/ 544 w 1721"/>
                <a:gd name="T55" fmla="*/ 544 h 4012"/>
                <a:gd name="T56" fmla="*/ 845 w 1721"/>
                <a:gd name="T57" fmla="*/ 212 h 4012"/>
                <a:gd name="T58" fmla="*/ 845 w 1721"/>
                <a:gd name="T59" fmla="*/ 212 h 4012"/>
                <a:gd name="T60" fmla="*/ 845 w 1721"/>
                <a:gd name="T61" fmla="*/ 212 h 4012"/>
                <a:gd name="T62" fmla="*/ 1177 w 1721"/>
                <a:gd name="T63" fmla="*/ 544 h 4012"/>
                <a:gd name="T64" fmla="*/ 1388 w 1721"/>
                <a:gd name="T65" fmla="*/ 2775 h 4012"/>
                <a:gd name="T66" fmla="*/ 1388 w 1721"/>
                <a:gd name="T67" fmla="*/ 2775 h 4012"/>
                <a:gd name="T68" fmla="*/ 1388 w 1721"/>
                <a:gd name="T69" fmla="*/ 2172 h 4012"/>
                <a:gd name="T70" fmla="*/ 1297 w 1721"/>
                <a:gd name="T71" fmla="*/ 2081 h 4012"/>
                <a:gd name="T72" fmla="*/ 1177 w 1721"/>
                <a:gd name="T73" fmla="*/ 2172 h 4012"/>
                <a:gd name="T74" fmla="*/ 1177 w 1721"/>
                <a:gd name="T75" fmla="*/ 3740 h 4012"/>
                <a:gd name="T76" fmla="*/ 1147 w 1721"/>
                <a:gd name="T77" fmla="*/ 3770 h 4012"/>
                <a:gd name="T78" fmla="*/ 965 w 1721"/>
                <a:gd name="T79" fmla="*/ 3770 h 4012"/>
                <a:gd name="T80" fmla="*/ 965 w 1721"/>
                <a:gd name="T81" fmla="*/ 2926 h 4012"/>
                <a:gd name="T82" fmla="*/ 845 w 1721"/>
                <a:gd name="T83" fmla="*/ 2805 h 4012"/>
                <a:gd name="T84" fmla="*/ 755 w 1721"/>
                <a:gd name="T85" fmla="*/ 2926 h 4012"/>
                <a:gd name="T86" fmla="*/ 755 w 1721"/>
                <a:gd name="T87" fmla="*/ 3770 h 4012"/>
                <a:gd name="T88" fmla="*/ 574 w 1721"/>
                <a:gd name="T89" fmla="*/ 3770 h 4012"/>
                <a:gd name="T90" fmla="*/ 544 w 1721"/>
                <a:gd name="T91" fmla="*/ 3740 h 4012"/>
                <a:gd name="T92" fmla="*/ 544 w 1721"/>
                <a:gd name="T93" fmla="*/ 2172 h 4012"/>
                <a:gd name="T94" fmla="*/ 423 w 1721"/>
                <a:gd name="T95" fmla="*/ 2081 h 4012"/>
                <a:gd name="T96" fmla="*/ 332 w 1721"/>
                <a:gd name="T97" fmla="*/ 2172 h 4012"/>
                <a:gd name="T98" fmla="*/ 332 w 1721"/>
                <a:gd name="T99" fmla="*/ 2775 h 4012"/>
                <a:gd name="T100" fmla="*/ 212 w 1721"/>
                <a:gd name="T101" fmla="*/ 2775 h 4012"/>
                <a:gd name="T102" fmla="*/ 212 w 1721"/>
                <a:gd name="T103" fmla="*/ 1629 h 4012"/>
                <a:gd name="T104" fmla="*/ 483 w 1721"/>
                <a:gd name="T105" fmla="*/ 1297 h 4012"/>
                <a:gd name="T106" fmla="*/ 1207 w 1721"/>
                <a:gd name="T107" fmla="*/ 1297 h 4012"/>
                <a:gd name="T108" fmla="*/ 1509 w 1721"/>
                <a:gd name="T109" fmla="*/ 1629 h 4012"/>
                <a:gd name="T110" fmla="*/ 1509 w 1721"/>
                <a:gd name="T111" fmla="*/ 2775 h 4012"/>
                <a:gd name="T112" fmla="*/ 1388 w 1721"/>
                <a:gd name="T113" fmla="*/ 2775 h 4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21" h="4012">
                  <a:moveTo>
                    <a:pt x="1207" y="1086"/>
                  </a:moveTo>
                  <a:lnTo>
                    <a:pt x="1207" y="1086"/>
                  </a:lnTo>
                  <a:cubicBezTo>
                    <a:pt x="996" y="1086"/>
                    <a:pt x="996" y="1086"/>
                    <a:pt x="996" y="1086"/>
                  </a:cubicBezTo>
                  <a:cubicBezTo>
                    <a:pt x="1238" y="1026"/>
                    <a:pt x="1388" y="815"/>
                    <a:pt x="1388" y="544"/>
                  </a:cubicBezTo>
                  <a:cubicBezTo>
                    <a:pt x="1388" y="242"/>
                    <a:pt x="1147" y="0"/>
                    <a:pt x="845" y="0"/>
                  </a:cubicBezTo>
                  <a:cubicBezTo>
                    <a:pt x="544" y="0"/>
                    <a:pt x="332" y="242"/>
                    <a:pt x="332" y="544"/>
                  </a:cubicBezTo>
                  <a:lnTo>
                    <a:pt x="332" y="544"/>
                  </a:lnTo>
                  <a:lnTo>
                    <a:pt x="332" y="544"/>
                  </a:lnTo>
                  <a:lnTo>
                    <a:pt x="332" y="544"/>
                  </a:lnTo>
                  <a:cubicBezTo>
                    <a:pt x="332" y="815"/>
                    <a:pt x="483" y="1026"/>
                    <a:pt x="724" y="1086"/>
                  </a:cubicBezTo>
                  <a:cubicBezTo>
                    <a:pt x="483" y="1086"/>
                    <a:pt x="483" y="1086"/>
                    <a:pt x="483" y="1086"/>
                  </a:cubicBezTo>
                  <a:cubicBezTo>
                    <a:pt x="212" y="1086"/>
                    <a:pt x="0" y="1327"/>
                    <a:pt x="0" y="1629"/>
                  </a:cubicBezTo>
                  <a:cubicBezTo>
                    <a:pt x="0" y="2896"/>
                    <a:pt x="0" y="2896"/>
                    <a:pt x="0" y="2896"/>
                  </a:cubicBezTo>
                  <a:cubicBezTo>
                    <a:pt x="0" y="2956"/>
                    <a:pt x="61" y="2986"/>
                    <a:pt x="121" y="2986"/>
                  </a:cubicBezTo>
                  <a:cubicBezTo>
                    <a:pt x="332" y="2986"/>
                    <a:pt x="332" y="2986"/>
                    <a:pt x="332" y="2986"/>
                  </a:cubicBezTo>
                  <a:cubicBezTo>
                    <a:pt x="332" y="3740"/>
                    <a:pt x="332" y="3740"/>
                    <a:pt x="332" y="3740"/>
                  </a:cubicBezTo>
                  <a:cubicBezTo>
                    <a:pt x="332" y="3891"/>
                    <a:pt x="423" y="4011"/>
                    <a:pt x="574" y="4011"/>
                  </a:cubicBezTo>
                  <a:cubicBezTo>
                    <a:pt x="1147" y="4011"/>
                    <a:pt x="1147" y="4011"/>
                    <a:pt x="1147" y="4011"/>
                  </a:cubicBezTo>
                  <a:cubicBezTo>
                    <a:pt x="1297" y="4011"/>
                    <a:pt x="1388" y="3891"/>
                    <a:pt x="1388" y="3740"/>
                  </a:cubicBezTo>
                  <a:cubicBezTo>
                    <a:pt x="1388" y="2986"/>
                    <a:pt x="1388" y="2986"/>
                    <a:pt x="1388" y="2986"/>
                  </a:cubicBezTo>
                  <a:cubicBezTo>
                    <a:pt x="1599" y="2986"/>
                    <a:pt x="1599" y="2986"/>
                    <a:pt x="1599" y="2986"/>
                  </a:cubicBezTo>
                  <a:cubicBezTo>
                    <a:pt x="1659" y="2986"/>
                    <a:pt x="1720" y="2956"/>
                    <a:pt x="1720" y="2896"/>
                  </a:cubicBezTo>
                  <a:cubicBezTo>
                    <a:pt x="1720" y="1629"/>
                    <a:pt x="1720" y="1629"/>
                    <a:pt x="1720" y="1629"/>
                  </a:cubicBezTo>
                  <a:cubicBezTo>
                    <a:pt x="1720" y="1327"/>
                    <a:pt x="1509" y="1086"/>
                    <a:pt x="1207" y="1086"/>
                  </a:cubicBezTo>
                  <a:close/>
                  <a:moveTo>
                    <a:pt x="1177" y="544"/>
                  </a:moveTo>
                  <a:lnTo>
                    <a:pt x="1177" y="544"/>
                  </a:lnTo>
                  <a:cubicBezTo>
                    <a:pt x="1177" y="724"/>
                    <a:pt x="1026" y="875"/>
                    <a:pt x="845" y="875"/>
                  </a:cubicBezTo>
                  <a:cubicBezTo>
                    <a:pt x="694" y="875"/>
                    <a:pt x="544" y="724"/>
                    <a:pt x="544" y="544"/>
                  </a:cubicBezTo>
                  <a:cubicBezTo>
                    <a:pt x="544" y="392"/>
                    <a:pt x="694" y="212"/>
                    <a:pt x="845" y="212"/>
                  </a:cubicBezTo>
                  <a:lnTo>
                    <a:pt x="845" y="212"/>
                  </a:lnTo>
                  <a:lnTo>
                    <a:pt x="845" y="212"/>
                  </a:lnTo>
                  <a:cubicBezTo>
                    <a:pt x="1026" y="212"/>
                    <a:pt x="1177" y="392"/>
                    <a:pt x="1177" y="544"/>
                  </a:cubicBezTo>
                  <a:close/>
                  <a:moveTo>
                    <a:pt x="1388" y="2775"/>
                  </a:moveTo>
                  <a:lnTo>
                    <a:pt x="1388" y="2775"/>
                  </a:lnTo>
                  <a:cubicBezTo>
                    <a:pt x="1388" y="2172"/>
                    <a:pt x="1388" y="2172"/>
                    <a:pt x="1388" y="2172"/>
                  </a:cubicBezTo>
                  <a:cubicBezTo>
                    <a:pt x="1388" y="2142"/>
                    <a:pt x="1358" y="2081"/>
                    <a:pt x="1297" y="2081"/>
                  </a:cubicBezTo>
                  <a:cubicBezTo>
                    <a:pt x="1207" y="2081"/>
                    <a:pt x="1177" y="2142"/>
                    <a:pt x="1177" y="2172"/>
                  </a:cubicBezTo>
                  <a:cubicBezTo>
                    <a:pt x="1177" y="3740"/>
                    <a:pt x="1177" y="3740"/>
                    <a:pt x="1177" y="3740"/>
                  </a:cubicBezTo>
                  <a:lnTo>
                    <a:pt x="1147" y="3770"/>
                  </a:lnTo>
                  <a:cubicBezTo>
                    <a:pt x="965" y="3770"/>
                    <a:pt x="965" y="3770"/>
                    <a:pt x="965" y="3770"/>
                  </a:cubicBezTo>
                  <a:cubicBezTo>
                    <a:pt x="965" y="2926"/>
                    <a:pt x="965" y="2926"/>
                    <a:pt x="965" y="2926"/>
                  </a:cubicBezTo>
                  <a:cubicBezTo>
                    <a:pt x="965" y="2866"/>
                    <a:pt x="935" y="2805"/>
                    <a:pt x="845" y="2805"/>
                  </a:cubicBezTo>
                  <a:cubicBezTo>
                    <a:pt x="785" y="2805"/>
                    <a:pt x="755" y="2866"/>
                    <a:pt x="755" y="2926"/>
                  </a:cubicBezTo>
                  <a:cubicBezTo>
                    <a:pt x="755" y="3770"/>
                    <a:pt x="755" y="3770"/>
                    <a:pt x="755" y="3770"/>
                  </a:cubicBezTo>
                  <a:cubicBezTo>
                    <a:pt x="574" y="3770"/>
                    <a:pt x="574" y="3770"/>
                    <a:pt x="574" y="3770"/>
                  </a:cubicBezTo>
                  <a:cubicBezTo>
                    <a:pt x="544" y="3770"/>
                    <a:pt x="544" y="3740"/>
                    <a:pt x="544" y="3740"/>
                  </a:cubicBezTo>
                  <a:cubicBezTo>
                    <a:pt x="544" y="2172"/>
                    <a:pt x="544" y="2172"/>
                    <a:pt x="544" y="2172"/>
                  </a:cubicBezTo>
                  <a:cubicBezTo>
                    <a:pt x="544" y="2142"/>
                    <a:pt x="483" y="2081"/>
                    <a:pt x="423" y="2081"/>
                  </a:cubicBezTo>
                  <a:cubicBezTo>
                    <a:pt x="362" y="2081"/>
                    <a:pt x="332" y="2142"/>
                    <a:pt x="332" y="2172"/>
                  </a:cubicBezTo>
                  <a:cubicBezTo>
                    <a:pt x="332" y="2775"/>
                    <a:pt x="332" y="2775"/>
                    <a:pt x="332" y="2775"/>
                  </a:cubicBezTo>
                  <a:cubicBezTo>
                    <a:pt x="212" y="2775"/>
                    <a:pt x="212" y="2775"/>
                    <a:pt x="212" y="2775"/>
                  </a:cubicBezTo>
                  <a:cubicBezTo>
                    <a:pt x="212" y="1629"/>
                    <a:pt x="212" y="1629"/>
                    <a:pt x="212" y="1629"/>
                  </a:cubicBezTo>
                  <a:cubicBezTo>
                    <a:pt x="212" y="1448"/>
                    <a:pt x="332" y="1297"/>
                    <a:pt x="483" y="1297"/>
                  </a:cubicBezTo>
                  <a:cubicBezTo>
                    <a:pt x="1207" y="1297"/>
                    <a:pt x="1207" y="1297"/>
                    <a:pt x="1207" y="1297"/>
                  </a:cubicBezTo>
                  <a:cubicBezTo>
                    <a:pt x="1358" y="1297"/>
                    <a:pt x="1509" y="1448"/>
                    <a:pt x="1509" y="1629"/>
                  </a:cubicBezTo>
                  <a:cubicBezTo>
                    <a:pt x="1509" y="2775"/>
                    <a:pt x="1509" y="2775"/>
                    <a:pt x="1509" y="2775"/>
                  </a:cubicBezTo>
                  <a:lnTo>
                    <a:pt x="1388" y="277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59" name="Freeform 58"/>
            <p:cNvSpPr>
              <a:spLocks noChangeArrowheads="1"/>
            </p:cNvSpPr>
            <p:nvPr/>
          </p:nvSpPr>
          <p:spPr bwMode="auto">
            <a:xfrm>
              <a:off x="3012123" y="3658009"/>
              <a:ext cx="608012" cy="1433512"/>
            </a:xfrm>
            <a:custGeom>
              <a:avLst/>
              <a:gdLst>
                <a:gd name="T0" fmla="*/ 1206 w 1690"/>
                <a:gd name="T1" fmla="*/ 1086 h 3982"/>
                <a:gd name="T2" fmla="*/ 1206 w 1690"/>
                <a:gd name="T3" fmla="*/ 1086 h 3982"/>
                <a:gd name="T4" fmla="*/ 965 w 1690"/>
                <a:gd name="T5" fmla="*/ 1086 h 3982"/>
                <a:gd name="T6" fmla="*/ 1357 w 1690"/>
                <a:gd name="T7" fmla="*/ 544 h 3982"/>
                <a:gd name="T8" fmla="*/ 1357 w 1690"/>
                <a:gd name="T9" fmla="*/ 544 h 3982"/>
                <a:gd name="T10" fmla="*/ 1357 w 1690"/>
                <a:gd name="T11" fmla="*/ 544 h 3982"/>
                <a:gd name="T12" fmla="*/ 1357 w 1690"/>
                <a:gd name="T13" fmla="*/ 544 h 3982"/>
                <a:gd name="T14" fmla="*/ 844 w 1690"/>
                <a:gd name="T15" fmla="*/ 0 h 3982"/>
                <a:gd name="T16" fmla="*/ 301 w 1690"/>
                <a:gd name="T17" fmla="*/ 544 h 3982"/>
                <a:gd name="T18" fmla="*/ 694 w 1690"/>
                <a:gd name="T19" fmla="*/ 1086 h 3982"/>
                <a:gd name="T20" fmla="*/ 483 w 1690"/>
                <a:gd name="T21" fmla="*/ 1086 h 3982"/>
                <a:gd name="T22" fmla="*/ 0 w 1690"/>
                <a:gd name="T23" fmla="*/ 1629 h 3982"/>
                <a:gd name="T24" fmla="*/ 0 w 1690"/>
                <a:gd name="T25" fmla="*/ 2896 h 3982"/>
                <a:gd name="T26" fmla="*/ 91 w 1690"/>
                <a:gd name="T27" fmla="*/ 2986 h 3982"/>
                <a:gd name="T28" fmla="*/ 301 w 1690"/>
                <a:gd name="T29" fmla="*/ 2986 h 3982"/>
                <a:gd name="T30" fmla="*/ 301 w 1690"/>
                <a:gd name="T31" fmla="*/ 3740 h 3982"/>
                <a:gd name="T32" fmla="*/ 542 w 1690"/>
                <a:gd name="T33" fmla="*/ 3981 h 3982"/>
                <a:gd name="T34" fmla="*/ 1116 w 1690"/>
                <a:gd name="T35" fmla="*/ 3981 h 3982"/>
                <a:gd name="T36" fmla="*/ 1357 w 1690"/>
                <a:gd name="T37" fmla="*/ 3740 h 3982"/>
                <a:gd name="T38" fmla="*/ 1357 w 1690"/>
                <a:gd name="T39" fmla="*/ 2986 h 3982"/>
                <a:gd name="T40" fmla="*/ 1568 w 1690"/>
                <a:gd name="T41" fmla="*/ 2986 h 3982"/>
                <a:gd name="T42" fmla="*/ 1689 w 1690"/>
                <a:gd name="T43" fmla="*/ 2896 h 3982"/>
                <a:gd name="T44" fmla="*/ 1689 w 1690"/>
                <a:gd name="T45" fmla="*/ 1629 h 3982"/>
                <a:gd name="T46" fmla="*/ 1206 w 1690"/>
                <a:gd name="T47" fmla="*/ 1086 h 3982"/>
                <a:gd name="T48" fmla="*/ 844 w 1690"/>
                <a:gd name="T49" fmla="*/ 212 h 3982"/>
                <a:gd name="T50" fmla="*/ 844 w 1690"/>
                <a:gd name="T51" fmla="*/ 212 h 3982"/>
                <a:gd name="T52" fmla="*/ 844 w 1690"/>
                <a:gd name="T53" fmla="*/ 212 h 3982"/>
                <a:gd name="T54" fmla="*/ 844 w 1690"/>
                <a:gd name="T55" fmla="*/ 212 h 3982"/>
                <a:gd name="T56" fmla="*/ 1146 w 1690"/>
                <a:gd name="T57" fmla="*/ 544 h 3982"/>
                <a:gd name="T58" fmla="*/ 844 w 1690"/>
                <a:gd name="T59" fmla="*/ 875 h 3982"/>
                <a:gd name="T60" fmla="*/ 512 w 1690"/>
                <a:gd name="T61" fmla="*/ 544 h 3982"/>
                <a:gd name="T62" fmla="*/ 844 w 1690"/>
                <a:gd name="T63" fmla="*/ 212 h 3982"/>
                <a:gd name="T64" fmla="*/ 844 w 1690"/>
                <a:gd name="T65" fmla="*/ 2805 h 3982"/>
                <a:gd name="T66" fmla="*/ 844 w 1690"/>
                <a:gd name="T67" fmla="*/ 2805 h 3982"/>
                <a:gd name="T68" fmla="*/ 724 w 1690"/>
                <a:gd name="T69" fmla="*/ 2926 h 3982"/>
                <a:gd name="T70" fmla="*/ 724 w 1690"/>
                <a:gd name="T71" fmla="*/ 3770 h 3982"/>
                <a:gd name="T72" fmla="*/ 542 w 1690"/>
                <a:gd name="T73" fmla="*/ 3770 h 3982"/>
                <a:gd name="T74" fmla="*/ 542 w 1690"/>
                <a:gd name="T75" fmla="*/ 3740 h 3982"/>
                <a:gd name="T76" fmla="*/ 542 w 1690"/>
                <a:gd name="T77" fmla="*/ 2172 h 3982"/>
                <a:gd name="T78" fmla="*/ 422 w 1690"/>
                <a:gd name="T79" fmla="*/ 2081 h 3982"/>
                <a:gd name="T80" fmla="*/ 301 w 1690"/>
                <a:gd name="T81" fmla="*/ 2172 h 3982"/>
                <a:gd name="T82" fmla="*/ 301 w 1690"/>
                <a:gd name="T83" fmla="*/ 2775 h 3982"/>
                <a:gd name="T84" fmla="*/ 211 w 1690"/>
                <a:gd name="T85" fmla="*/ 2775 h 3982"/>
                <a:gd name="T86" fmla="*/ 211 w 1690"/>
                <a:gd name="T87" fmla="*/ 1629 h 3982"/>
                <a:gd name="T88" fmla="*/ 483 w 1690"/>
                <a:gd name="T89" fmla="*/ 1297 h 3982"/>
                <a:gd name="T90" fmla="*/ 1206 w 1690"/>
                <a:gd name="T91" fmla="*/ 1297 h 3982"/>
                <a:gd name="T92" fmla="*/ 1477 w 1690"/>
                <a:gd name="T93" fmla="*/ 1629 h 3982"/>
                <a:gd name="T94" fmla="*/ 1477 w 1690"/>
                <a:gd name="T95" fmla="*/ 2775 h 3982"/>
                <a:gd name="T96" fmla="*/ 1357 w 1690"/>
                <a:gd name="T97" fmla="*/ 2775 h 3982"/>
                <a:gd name="T98" fmla="*/ 1357 w 1690"/>
                <a:gd name="T99" fmla="*/ 2172 h 3982"/>
                <a:gd name="T100" fmla="*/ 1266 w 1690"/>
                <a:gd name="T101" fmla="*/ 2081 h 3982"/>
                <a:gd name="T102" fmla="*/ 1146 w 1690"/>
                <a:gd name="T103" fmla="*/ 2172 h 3982"/>
                <a:gd name="T104" fmla="*/ 1146 w 1690"/>
                <a:gd name="T105" fmla="*/ 3740 h 3982"/>
                <a:gd name="T106" fmla="*/ 1116 w 1690"/>
                <a:gd name="T107" fmla="*/ 3770 h 3982"/>
                <a:gd name="T108" fmla="*/ 935 w 1690"/>
                <a:gd name="T109" fmla="*/ 3770 h 3982"/>
                <a:gd name="T110" fmla="*/ 935 w 1690"/>
                <a:gd name="T111" fmla="*/ 2926 h 3982"/>
                <a:gd name="T112" fmla="*/ 844 w 1690"/>
                <a:gd name="T113" fmla="*/ 2805 h 3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90" h="3982">
                  <a:moveTo>
                    <a:pt x="1206" y="1086"/>
                  </a:moveTo>
                  <a:lnTo>
                    <a:pt x="1206" y="1086"/>
                  </a:lnTo>
                  <a:cubicBezTo>
                    <a:pt x="965" y="1086"/>
                    <a:pt x="965" y="1086"/>
                    <a:pt x="965" y="1086"/>
                  </a:cubicBezTo>
                  <a:cubicBezTo>
                    <a:pt x="1206" y="1026"/>
                    <a:pt x="1357" y="815"/>
                    <a:pt x="1357" y="544"/>
                  </a:cubicBezTo>
                  <a:lnTo>
                    <a:pt x="1357" y="544"/>
                  </a:lnTo>
                  <a:lnTo>
                    <a:pt x="1357" y="544"/>
                  </a:lnTo>
                  <a:lnTo>
                    <a:pt x="1357" y="544"/>
                  </a:lnTo>
                  <a:cubicBezTo>
                    <a:pt x="1357" y="242"/>
                    <a:pt x="1146" y="0"/>
                    <a:pt x="844" y="0"/>
                  </a:cubicBezTo>
                  <a:cubicBezTo>
                    <a:pt x="542" y="0"/>
                    <a:pt x="301" y="242"/>
                    <a:pt x="301" y="544"/>
                  </a:cubicBezTo>
                  <a:cubicBezTo>
                    <a:pt x="301" y="815"/>
                    <a:pt x="483" y="1026"/>
                    <a:pt x="694" y="1086"/>
                  </a:cubicBezTo>
                  <a:cubicBezTo>
                    <a:pt x="483" y="1086"/>
                    <a:pt x="483" y="1086"/>
                    <a:pt x="483" y="1086"/>
                  </a:cubicBezTo>
                  <a:cubicBezTo>
                    <a:pt x="211" y="1086"/>
                    <a:pt x="0" y="1327"/>
                    <a:pt x="0" y="1629"/>
                  </a:cubicBezTo>
                  <a:cubicBezTo>
                    <a:pt x="0" y="2896"/>
                    <a:pt x="0" y="2896"/>
                    <a:pt x="0" y="2896"/>
                  </a:cubicBezTo>
                  <a:cubicBezTo>
                    <a:pt x="0" y="2956"/>
                    <a:pt x="30" y="2986"/>
                    <a:pt x="91" y="2986"/>
                  </a:cubicBezTo>
                  <a:cubicBezTo>
                    <a:pt x="301" y="2986"/>
                    <a:pt x="301" y="2986"/>
                    <a:pt x="301" y="2986"/>
                  </a:cubicBezTo>
                  <a:cubicBezTo>
                    <a:pt x="301" y="3740"/>
                    <a:pt x="301" y="3740"/>
                    <a:pt x="301" y="3740"/>
                  </a:cubicBezTo>
                  <a:cubicBezTo>
                    <a:pt x="301" y="3891"/>
                    <a:pt x="422" y="3981"/>
                    <a:pt x="542" y="3981"/>
                  </a:cubicBezTo>
                  <a:cubicBezTo>
                    <a:pt x="1116" y="3981"/>
                    <a:pt x="1116" y="3981"/>
                    <a:pt x="1116" y="3981"/>
                  </a:cubicBezTo>
                  <a:cubicBezTo>
                    <a:pt x="1266" y="3981"/>
                    <a:pt x="1357" y="3891"/>
                    <a:pt x="1357" y="3740"/>
                  </a:cubicBezTo>
                  <a:cubicBezTo>
                    <a:pt x="1357" y="2986"/>
                    <a:pt x="1357" y="2986"/>
                    <a:pt x="1357" y="2986"/>
                  </a:cubicBezTo>
                  <a:cubicBezTo>
                    <a:pt x="1568" y="2986"/>
                    <a:pt x="1568" y="2986"/>
                    <a:pt x="1568" y="2986"/>
                  </a:cubicBezTo>
                  <a:cubicBezTo>
                    <a:pt x="1659" y="2986"/>
                    <a:pt x="1689" y="2956"/>
                    <a:pt x="1689" y="2896"/>
                  </a:cubicBezTo>
                  <a:cubicBezTo>
                    <a:pt x="1689" y="1629"/>
                    <a:pt x="1689" y="1629"/>
                    <a:pt x="1689" y="1629"/>
                  </a:cubicBezTo>
                  <a:cubicBezTo>
                    <a:pt x="1689" y="1327"/>
                    <a:pt x="1477" y="1086"/>
                    <a:pt x="1206" y="1086"/>
                  </a:cubicBezTo>
                  <a:close/>
                  <a:moveTo>
                    <a:pt x="844" y="212"/>
                  </a:moveTo>
                  <a:lnTo>
                    <a:pt x="844" y="212"/>
                  </a:lnTo>
                  <a:lnTo>
                    <a:pt x="844" y="212"/>
                  </a:lnTo>
                  <a:lnTo>
                    <a:pt x="844" y="212"/>
                  </a:lnTo>
                  <a:cubicBezTo>
                    <a:pt x="1025" y="212"/>
                    <a:pt x="1146" y="392"/>
                    <a:pt x="1146" y="544"/>
                  </a:cubicBezTo>
                  <a:cubicBezTo>
                    <a:pt x="1146" y="724"/>
                    <a:pt x="1025" y="875"/>
                    <a:pt x="844" y="875"/>
                  </a:cubicBezTo>
                  <a:cubicBezTo>
                    <a:pt x="663" y="875"/>
                    <a:pt x="512" y="724"/>
                    <a:pt x="512" y="544"/>
                  </a:cubicBezTo>
                  <a:cubicBezTo>
                    <a:pt x="512" y="392"/>
                    <a:pt x="663" y="212"/>
                    <a:pt x="844" y="212"/>
                  </a:cubicBezTo>
                  <a:close/>
                  <a:moveTo>
                    <a:pt x="844" y="2805"/>
                  </a:moveTo>
                  <a:lnTo>
                    <a:pt x="844" y="2805"/>
                  </a:lnTo>
                  <a:cubicBezTo>
                    <a:pt x="754" y="2805"/>
                    <a:pt x="724" y="2866"/>
                    <a:pt x="724" y="2926"/>
                  </a:cubicBezTo>
                  <a:cubicBezTo>
                    <a:pt x="724" y="3770"/>
                    <a:pt x="724" y="3770"/>
                    <a:pt x="724" y="3770"/>
                  </a:cubicBezTo>
                  <a:cubicBezTo>
                    <a:pt x="542" y="3770"/>
                    <a:pt x="542" y="3770"/>
                    <a:pt x="542" y="3770"/>
                  </a:cubicBezTo>
                  <a:lnTo>
                    <a:pt x="542" y="3740"/>
                  </a:lnTo>
                  <a:cubicBezTo>
                    <a:pt x="542" y="2172"/>
                    <a:pt x="542" y="2172"/>
                    <a:pt x="542" y="2172"/>
                  </a:cubicBezTo>
                  <a:cubicBezTo>
                    <a:pt x="542" y="2142"/>
                    <a:pt x="483" y="2081"/>
                    <a:pt x="422" y="2081"/>
                  </a:cubicBezTo>
                  <a:cubicBezTo>
                    <a:pt x="362" y="2081"/>
                    <a:pt x="301" y="2142"/>
                    <a:pt x="301" y="2172"/>
                  </a:cubicBezTo>
                  <a:cubicBezTo>
                    <a:pt x="301" y="2775"/>
                    <a:pt x="301" y="2775"/>
                    <a:pt x="301" y="2775"/>
                  </a:cubicBezTo>
                  <a:cubicBezTo>
                    <a:pt x="211" y="2775"/>
                    <a:pt x="211" y="2775"/>
                    <a:pt x="211" y="2775"/>
                  </a:cubicBezTo>
                  <a:cubicBezTo>
                    <a:pt x="211" y="1629"/>
                    <a:pt x="211" y="1629"/>
                    <a:pt x="211" y="1629"/>
                  </a:cubicBezTo>
                  <a:cubicBezTo>
                    <a:pt x="211" y="1448"/>
                    <a:pt x="332" y="1297"/>
                    <a:pt x="483" y="1297"/>
                  </a:cubicBezTo>
                  <a:cubicBezTo>
                    <a:pt x="1206" y="1297"/>
                    <a:pt x="1206" y="1297"/>
                    <a:pt x="1206" y="1297"/>
                  </a:cubicBezTo>
                  <a:cubicBezTo>
                    <a:pt x="1357" y="1297"/>
                    <a:pt x="1477" y="1448"/>
                    <a:pt x="1477" y="1629"/>
                  </a:cubicBezTo>
                  <a:cubicBezTo>
                    <a:pt x="1477" y="2775"/>
                    <a:pt x="1477" y="2775"/>
                    <a:pt x="1477" y="2775"/>
                  </a:cubicBezTo>
                  <a:cubicBezTo>
                    <a:pt x="1357" y="2775"/>
                    <a:pt x="1357" y="2775"/>
                    <a:pt x="1357" y="2775"/>
                  </a:cubicBezTo>
                  <a:cubicBezTo>
                    <a:pt x="1357" y="2172"/>
                    <a:pt x="1357" y="2172"/>
                    <a:pt x="1357" y="2172"/>
                  </a:cubicBezTo>
                  <a:cubicBezTo>
                    <a:pt x="1357" y="2142"/>
                    <a:pt x="1327" y="2081"/>
                    <a:pt x="1266" y="2081"/>
                  </a:cubicBezTo>
                  <a:cubicBezTo>
                    <a:pt x="1206" y="2081"/>
                    <a:pt x="1146" y="2142"/>
                    <a:pt x="1146" y="2172"/>
                  </a:cubicBezTo>
                  <a:cubicBezTo>
                    <a:pt x="1146" y="3740"/>
                    <a:pt x="1146" y="3740"/>
                    <a:pt x="1146" y="3740"/>
                  </a:cubicBezTo>
                  <a:cubicBezTo>
                    <a:pt x="1146" y="3740"/>
                    <a:pt x="1146" y="3770"/>
                    <a:pt x="1116" y="3770"/>
                  </a:cubicBezTo>
                  <a:cubicBezTo>
                    <a:pt x="935" y="3770"/>
                    <a:pt x="935" y="3770"/>
                    <a:pt x="935" y="3770"/>
                  </a:cubicBezTo>
                  <a:cubicBezTo>
                    <a:pt x="935" y="2926"/>
                    <a:pt x="935" y="2926"/>
                    <a:pt x="935" y="2926"/>
                  </a:cubicBezTo>
                  <a:cubicBezTo>
                    <a:pt x="935" y="2866"/>
                    <a:pt x="904" y="2805"/>
                    <a:pt x="844" y="280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60" name="Freeform 59"/>
            <p:cNvSpPr>
              <a:spLocks noChangeArrowheads="1"/>
            </p:cNvSpPr>
            <p:nvPr/>
          </p:nvSpPr>
          <p:spPr bwMode="auto">
            <a:xfrm>
              <a:off x="3023235" y="3127784"/>
              <a:ext cx="576263" cy="542925"/>
            </a:xfrm>
            <a:custGeom>
              <a:avLst/>
              <a:gdLst>
                <a:gd name="T0" fmla="*/ 61 w 1599"/>
                <a:gd name="T1" fmla="*/ 662 h 1507"/>
                <a:gd name="T2" fmla="*/ 61 w 1599"/>
                <a:gd name="T3" fmla="*/ 662 h 1507"/>
                <a:gd name="T4" fmla="*/ 61 w 1599"/>
                <a:gd name="T5" fmla="*/ 662 h 1507"/>
                <a:gd name="T6" fmla="*/ 61 w 1599"/>
                <a:gd name="T7" fmla="*/ 662 h 1507"/>
                <a:gd name="T8" fmla="*/ 332 w 1599"/>
                <a:gd name="T9" fmla="*/ 964 h 1507"/>
                <a:gd name="T10" fmla="*/ 302 w 1599"/>
                <a:gd name="T11" fmla="*/ 1386 h 1507"/>
                <a:gd name="T12" fmla="*/ 332 w 1599"/>
                <a:gd name="T13" fmla="*/ 1476 h 1507"/>
                <a:gd name="T14" fmla="*/ 392 w 1599"/>
                <a:gd name="T15" fmla="*/ 1506 h 1507"/>
                <a:gd name="T16" fmla="*/ 453 w 1599"/>
                <a:gd name="T17" fmla="*/ 1476 h 1507"/>
                <a:gd name="T18" fmla="*/ 453 w 1599"/>
                <a:gd name="T19" fmla="*/ 1476 h 1507"/>
                <a:gd name="T20" fmla="*/ 453 w 1599"/>
                <a:gd name="T21" fmla="*/ 1476 h 1507"/>
                <a:gd name="T22" fmla="*/ 814 w 1599"/>
                <a:gd name="T23" fmla="*/ 1296 h 1507"/>
                <a:gd name="T24" fmla="*/ 1176 w 1599"/>
                <a:gd name="T25" fmla="*/ 1476 h 1507"/>
                <a:gd name="T26" fmla="*/ 1236 w 1599"/>
                <a:gd name="T27" fmla="*/ 1506 h 1507"/>
                <a:gd name="T28" fmla="*/ 1297 w 1599"/>
                <a:gd name="T29" fmla="*/ 1476 h 1507"/>
                <a:gd name="T30" fmla="*/ 1327 w 1599"/>
                <a:gd name="T31" fmla="*/ 1386 h 1507"/>
                <a:gd name="T32" fmla="*/ 1267 w 1599"/>
                <a:gd name="T33" fmla="*/ 964 h 1507"/>
                <a:gd name="T34" fmla="*/ 1267 w 1599"/>
                <a:gd name="T35" fmla="*/ 964 h 1507"/>
                <a:gd name="T36" fmla="*/ 1568 w 1599"/>
                <a:gd name="T37" fmla="*/ 693 h 1507"/>
                <a:gd name="T38" fmla="*/ 1598 w 1599"/>
                <a:gd name="T39" fmla="*/ 573 h 1507"/>
                <a:gd name="T40" fmla="*/ 1508 w 1599"/>
                <a:gd name="T41" fmla="*/ 483 h 1507"/>
                <a:gd name="T42" fmla="*/ 1086 w 1599"/>
                <a:gd name="T43" fmla="*/ 422 h 1507"/>
                <a:gd name="T44" fmla="*/ 905 w 1599"/>
                <a:gd name="T45" fmla="*/ 60 h 1507"/>
                <a:gd name="T46" fmla="*/ 814 w 1599"/>
                <a:gd name="T47" fmla="*/ 0 h 1507"/>
                <a:gd name="T48" fmla="*/ 724 w 1599"/>
                <a:gd name="T49" fmla="*/ 60 h 1507"/>
                <a:gd name="T50" fmla="*/ 512 w 1599"/>
                <a:gd name="T51" fmla="*/ 422 h 1507"/>
                <a:gd name="T52" fmla="*/ 121 w 1599"/>
                <a:gd name="T53" fmla="*/ 483 h 1507"/>
                <a:gd name="T54" fmla="*/ 30 w 1599"/>
                <a:gd name="T55" fmla="*/ 573 h 1507"/>
                <a:gd name="T56" fmla="*/ 61 w 1599"/>
                <a:gd name="T57" fmla="*/ 662 h 1507"/>
                <a:gd name="T58" fmla="*/ 1086 w 1599"/>
                <a:gd name="T59" fmla="*/ 843 h 1507"/>
                <a:gd name="T60" fmla="*/ 1086 w 1599"/>
                <a:gd name="T61" fmla="*/ 843 h 1507"/>
                <a:gd name="T62" fmla="*/ 1086 w 1599"/>
                <a:gd name="T63" fmla="*/ 843 h 1507"/>
                <a:gd name="T64" fmla="*/ 1026 w 1599"/>
                <a:gd name="T65" fmla="*/ 934 h 1507"/>
                <a:gd name="T66" fmla="*/ 1086 w 1599"/>
                <a:gd name="T67" fmla="*/ 1175 h 1507"/>
                <a:gd name="T68" fmla="*/ 844 w 1599"/>
                <a:gd name="T69" fmla="*/ 1085 h 1507"/>
                <a:gd name="T70" fmla="*/ 814 w 1599"/>
                <a:gd name="T71" fmla="*/ 1055 h 1507"/>
                <a:gd name="T72" fmla="*/ 754 w 1599"/>
                <a:gd name="T73" fmla="*/ 1085 h 1507"/>
                <a:gd name="T74" fmla="*/ 512 w 1599"/>
                <a:gd name="T75" fmla="*/ 1175 h 1507"/>
                <a:gd name="T76" fmla="*/ 573 w 1599"/>
                <a:gd name="T77" fmla="*/ 934 h 1507"/>
                <a:gd name="T78" fmla="*/ 543 w 1599"/>
                <a:gd name="T79" fmla="*/ 843 h 1507"/>
                <a:gd name="T80" fmla="*/ 362 w 1599"/>
                <a:gd name="T81" fmla="*/ 662 h 1507"/>
                <a:gd name="T82" fmla="*/ 603 w 1599"/>
                <a:gd name="T83" fmla="*/ 633 h 1507"/>
                <a:gd name="T84" fmla="*/ 694 w 1599"/>
                <a:gd name="T85" fmla="*/ 573 h 1507"/>
                <a:gd name="T86" fmla="*/ 814 w 1599"/>
                <a:gd name="T87" fmla="*/ 362 h 1507"/>
                <a:gd name="T88" fmla="*/ 905 w 1599"/>
                <a:gd name="T89" fmla="*/ 573 h 1507"/>
                <a:gd name="T90" fmla="*/ 995 w 1599"/>
                <a:gd name="T91" fmla="*/ 633 h 1507"/>
                <a:gd name="T92" fmla="*/ 1236 w 1599"/>
                <a:gd name="T93" fmla="*/ 662 h 1507"/>
                <a:gd name="T94" fmla="*/ 1086 w 1599"/>
                <a:gd name="T95" fmla="*/ 843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99" h="1507">
                  <a:moveTo>
                    <a:pt x="61" y="662"/>
                  </a:moveTo>
                  <a:lnTo>
                    <a:pt x="61" y="662"/>
                  </a:lnTo>
                  <a:lnTo>
                    <a:pt x="61" y="662"/>
                  </a:lnTo>
                  <a:lnTo>
                    <a:pt x="61" y="662"/>
                  </a:lnTo>
                  <a:cubicBezTo>
                    <a:pt x="332" y="964"/>
                    <a:pt x="332" y="964"/>
                    <a:pt x="332" y="964"/>
                  </a:cubicBezTo>
                  <a:cubicBezTo>
                    <a:pt x="302" y="1386"/>
                    <a:pt x="302" y="1386"/>
                    <a:pt x="302" y="1386"/>
                  </a:cubicBezTo>
                  <a:cubicBezTo>
                    <a:pt x="271" y="1417"/>
                    <a:pt x="302" y="1476"/>
                    <a:pt x="332" y="1476"/>
                  </a:cubicBezTo>
                  <a:cubicBezTo>
                    <a:pt x="332" y="1506"/>
                    <a:pt x="392" y="1506"/>
                    <a:pt x="392" y="1506"/>
                  </a:cubicBezTo>
                  <a:cubicBezTo>
                    <a:pt x="423" y="1506"/>
                    <a:pt x="423" y="1506"/>
                    <a:pt x="453" y="1476"/>
                  </a:cubicBezTo>
                  <a:lnTo>
                    <a:pt x="453" y="1476"/>
                  </a:lnTo>
                  <a:lnTo>
                    <a:pt x="453" y="1476"/>
                  </a:lnTo>
                  <a:cubicBezTo>
                    <a:pt x="814" y="1296"/>
                    <a:pt x="814" y="1296"/>
                    <a:pt x="814" y="1296"/>
                  </a:cubicBezTo>
                  <a:cubicBezTo>
                    <a:pt x="1176" y="1476"/>
                    <a:pt x="1176" y="1476"/>
                    <a:pt x="1176" y="1476"/>
                  </a:cubicBezTo>
                  <a:cubicBezTo>
                    <a:pt x="1206" y="1506"/>
                    <a:pt x="1206" y="1506"/>
                    <a:pt x="1236" y="1506"/>
                  </a:cubicBezTo>
                  <a:cubicBezTo>
                    <a:pt x="1236" y="1506"/>
                    <a:pt x="1267" y="1506"/>
                    <a:pt x="1297" y="1476"/>
                  </a:cubicBezTo>
                  <a:cubicBezTo>
                    <a:pt x="1327" y="1476"/>
                    <a:pt x="1357" y="1417"/>
                    <a:pt x="1327" y="1386"/>
                  </a:cubicBezTo>
                  <a:cubicBezTo>
                    <a:pt x="1267" y="964"/>
                    <a:pt x="1267" y="964"/>
                    <a:pt x="1267" y="964"/>
                  </a:cubicBezTo>
                  <a:lnTo>
                    <a:pt x="1267" y="964"/>
                  </a:lnTo>
                  <a:cubicBezTo>
                    <a:pt x="1568" y="693"/>
                    <a:pt x="1568" y="693"/>
                    <a:pt x="1568" y="693"/>
                  </a:cubicBezTo>
                  <a:cubicBezTo>
                    <a:pt x="1598" y="662"/>
                    <a:pt x="1598" y="603"/>
                    <a:pt x="1598" y="573"/>
                  </a:cubicBezTo>
                  <a:cubicBezTo>
                    <a:pt x="1568" y="483"/>
                    <a:pt x="1538" y="483"/>
                    <a:pt x="1508" y="483"/>
                  </a:cubicBezTo>
                  <a:cubicBezTo>
                    <a:pt x="1508" y="483"/>
                    <a:pt x="1146" y="453"/>
                    <a:pt x="1086" y="422"/>
                  </a:cubicBezTo>
                  <a:cubicBezTo>
                    <a:pt x="905" y="60"/>
                    <a:pt x="905" y="60"/>
                    <a:pt x="905" y="60"/>
                  </a:cubicBezTo>
                  <a:cubicBezTo>
                    <a:pt x="905" y="30"/>
                    <a:pt x="844" y="0"/>
                    <a:pt x="814" y="0"/>
                  </a:cubicBezTo>
                  <a:cubicBezTo>
                    <a:pt x="784" y="0"/>
                    <a:pt x="724" y="30"/>
                    <a:pt x="724" y="60"/>
                  </a:cubicBezTo>
                  <a:cubicBezTo>
                    <a:pt x="512" y="422"/>
                    <a:pt x="512" y="422"/>
                    <a:pt x="512" y="422"/>
                  </a:cubicBezTo>
                  <a:cubicBezTo>
                    <a:pt x="121" y="483"/>
                    <a:pt x="121" y="483"/>
                    <a:pt x="121" y="483"/>
                  </a:cubicBezTo>
                  <a:cubicBezTo>
                    <a:pt x="91" y="483"/>
                    <a:pt x="61" y="512"/>
                    <a:pt x="30" y="573"/>
                  </a:cubicBezTo>
                  <a:cubicBezTo>
                    <a:pt x="0" y="603"/>
                    <a:pt x="30" y="662"/>
                    <a:pt x="61" y="662"/>
                  </a:cubicBezTo>
                  <a:close/>
                  <a:moveTo>
                    <a:pt x="1086" y="843"/>
                  </a:moveTo>
                  <a:lnTo>
                    <a:pt x="1086" y="843"/>
                  </a:lnTo>
                  <a:lnTo>
                    <a:pt x="1086" y="843"/>
                  </a:lnTo>
                  <a:cubicBezTo>
                    <a:pt x="1026" y="873"/>
                    <a:pt x="1026" y="903"/>
                    <a:pt x="1026" y="934"/>
                  </a:cubicBezTo>
                  <a:cubicBezTo>
                    <a:pt x="1086" y="1175"/>
                    <a:pt x="1086" y="1175"/>
                    <a:pt x="1086" y="1175"/>
                  </a:cubicBezTo>
                  <a:cubicBezTo>
                    <a:pt x="844" y="1085"/>
                    <a:pt x="844" y="1085"/>
                    <a:pt x="844" y="1085"/>
                  </a:cubicBezTo>
                  <a:cubicBezTo>
                    <a:pt x="844" y="1055"/>
                    <a:pt x="814" y="1055"/>
                    <a:pt x="814" y="1055"/>
                  </a:cubicBezTo>
                  <a:cubicBezTo>
                    <a:pt x="784" y="1055"/>
                    <a:pt x="784" y="1055"/>
                    <a:pt x="754" y="1085"/>
                  </a:cubicBezTo>
                  <a:cubicBezTo>
                    <a:pt x="512" y="1175"/>
                    <a:pt x="512" y="1175"/>
                    <a:pt x="512" y="1175"/>
                  </a:cubicBezTo>
                  <a:cubicBezTo>
                    <a:pt x="573" y="934"/>
                    <a:pt x="573" y="934"/>
                    <a:pt x="573" y="934"/>
                  </a:cubicBezTo>
                  <a:cubicBezTo>
                    <a:pt x="573" y="903"/>
                    <a:pt x="573" y="873"/>
                    <a:pt x="543" y="843"/>
                  </a:cubicBezTo>
                  <a:cubicBezTo>
                    <a:pt x="362" y="662"/>
                    <a:pt x="362" y="662"/>
                    <a:pt x="362" y="662"/>
                  </a:cubicBezTo>
                  <a:cubicBezTo>
                    <a:pt x="603" y="633"/>
                    <a:pt x="603" y="633"/>
                    <a:pt x="603" y="633"/>
                  </a:cubicBezTo>
                  <a:cubicBezTo>
                    <a:pt x="633" y="633"/>
                    <a:pt x="694" y="603"/>
                    <a:pt x="694" y="573"/>
                  </a:cubicBezTo>
                  <a:cubicBezTo>
                    <a:pt x="814" y="362"/>
                    <a:pt x="814" y="362"/>
                    <a:pt x="814" y="362"/>
                  </a:cubicBezTo>
                  <a:cubicBezTo>
                    <a:pt x="905" y="573"/>
                    <a:pt x="905" y="573"/>
                    <a:pt x="905" y="573"/>
                  </a:cubicBezTo>
                  <a:cubicBezTo>
                    <a:pt x="935" y="603"/>
                    <a:pt x="965" y="633"/>
                    <a:pt x="995" y="633"/>
                  </a:cubicBezTo>
                  <a:cubicBezTo>
                    <a:pt x="995" y="633"/>
                    <a:pt x="1176" y="662"/>
                    <a:pt x="1236" y="662"/>
                  </a:cubicBezTo>
                  <a:cubicBezTo>
                    <a:pt x="1086" y="843"/>
                    <a:pt x="1086" y="843"/>
                    <a:pt x="1086" y="8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61" name="Freeform 60"/>
            <p:cNvSpPr>
              <a:spLocks noChangeArrowheads="1"/>
            </p:cNvSpPr>
            <p:nvPr/>
          </p:nvSpPr>
          <p:spPr bwMode="auto">
            <a:xfrm>
              <a:off x="3705860" y="3127784"/>
              <a:ext cx="576263" cy="542925"/>
            </a:xfrm>
            <a:custGeom>
              <a:avLst/>
              <a:gdLst>
                <a:gd name="T0" fmla="*/ 60 w 1599"/>
                <a:gd name="T1" fmla="*/ 662 h 1507"/>
                <a:gd name="T2" fmla="*/ 60 w 1599"/>
                <a:gd name="T3" fmla="*/ 662 h 1507"/>
                <a:gd name="T4" fmla="*/ 60 w 1599"/>
                <a:gd name="T5" fmla="*/ 662 h 1507"/>
                <a:gd name="T6" fmla="*/ 60 w 1599"/>
                <a:gd name="T7" fmla="*/ 662 h 1507"/>
                <a:gd name="T8" fmla="*/ 332 w 1599"/>
                <a:gd name="T9" fmla="*/ 964 h 1507"/>
                <a:gd name="T10" fmla="*/ 271 w 1599"/>
                <a:gd name="T11" fmla="*/ 1356 h 1507"/>
                <a:gd name="T12" fmla="*/ 332 w 1599"/>
                <a:gd name="T13" fmla="*/ 1476 h 1507"/>
                <a:gd name="T14" fmla="*/ 332 w 1599"/>
                <a:gd name="T15" fmla="*/ 1476 h 1507"/>
                <a:gd name="T16" fmla="*/ 332 w 1599"/>
                <a:gd name="T17" fmla="*/ 1476 h 1507"/>
                <a:gd name="T18" fmla="*/ 362 w 1599"/>
                <a:gd name="T19" fmla="*/ 1506 h 1507"/>
                <a:gd name="T20" fmla="*/ 422 w 1599"/>
                <a:gd name="T21" fmla="*/ 1476 h 1507"/>
                <a:gd name="T22" fmla="*/ 784 w 1599"/>
                <a:gd name="T23" fmla="*/ 1296 h 1507"/>
                <a:gd name="T24" fmla="*/ 1146 w 1599"/>
                <a:gd name="T25" fmla="*/ 1476 h 1507"/>
                <a:gd name="T26" fmla="*/ 1206 w 1599"/>
                <a:gd name="T27" fmla="*/ 1506 h 1507"/>
                <a:gd name="T28" fmla="*/ 1266 w 1599"/>
                <a:gd name="T29" fmla="*/ 1476 h 1507"/>
                <a:gd name="T30" fmla="*/ 1266 w 1599"/>
                <a:gd name="T31" fmla="*/ 1476 h 1507"/>
                <a:gd name="T32" fmla="*/ 1266 w 1599"/>
                <a:gd name="T33" fmla="*/ 1476 h 1507"/>
                <a:gd name="T34" fmla="*/ 1327 w 1599"/>
                <a:gd name="T35" fmla="*/ 1356 h 1507"/>
                <a:gd name="T36" fmla="*/ 1266 w 1599"/>
                <a:gd name="T37" fmla="*/ 964 h 1507"/>
                <a:gd name="T38" fmla="*/ 1538 w 1599"/>
                <a:gd name="T39" fmla="*/ 662 h 1507"/>
                <a:gd name="T40" fmla="*/ 1538 w 1599"/>
                <a:gd name="T41" fmla="*/ 662 h 1507"/>
                <a:gd name="T42" fmla="*/ 1538 w 1599"/>
                <a:gd name="T43" fmla="*/ 662 h 1507"/>
                <a:gd name="T44" fmla="*/ 1568 w 1599"/>
                <a:gd name="T45" fmla="*/ 573 h 1507"/>
                <a:gd name="T46" fmla="*/ 1478 w 1599"/>
                <a:gd name="T47" fmla="*/ 483 h 1507"/>
                <a:gd name="T48" fmla="*/ 1086 w 1599"/>
                <a:gd name="T49" fmla="*/ 422 h 1507"/>
                <a:gd name="T50" fmla="*/ 874 w 1599"/>
                <a:gd name="T51" fmla="*/ 60 h 1507"/>
                <a:gd name="T52" fmla="*/ 784 w 1599"/>
                <a:gd name="T53" fmla="*/ 0 h 1507"/>
                <a:gd name="T54" fmla="*/ 694 w 1599"/>
                <a:gd name="T55" fmla="*/ 60 h 1507"/>
                <a:gd name="T56" fmla="*/ 513 w 1599"/>
                <a:gd name="T57" fmla="*/ 422 h 1507"/>
                <a:gd name="T58" fmla="*/ 121 w 1599"/>
                <a:gd name="T59" fmla="*/ 483 h 1507"/>
                <a:gd name="T60" fmla="*/ 30 w 1599"/>
                <a:gd name="T61" fmla="*/ 573 h 1507"/>
                <a:gd name="T62" fmla="*/ 60 w 1599"/>
                <a:gd name="T63" fmla="*/ 662 h 1507"/>
                <a:gd name="T64" fmla="*/ 995 w 1599"/>
                <a:gd name="T65" fmla="*/ 633 h 1507"/>
                <a:gd name="T66" fmla="*/ 995 w 1599"/>
                <a:gd name="T67" fmla="*/ 633 h 1507"/>
                <a:gd name="T68" fmla="*/ 1236 w 1599"/>
                <a:gd name="T69" fmla="*/ 662 h 1507"/>
                <a:gd name="T70" fmla="*/ 1056 w 1599"/>
                <a:gd name="T71" fmla="*/ 843 h 1507"/>
                <a:gd name="T72" fmla="*/ 1056 w 1599"/>
                <a:gd name="T73" fmla="*/ 843 h 1507"/>
                <a:gd name="T74" fmla="*/ 1056 w 1599"/>
                <a:gd name="T75" fmla="*/ 843 h 1507"/>
                <a:gd name="T76" fmla="*/ 1025 w 1599"/>
                <a:gd name="T77" fmla="*/ 934 h 1507"/>
                <a:gd name="T78" fmla="*/ 1056 w 1599"/>
                <a:gd name="T79" fmla="*/ 1175 h 1507"/>
                <a:gd name="T80" fmla="*/ 845 w 1599"/>
                <a:gd name="T81" fmla="*/ 1085 h 1507"/>
                <a:gd name="T82" fmla="*/ 784 w 1599"/>
                <a:gd name="T83" fmla="*/ 1055 h 1507"/>
                <a:gd name="T84" fmla="*/ 754 w 1599"/>
                <a:gd name="T85" fmla="*/ 1085 h 1507"/>
                <a:gd name="T86" fmla="*/ 513 w 1599"/>
                <a:gd name="T87" fmla="*/ 1175 h 1507"/>
                <a:gd name="T88" fmla="*/ 542 w 1599"/>
                <a:gd name="T89" fmla="*/ 934 h 1507"/>
                <a:gd name="T90" fmla="*/ 542 w 1599"/>
                <a:gd name="T91" fmla="*/ 934 h 1507"/>
                <a:gd name="T92" fmla="*/ 542 w 1599"/>
                <a:gd name="T93" fmla="*/ 934 h 1507"/>
                <a:gd name="T94" fmla="*/ 542 w 1599"/>
                <a:gd name="T95" fmla="*/ 934 h 1507"/>
                <a:gd name="T96" fmla="*/ 542 w 1599"/>
                <a:gd name="T97" fmla="*/ 843 h 1507"/>
                <a:gd name="T98" fmla="*/ 332 w 1599"/>
                <a:gd name="T99" fmla="*/ 662 h 1507"/>
                <a:gd name="T100" fmla="*/ 603 w 1599"/>
                <a:gd name="T101" fmla="*/ 633 h 1507"/>
                <a:gd name="T102" fmla="*/ 694 w 1599"/>
                <a:gd name="T103" fmla="*/ 573 h 1507"/>
                <a:gd name="T104" fmla="*/ 784 w 1599"/>
                <a:gd name="T105" fmla="*/ 362 h 1507"/>
                <a:gd name="T106" fmla="*/ 904 w 1599"/>
                <a:gd name="T107" fmla="*/ 573 h 1507"/>
                <a:gd name="T108" fmla="*/ 995 w 1599"/>
                <a:gd name="T109" fmla="*/ 633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99" h="1507">
                  <a:moveTo>
                    <a:pt x="60" y="662"/>
                  </a:moveTo>
                  <a:lnTo>
                    <a:pt x="60" y="662"/>
                  </a:lnTo>
                  <a:lnTo>
                    <a:pt x="60" y="662"/>
                  </a:lnTo>
                  <a:lnTo>
                    <a:pt x="60" y="662"/>
                  </a:lnTo>
                  <a:cubicBezTo>
                    <a:pt x="332" y="964"/>
                    <a:pt x="332" y="964"/>
                    <a:pt x="332" y="964"/>
                  </a:cubicBezTo>
                  <a:cubicBezTo>
                    <a:pt x="271" y="1356"/>
                    <a:pt x="271" y="1356"/>
                    <a:pt x="271" y="1356"/>
                  </a:cubicBezTo>
                  <a:cubicBezTo>
                    <a:pt x="271" y="1417"/>
                    <a:pt x="271" y="1447"/>
                    <a:pt x="332" y="1476"/>
                  </a:cubicBezTo>
                  <a:lnTo>
                    <a:pt x="332" y="1476"/>
                  </a:lnTo>
                  <a:lnTo>
                    <a:pt x="332" y="1476"/>
                  </a:lnTo>
                  <a:lnTo>
                    <a:pt x="362" y="1506"/>
                  </a:lnTo>
                  <a:cubicBezTo>
                    <a:pt x="392" y="1506"/>
                    <a:pt x="422" y="1476"/>
                    <a:pt x="422" y="1476"/>
                  </a:cubicBezTo>
                  <a:cubicBezTo>
                    <a:pt x="784" y="1296"/>
                    <a:pt x="784" y="1296"/>
                    <a:pt x="784" y="1296"/>
                  </a:cubicBezTo>
                  <a:cubicBezTo>
                    <a:pt x="1146" y="1476"/>
                    <a:pt x="1146" y="1476"/>
                    <a:pt x="1146" y="1476"/>
                  </a:cubicBezTo>
                  <a:cubicBezTo>
                    <a:pt x="1177" y="1476"/>
                    <a:pt x="1177" y="1506"/>
                    <a:pt x="1206" y="1506"/>
                  </a:cubicBezTo>
                  <a:cubicBezTo>
                    <a:pt x="1236" y="1506"/>
                    <a:pt x="1266" y="1476"/>
                    <a:pt x="1266" y="1476"/>
                  </a:cubicBezTo>
                  <a:lnTo>
                    <a:pt x="1266" y="1476"/>
                  </a:lnTo>
                  <a:lnTo>
                    <a:pt x="1266" y="1476"/>
                  </a:lnTo>
                  <a:cubicBezTo>
                    <a:pt x="1297" y="1447"/>
                    <a:pt x="1327" y="1417"/>
                    <a:pt x="1327" y="1356"/>
                  </a:cubicBezTo>
                  <a:cubicBezTo>
                    <a:pt x="1266" y="964"/>
                    <a:pt x="1266" y="964"/>
                    <a:pt x="1266" y="964"/>
                  </a:cubicBezTo>
                  <a:cubicBezTo>
                    <a:pt x="1538" y="662"/>
                    <a:pt x="1538" y="662"/>
                    <a:pt x="1538" y="662"/>
                  </a:cubicBezTo>
                  <a:lnTo>
                    <a:pt x="1538" y="662"/>
                  </a:lnTo>
                  <a:lnTo>
                    <a:pt x="1538" y="662"/>
                  </a:lnTo>
                  <a:cubicBezTo>
                    <a:pt x="1568" y="633"/>
                    <a:pt x="1598" y="603"/>
                    <a:pt x="1568" y="573"/>
                  </a:cubicBezTo>
                  <a:cubicBezTo>
                    <a:pt x="1568" y="542"/>
                    <a:pt x="1508" y="483"/>
                    <a:pt x="1478" y="483"/>
                  </a:cubicBezTo>
                  <a:cubicBezTo>
                    <a:pt x="1478" y="483"/>
                    <a:pt x="1146" y="453"/>
                    <a:pt x="1086" y="422"/>
                  </a:cubicBezTo>
                  <a:cubicBezTo>
                    <a:pt x="874" y="60"/>
                    <a:pt x="874" y="60"/>
                    <a:pt x="874" y="60"/>
                  </a:cubicBezTo>
                  <a:cubicBezTo>
                    <a:pt x="874" y="30"/>
                    <a:pt x="845" y="0"/>
                    <a:pt x="784" y="0"/>
                  </a:cubicBezTo>
                  <a:cubicBezTo>
                    <a:pt x="754" y="0"/>
                    <a:pt x="724" y="30"/>
                    <a:pt x="694" y="60"/>
                  </a:cubicBezTo>
                  <a:cubicBezTo>
                    <a:pt x="513" y="422"/>
                    <a:pt x="513" y="422"/>
                    <a:pt x="513" y="422"/>
                  </a:cubicBezTo>
                  <a:cubicBezTo>
                    <a:pt x="121" y="483"/>
                    <a:pt x="121" y="483"/>
                    <a:pt x="121" y="483"/>
                  </a:cubicBezTo>
                  <a:cubicBezTo>
                    <a:pt x="60" y="483"/>
                    <a:pt x="30" y="542"/>
                    <a:pt x="30" y="573"/>
                  </a:cubicBezTo>
                  <a:cubicBezTo>
                    <a:pt x="0" y="603"/>
                    <a:pt x="30" y="662"/>
                    <a:pt x="60" y="662"/>
                  </a:cubicBezTo>
                  <a:close/>
                  <a:moveTo>
                    <a:pt x="995" y="633"/>
                  </a:moveTo>
                  <a:lnTo>
                    <a:pt x="995" y="633"/>
                  </a:lnTo>
                  <a:cubicBezTo>
                    <a:pt x="995" y="633"/>
                    <a:pt x="1177" y="662"/>
                    <a:pt x="1236" y="662"/>
                  </a:cubicBezTo>
                  <a:cubicBezTo>
                    <a:pt x="1056" y="843"/>
                    <a:pt x="1056" y="843"/>
                    <a:pt x="1056" y="843"/>
                  </a:cubicBezTo>
                  <a:lnTo>
                    <a:pt x="1056" y="843"/>
                  </a:lnTo>
                  <a:lnTo>
                    <a:pt x="1056" y="843"/>
                  </a:lnTo>
                  <a:cubicBezTo>
                    <a:pt x="1025" y="873"/>
                    <a:pt x="1025" y="903"/>
                    <a:pt x="1025" y="934"/>
                  </a:cubicBezTo>
                  <a:cubicBezTo>
                    <a:pt x="1056" y="1175"/>
                    <a:pt x="1056" y="1175"/>
                    <a:pt x="1056" y="1175"/>
                  </a:cubicBezTo>
                  <a:cubicBezTo>
                    <a:pt x="845" y="1085"/>
                    <a:pt x="845" y="1085"/>
                    <a:pt x="845" y="1085"/>
                  </a:cubicBezTo>
                  <a:cubicBezTo>
                    <a:pt x="845" y="1055"/>
                    <a:pt x="815" y="1055"/>
                    <a:pt x="784" y="1055"/>
                  </a:cubicBezTo>
                  <a:cubicBezTo>
                    <a:pt x="784" y="1055"/>
                    <a:pt x="754" y="1055"/>
                    <a:pt x="754" y="1085"/>
                  </a:cubicBezTo>
                  <a:cubicBezTo>
                    <a:pt x="513" y="1175"/>
                    <a:pt x="513" y="1175"/>
                    <a:pt x="513" y="1175"/>
                  </a:cubicBezTo>
                  <a:cubicBezTo>
                    <a:pt x="542" y="934"/>
                    <a:pt x="542" y="934"/>
                    <a:pt x="542" y="934"/>
                  </a:cubicBezTo>
                  <a:lnTo>
                    <a:pt x="542" y="934"/>
                  </a:lnTo>
                  <a:lnTo>
                    <a:pt x="542" y="934"/>
                  </a:lnTo>
                  <a:lnTo>
                    <a:pt x="542" y="934"/>
                  </a:lnTo>
                  <a:cubicBezTo>
                    <a:pt x="573" y="903"/>
                    <a:pt x="542" y="873"/>
                    <a:pt x="542" y="843"/>
                  </a:cubicBezTo>
                  <a:cubicBezTo>
                    <a:pt x="332" y="662"/>
                    <a:pt x="332" y="662"/>
                    <a:pt x="332" y="662"/>
                  </a:cubicBezTo>
                  <a:cubicBezTo>
                    <a:pt x="603" y="633"/>
                    <a:pt x="603" y="633"/>
                    <a:pt x="603" y="633"/>
                  </a:cubicBezTo>
                  <a:cubicBezTo>
                    <a:pt x="633" y="633"/>
                    <a:pt x="663" y="603"/>
                    <a:pt x="694" y="573"/>
                  </a:cubicBezTo>
                  <a:cubicBezTo>
                    <a:pt x="784" y="362"/>
                    <a:pt x="784" y="362"/>
                    <a:pt x="784" y="362"/>
                  </a:cubicBezTo>
                  <a:cubicBezTo>
                    <a:pt x="904" y="573"/>
                    <a:pt x="904" y="573"/>
                    <a:pt x="904" y="573"/>
                  </a:cubicBezTo>
                  <a:cubicBezTo>
                    <a:pt x="935" y="603"/>
                    <a:pt x="965" y="633"/>
                    <a:pt x="995" y="63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62" name="Freeform 61"/>
            <p:cNvSpPr>
              <a:spLocks noChangeArrowheads="1"/>
            </p:cNvSpPr>
            <p:nvPr/>
          </p:nvSpPr>
          <p:spPr bwMode="auto">
            <a:xfrm>
              <a:off x="4390073" y="3127784"/>
              <a:ext cx="576262" cy="542925"/>
            </a:xfrm>
            <a:custGeom>
              <a:avLst/>
              <a:gdLst>
                <a:gd name="T0" fmla="*/ 331 w 1599"/>
                <a:gd name="T1" fmla="*/ 964 h 1507"/>
                <a:gd name="T2" fmla="*/ 331 w 1599"/>
                <a:gd name="T3" fmla="*/ 964 h 1507"/>
                <a:gd name="T4" fmla="*/ 271 w 1599"/>
                <a:gd name="T5" fmla="*/ 1356 h 1507"/>
                <a:gd name="T6" fmla="*/ 301 w 1599"/>
                <a:gd name="T7" fmla="*/ 1476 h 1507"/>
                <a:gd name="T8" fmla="*/ 362 w 1599"/>
                <a:gd name="T9" fmla="*/ 1506 h 1507"/>
                <a:gd name="T10" fmla="*/ 422 w 1599"/>
                <a:gd name="T11" fmla="*/ 1476 h 1507"/>
                <a:gd name="T12" fmla="*/ 784 w 1599"/>
                <a:gd name="T13" fmla="*/ 1296 h 1507"/>
                <a:gd name="T14" fmla="*/ 1146 w 1599"/>
                <a:gd name="T15" fmla="*/ 1476 h 1507"/>
                <a:gd name="T16" fmla="*/ 1207 w 1599"/>
                <a:gd name="T17" fmla="*/ 1506 h 1507"/>
                <a:gd name="T18" fmla="*/ 1266 w 1599"/>
                <a:gd name="T19" fmla="*/ 1476 h 1507"/>
                <a:gd name="T20" fmla="*/ 1266 w 1599"/>
                <a:gd name="T21" fmla="*/ 1476 h 1507"/>
                <a:gd name="T22" fmla="*/ 1266 w 1599"/>
                <a:gd name="T23" fmla="*/ 1476 h 1507"/>
                <a:gd name="T24" fmla="*/ 1327 w 1599"/>
                <a:gd name="T25" fmla="*/ 1356 h 1507"/>
                <a:gd name="T26" fmla="*/ 1237 w 1599"/>
                <a:gd name="T27" fmla="*/ 964 h 1507"/>
                <a:gd name="T28" fmla="*/ 1538 w 1599"/>
                <a:gd name="T29" fmla="*/ 662 h 1507"/>
                <a:gd name="T30" fmla="*/ 1538 w 1599"/>
                <a:gd name="T31" fmla="*/ 662 h 1507"/>
                <a:gd name="T32" fmla="*/ 1538 w 1599"/>
                <a:gd name="T33" fmla="*/ 662 h 1507"/>
                <a:gd name="T34" fmla="*/ 1569 w 1599"/>
                <a:gd name="T35" fmla="*/ 573 h 1507"/>
                <a:gd name="T36" fmla="*/ 1478 w 1599"/>
                <a:gd name="T37" fmla="*/ 483 h 1507"/>
                <a:gd name="T38" fmla="*/ 1055 w 1599"/>
                <a:gd name="T39" fmla="*/ 422 h 1507"/>
                <a:gd name="T40" fmla="*/ 875 w 1599"/>
                <a:gd name="T41" fmla="*/ 60 h 1507"/>
                <a:gd name="T42" fmla="*/ 784 w 1599"/>
                <a:gd name="T43" fmla="*/ 0 h 1507"/>
                <a:gd name="T44" fmla="*/ 693 w 1599"/>
                <a:gd name="T45" fmla="*/ 60 h 1507"/>
                <a:gd name="T46" fmla="*/ 513 w 1599"/>
                <a:gd name="T47" fmla="*/ 453 h 1507"/>
                <a:gd name="T48" fmla="*/ 90 w 1599"/>
                <a:gd name="T49" fmla="*/ 483 h 1507"/>
                <a:gd name="T50" fmla="*/ 0 w 1599"/>
                <a:gd name="T51" fmla="*/ 573 h 1507"/>
                <a:gd name="T52" fmla="*/ 30 w 1599"/>
                <a:gd name="T53" fmla="*/ 662 h 1507"/>
                <a:gd name="T54" fmla="*/ 331 w 1599"/>
                <a:gd name="T55" fmla="*/ 964 h 1507"/>
                <a:gd name="T56" fmla="*/ 663 w 1599"/>
                <a:gd name="T57" fmla="*/ 573 h 1507"/>
                <a:gd name="T58" fmla="*/ 663 w 1599"/>
                <a:gd name="T59" fmla="*/ 573 h 1507"/>
                <a:gd name="T60" fmla="*/ 663 w 1599"/>
                <a:gd name="T61" fmla="*/ 573 h 1507"/>
                <a:gd name="T62" fmla="*/ 693 w 1599"/>
                <a:gd name="T63" fmla="*/ 573 h 1507"/>
                <a:gd name="T64" fmla="*/ 784 w 1599"/>
                <a:gd name="T65" fmla="*/ 362 h 1507"/>
                <a:gd name="T66" fmla="*/ 905 w 1599"/>
                <a:gd name="T67" fmla="*/ 573 h 1507"/>
                <a:gd name="T68" fmla="*/ 995 w 1599"/>
                <a:gd name="T69" fmla="*/ 633 h 1507"/>
                <a:gd name="T70" fmla="*/ 1237 w 1599"/>
                <a:gd name="T71" fmla="*/ 662 h 1507"/>
                <a:gd name="T72" fmla="*/ 1025 w 1599"/>
                <a:gd name="T73" fmla="*/ 843 h 1507"/>
                <a:gd name="T74" fmla="*/ 1025 w 1599"/>
                <a:gd name="T75" fmla="*/ 934 h 1507"/>
                <a:gd name="T76" fmla="*/ 1025 w 1599"/>
                <a:gd name="T77" fmla="*/ 934 h 1507"/>
                <a:gd name="T78" fmla="*/ 1025 w 1599"/>
                <a:gd name="T79" fmla="*/ 934 h 1507"/>
                <a:gd name="T80" fmla="*/ 1025 w 1599"/>
                <a:gd name="T81" fmla="*/ 934 h 1507"/>
                <a:gd name="T82" fmla="*/ 1055 w 1599"/>
                <a:gd name="T83" fmla="*/ 1175 h 1507"/>
                <a:gd name="T84" fmla="*/ 814 w 1599"/>
                <a:gd name="T85" fmla="*/ 1085 h 1507"/>
                <a:gd name="T86" fmla="*/ 784 w 1599"/>
                <a:gd name="T87" fmla="*/ 1055 h 1507"/>
                <a:gd name="T88" fmla="*/ 724 w 1599"/>
                <a:gd name="T89" fmla="*/ 1085 h 1507"/>
                <a:gd name="T90" fmla="*/ 513 w 1599"/>
                <a:gd name="T91" fmla="*/ 1175 h 1507"/>
                <a:gd name="T92" fmla="*/ 543 w 1599"/>
                <a:gd name="T93" fmla="*/ 934 h 1507"/>
                <a:gd name="T94" fmla="*/ 543 w 1599"/>
                <a:gd name="T95" fmla="*/ 934 h 1507"/>
                <a:gd name="T96" fmla="*/ 543 w 1599"/>
                <a:gd name="T97" fmla="*/ 934 h 1507"/>
                <a:gd name="T98" fmla="*/ 543 w 1599"/>
                <a:gd name="T99" fmla="*/ 934 h 1507"/>
                <a:gd name="T100" fmla="*/ 513 w 1599"/>
                <a:gd name="T101" fmla="*/ 843 h 1507"/>
                <a:gd name="T102" fmla="*/ 331 w 1599"/>
                <a:gd name="T103" fmla="*/ 662 h 1507"/>
                <a:gd name="T104" fmla="*/ 603 w 1599"/>
                <a:gd name="T105" fmla="*/ 633 h 1507"/>
                <a:gd name="T106" fmla="*/ 663 w 1599"/>
                <a:gd name="T107" fmla="*/ 573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99" h="1507">
                  <a:moveTo>
                    <a:pt x="331" y="964"/>
                  </a:moveTo>
                  <a:lnTo>
                    <a:pt x="331" y="964"/>
                  </a:lnTo>
                  <a:cubicBezTo>
                    <a:pt x="271" y="1356"/>
                    <a:pt x="271" y="1356"/>
                    <a:pt x="271" y="1356"/>
                  </a:cubicBezTo>
                  <a:cubicBezTo>
                    <a:pt x="242" y="1417"/>
                    <a:pt x="271" y="1447"/>
                    <a:pt x="301" y="1476"/>
                  </a:cubicBezTo>
                  <a:cubicBezTo>
                    <a:pt x="331" y="1476"/>
                    <a:pt x="362" y="1506"/>
                    <a:pt x="362" y="1506"/>
                  </a:cubicBezTo>
                  <a:cubicBezTo>
                    <a:pt x="392" y="1506"/>
                    <a:pt x="392" y="1476"/>
                    <a:pt x="422" y="1476"/>
                  </a:cubicBezTo>
                  <a:cubicBezTo>
                    <a:pt x="784" y="1296"/>
                    <a:pt x="784" y="1296"/>
                    <a:pt x="784" y="1296"/>
                  </a:cubicBezTo>
                  <a:cubicBezTo>
                    <a:pt x="1146" y="1476"/>
                    <a:pt x="1146" y="1476"/>
                    <a:pt x="1146" y="1476"/>
                  </a:cubicBezTo>
                  <a:cubicBezTo>
                    <a:pt x="1176" y="1476"/>
                    <a:pt x="1176" y="1506"/>
                    <a:pt x="1207" y="1506"/>
                  </a:cubicBezTo>
                  <a:cubicBezTo>
                    <a:pt x="1207" y="1506"/>
                    <a:pt x="1237" y="1476"/>
                    <a:pt x="1266" y="1476"/>
                  </a:cubicBezTo>
                  <a:lnTo>
                    <a:pt x="1266" y="1476"/>
                  </a:lnTo>
                  <a:lnTo>
                    <a:pt x="1266" y="1476"/>
                  </a:lnTo>
                  <a:cubicBezTo>
                    <a:pt x="1296" y="1447"/>
                    <a:pt x="1327" y="1417"/>
                    <a:pt x="1327" y="1356"/>
                  </a:cubicBezTo>
                  <a:cubicBezTo>
                    <a:pt x="1237" y="964"/>
                    <a:pt x="1237" y="964"/>
                    <a:pt x="1237" y="964"/>
                  </a:cubicBezTo>
                  <a:cubicBezTo>
                    <a:pt x="1538" y="662"/>
                    <a:pt x="1538" y="662"/>
                    <a:pt x="1538" y="662"/>
                  </a:cubicBezTo>
                  <a:lnTo>
                    <a:pt x="1538" y="662"/>
                  </a:lnTo>
                  <a:lnTo>
                    <a:pt x="1538" y="662"/>
                  </a:lnTo>
                  <a:cubicBezTo>
                    <a:pt x="1569" y="633"/>
                    <a:pt x="1598" y="603"/>
                    <a:pt x="1569" y="573"/>
                  </a:cubicBezTo>
                  <a:cubicBezTo>
                    <a:pt x="1538" y="512"/>
                    <a:pt x="1508" y="483"/>
                    <a:pt x="1478" y="483"/>
                  </a:cubicBezTo>
                  <a:cubicBezTo>
                    <a:pt x="1478" y="483"/>
                    <a:pt x="1116" y="453"/>
                    <a:pt x="1055" y="422"/>
                  </a:cubicBezTo>
                  <a:cubicBezTo>
                    <a:pt x="875" y="60"/>
                    <a:pt x="875" y="60"/>
                    <a:pt x="875" y="60"/>
                  </a:cubicBezTo>
                  <a:cubicBezTo>
                    <a:pt x="875" y="30"/>
                    <a:pt x="814" y="0"/>
                    <a:pt x="784" y="0"/>
                  </a:cubicBezTo>
                  <a:cubicBezTo>
                    <a:pt x="724" y="0"/>
                    <a:pt x="693" y="30"/>
                    <a:pt x="693" y="60"/>
                  </a:cubicBezTo>
                  <a:cubicBezTo>
                    <a:pt x="513" y="453"/>
                    <a:pt x="513" y="453"/>
                    <a:pt x="513" y="453"/>
                  </a:cubicBezTo>
                  <a:cubicBezTo>
                    <a:pt x="90" y="483"/>
                    <a:pt x="90" y="483"/>
                    <a:pt x="90" y="483"/>
                  </a:cubicBezTo>
                  <a:cubicBezTo>
                    <a:pt x="60" y="483"/>
                    <a:pt x="0" y="542"/>
                    <a:pt x="0" y="573"/>
                  </a:cubicBezTo>
                  <a:cubicBezTo>
                    <a:pt x="0" y="603"/>
                    <a:pt x="0" y="662"/>
                    <a:pt x="30" y="662"/>
                  </a:cubicBezTo>
                  <a:lnTo>
                    <a:pt x="331" y="964"/>
                  </a:lnTo>
                  <a:close/>
                  <a:moveTo>
                    <a:pt x="663" y="573"/>
                  </a:moveTo>
                  <a:lnTo>
                    <a:pt x="663" y="573"/>
                  </a:lnTo>
                  <a:lnTo>
                    <a:pt x="663" y="573"/>
                  </a:lnTo>
                  <a:cubicBezTo>
                    <a:pt x="693" y="573"/>
                    <a:pt x="693" y="573"/>
                    <a:pt x="693" y="573"/>
                  </a:cubicBezTo>
                  <a:cubicBezTo>
                    <a:pt x="784" y="362"/>
                    <a:pt x="784" y="362"/>
                    <a:pt x="784" y="362"/>
                  </a:cubicBezTo>
                  <a:cubicBezTo>
                    <a:pt x="905" y="573"/>
                    <a:pt x="905" y="573"/>
                    <a:pt x="905" y="573"/>
                  </a:cubicBezTo>
                  <a:cubicBezTo>
                    <a:pt x="905" y="603"/>
                    <a:pt x="934" y="633"/>
                    <a:pt x="995" y="633"/>
                  </a:cubicBezTo>
                  <a:cubicBezTo>
                    <a:pt x="995" y="633"/>
                    <a:pt x="1176" y="662"/>
                    <a:pt x="1237" y="662"/>
                  </a:cubicBezTo>
                  <a:cubicBezTo>
                    <a:pt x="1025" y="843"/>
                    <a:pt x="1025" y="843"/>
                    <a:pt x="1025" y="843"/>
                  </a:cubicBezTo>
                  <a:cubicBezTo>
                    <a:pt x="1025" y="873"/>
                    <a:pt x="1025" y="903"/>
                    <a:pt x="1025" y="934"/>
                  </a:cubicBezTo>
                  <a:lnTo>
                    <a:pt x="1025" y="934"/>
                  </a:lnTo>
                  <a:lnTo>
                    <a:pt x="1025" y="934"/>
                  </a:lnTo>
                  <a:lnTo>
                    <a:pt x="1025" y="934"/>
                  </a:lnTo>
                  <a:cubicBezTo>
                    <a:pt x="1055" y="1175"/>
                    <a:pt x="1055" y="1175"/>
                    <a:pt x="1055" y="1175"/>
                  </a:cubicBezTo>
                  <a:cubicBezTo>
                    <a:pt x="814" y="1085"/>
                    <a:pt x="814" y="1085"/>
                    <a:pt x="814" y="1085"/>
                  </a:cubicBezTo>
                  <a:cubicBezTo>
                    <a:pt x="814" y="1055"/>
                    <a:pt x="784" y="1055"/>
                    <a:pt x="784" y="1055"/>
                  </a:cubicBezTo>
                  <a:cubicBezTo>
                    <a:pt x="784" y="1055"/>
                    <a:pt x="754" y="1055"/>
                    <a:pt x="724" y="1085"/>
                  </a:cubicBezTo>
                  <a:cubicBezTo>
                    <a:pt x="513" y="1175"/>
                    <a:pt x="513" y="1175"/>
                    <a:pt x="513" y="1175"/>
                  </a:cubicBezTo>
                  <a:cubicBezTo>
                    <a:pt x="543" y="934"/>
                    <a:pt x="543" y="934"/>
                    <a:pt x="543" y="934"/>
                  </a:cubicBezTo>
                  <a:lnTo>
                    <a:pt x="543" y="934"/>
                  </a:lnTo>
                  <a:lnTo>
                    <a:pt x="543" y="934"/>
                  </a:lnTo>
                  <a:lnTo>
                    <a:pt x="543" y="934"/>
                  </a:lnTo>
                  <a:cubicBezTo>
                    <a:pt x="573" y="903"/>
                    <a:pt x="543" y="873"/>
                    <a:pt x="513" y="843"/>
                  </a:cubicBezTo>
                  <a:cubicBezTo>
                    <a:pt x="331" y="662"/>
                    <a:pt x="331" y="662"/>
                    <a:pt x="331" y="662"/>
                  </a:cubicBezTo>
                  <a:cubicBezTo>
                    <a:pt x="603" y="633"/>
                    <a:pt x="603" y="633"/>
                    <a:pt x="603" y="633"/>
                  </a:cubicBezTo>
                  <a:cubicBezTo>
                    <a:pt x="633" y="633"/>
                    <a:pt x="663" y="603"/>
                    <a:pt x="663" y="57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grpSp>
      <p:sp>
        <p:nvSpPr>
          <p:cNvPr id="63" name="Freeform 62"/>
          <p:cNvSpPr>
            <a:spLocks noChangeArrowheads="1"/>
          </p:cNvSpPr>
          <p:nvPr userDrawn="1"/>
        </p:nvSpPr>
        <p:spPr bwMode="auto">
          <a:xfrm>
            <a:off x="10391160" y="1304422"/>
            <a:ext cx="345011" cy="345011"/>
          </a:xfrm>
          <a:custGeom>
            <a:avLst/>
            <a:gdLst>
              <a:gd name="T0" fmla="*/ 5308 w 5399"/>
              <a:gd name="T1" fmla="*/ 0 h 5399"/>
              <a:gd name="T2" fmla="*/ 2624 w 5399"/>
              <a:gd name="T3" fmla="*/ 30 h 5399"/>
              <a:gd name="T4" fmla="*/ 1961 w 5399"/>
              <a:gd name="T5" fmla="*/ 754 h 5399"/>
              <a:gd name="T6" fmla="*/ 1327 w 5399"/>
              <a:gd name="T7" fmla="*/ 1991 h 5399"/>
              <a:gd name="T8" fmla="*/ 1297 w 5399"/>
              <a:gd name="T9" fmla="*/ 2654 h 5399"/>
              <a:gd name="T10" fmla="*/ 634 w 5399"/>
              <a:gd name="T11" fmla="*/ 3348 h 5399"/>
              <a:gd name="T12" fmla="*/ 30 w 5399"/>
              <a:gd name="T13" fmla="*/ 4584 h 5399"/>
              <a:gd name="T14" fmla="*/ 0 w 5399"/>
              <a:gd name="T15" fmla="*/ 5307 h 5399"/>
              <a:gd name="T16" fmla="*/ 2684 w 5399"/>
              <a:gd name="T17" fmla="*/ 5398 h 5399"/>
              <a:gd name="T18" fmla="*/ 5368 w 5399"/>
              <a:gd name="T19" fmla="*/ 2745 h 5399"/>
              <a:gd name="T20" fmla="*/ 5398 w 5399"/>
              <a:gd name="T21" fmla="*/ 91 h 5399"/>
              <a:gd name="T22" fmla="*/ 2714 w 5399"/>
              <a:gd name="T23" fmla="*/ 182 h 5399"/>
              <a:gd name="T24" fmla="*/ 5067 w 5399"/>
              <a:gd name="T25" fmla="*/ 182 h 5399"/>
              <a:gd name="T26" fmla="*/ 2262 w 5399"/>
              <a:gd name="T27" fmla="*/ 664 h 5399"/>
              <a:gd name="T28" fmla="*/ 2141 w 5399"/>
              <a:gd name="T29" fmla="*/ 845 h 5399"/>
              <a:gd name="T30" fmla="*/ 4554 w 5399"/>
              <a:gd name="T31" fmla="*/ 845 h 5399"/>
              <a:gd name="T32" fmla="*/ 2141 w 5399"/>
              <a:gd name="T33" fmla="*/ 1297 h 5399"/>
              <a:gd name="T34" fmla="*/ 2081 w 5399"/>
              <a:gd name="T35" fmla="*/ 1478 h 5399"/>
              <a:gd name="T36" fmla="*/ 4433 w 5399"/>
              <a:gd name="T37" fmla="*/ 1478 h 5399"/>
              <a:gd name="T38" fmla="*/ 1599 w 5399"/>
              <a:gd name="T39" fmla="*/ 1960 h 5399"/>
              <a:gd name="T40" fmla="*/ 1478 w 5399"/>
              <a:gd name="T41" fmla="*/ 2142 h 5399"/>
              <a:gd name="T42" fmla="*/ 3891 w 5399"/>
              <a:gd name="T43" fmla="*/ 2142 h 5399"/>
              <a:gd name="T44" fmla="*/ 1478 w 5399"/>
              <a:gd name="T45" fmla="*/ 2595 h 5399"/>
              <a:gd name="T46" fmla="*/ 1417 w 5399"/>
              <a:gd name="T47" fmla="*/ 2775 h 5399"/>
              <a:gd name="T48" fmla="*/ 3770 w 5399"/>
              <a:gd name="T49" fmla="*/ 2775 h 5399"/>
              <a:gd name="T50" fmla="*/ 966 w 5399"/>
              <a:gd name="T51" fmla="*/ 3257 h 5399"/>
              <a:gd name="T52" fmla="*/ 814 w 5399"/>
              <a:gd name="T53" fmla="*/ 3439 h 5399"/>
              <a:gd name="T54" fmla="*/ 3258 w 5399"/>
              <a:gd name="T55" fmla="*/ 3439 h 5399"/>
              <a:gd name="T56" fmla="*/ 814 w 5399"/>
              <a:gd name="T57" fmla="*/ 3921 h 5399"/>
              <a:gd name="T58" fmla="*/ 2594 w 5399"/>
              <a:gd name="T59" fmla="*/ 5216 h 5399"/>
              <a:gd name="T60" fmla="*/ 181 w 5399"/>
              <a:gd name="T61" fmla="*/ 5216 h 5399"/>
              <a:gd name="T62" fmla="*/ 2594 w 5399"/>
              <a:gd name="T63" fmla="*/ 4734 h 5399"/>
              <a:gd name="T64" fmla="*/ 2654 w 5399"/>
              <a:gd name="T65" fmla="*/ 4555 h 5399"/>
              <a:gd name="T66" fmla="*/ 302 w 5399"/>
              <a:gd name="T67" fmla="*/ 4555 h 5399"/>
              <a:gd name="T68" fmla="*/ 3106 w 5399"/>
              <a:gd name="T69" fmla="*/ 4102 h 5399"/>
              <a:gd name="T70" fmla="*/ 5188 w 5399"/>
              <a:gd name="T71" fmla="*/ 2654 h 5399"/>
              <a:gd name="T72" fmla="*/ 2775 w 5399"/>
              <a:gd name="T73" fmla="*/ 5066 h 5399"/>
              <a:gd name="T74" fmla="*/ 3408 w 5399"/>
              <a:gd name="T75" fmla="*/ 4072 h 5399"/>
              <a:gd name="T76" fmla="*/ 3438 w 5399"/>
              <a:gd name="T77" fmla="*/ 3378 h 5399"/>
              <a:gd name="T78" fmla="*/ 4071 w 5399"/>
              <a:gd name="T79" fmla="*/ 2684 h 5399"/>
              <a:gd name="T80" fmla="*/ 4705 w 5399"/>
              <a:gd name="T81" fmla="*/ 1448 h 5399"/>
              <a:gd name="T82" fmla="*/ 4735 w 5399"/>
              <a:gd name="T83" fmla="*/ 785 h 5399"/>
              <a:gd name="T84" fmla="*/ 5188 w 5399"/>
              <a:gd name="T85" fmla="*/ 2654 h 5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99" h="5399">
                <a:moveTo>
                  <a:pt x="5308" y="0"/>
                </a:moveTo>
                <a:lnTo>
                  <a:pt x="5308" y="0"/>
                </a:lnTo>
                <a:cubicBezTo>
                  <a:pt x="2684" y="0"/>
                  <a:pt x="2684" y="0"/>
                  <a:pt x="2684" y="0"/>
                </a:cubicBezTo>
                <a:cubicBezTo>
                  <a:pt x="2654" y="0"/>
                  <a:pt x="2654" y="0"/>
                  <a:pt x="2624" y="30"/>
                </a:cubicBezTo>
                <a:cubicBezTo>
                  <a:pt x="1961" y="664"/>
                  <a:pt x="1961" y="664"/>
                  <a:pt x="1961" y="664"/>
                </a:cubicBezTo>
                <a:cubicBezTo>
                  <a:pt x="1961" y="694"/>
                  <a:pt x="1961" y="724"/>
                  <a:pt x="1961" y="754"/>
                </a:cubicBezTo>
                <a:cubicBezTo>
                  <a:pt x="1961" y="1357"/>
                  <a:pt x="1961" y="1357"/>
                  <a:pt x="1961" y="1357"/>
                </a:cubicBezTo>
                <a:cubicBezTo>
                  <a:pt x="1327" y="1991"/>
                  <a:pt x="1327" y="1991"/>
                  <a:pt x="1327" y="1991"/>
                </a:cubicBezTo>
                <a:cubicBezTo>
                  <a:pt x="1297" y="1991"/>
                  <a:pt x="1297" y="2021"/>
                  <a:pt x="1297" y="2051"/>
                </a:cubicBezTo>
                <a:cubicBezTo>
                  <a:pt x="1297" y="2654"/>
                  <a:pt x="1297" y="2654"/>
                  <a:pt x="1297" y="2654"/>
                </a:cubicBezTo>
                <a:cubicBezTo>
                  <a:pt x="663" y="3287"/>
                  <a:pt x="663" y="3287"/>
                  <a:pt x="663" y="3287"/>
                </a:cubicBezTo>
                <a:cubicBezTo>
                  <a:pt x="663" y="3287"/>
                  <a:pt x="634" y="3318"/>
                  <a:pt x="634" y="3348"/>
                </a:cubicBezTo>
                <a:cubicBezTo>
                  <a:pt x="634" y="3951"/>
                  <a:pt x="634" y="3951"/>
                  <a:pt x="634" y="3951"/>
                </a:cubicBezTo>
                <a:cubicBezTo>
                  <a:pt x="30" y="4584"/>
                  <a:pt x="30" y="4584"/>
                  <a:pt x="30" y="4584"/>
                </a:cubicBezTo>
                <a:cubicBezTo>
                  <a:pt x="0" y="4614"/>
                  <a:pt x="0" y="4614"/>
                  <a:pt x="0" y="4645"/>
                </a:cubicBezTo>
                <a:cubicBezTo>
                  <a:pt x="0" y="5307"/>
                  <a:pt x="0" y="5307"/>
                  <a:pt x="0" y="5307"/>
                </a:cubicBezTo>
                <a:cubicBezTo>
                  <a:pt x="0" y="5337"/>
                  <a:pt x="30" y="5398"/>
                  <a:pt x="90" y="5398"/>
                </a:cubicBezTo>
                <a:cubicBezTo>
                  <a:pt x="2684" y="5398"/>
                  <a:pt x="2684" y="5398"/>
                  <a:pt x="2684" y="5398"/>
                </a:cubicBezTo>
                <a:cubicBezTo>
                  <a:pt x="2714" y="5398"/>
                  <a:pt x="2744" y="5368"/>
                  <a:pt x="2744" y="5368"/>
                </a:cubicBezTo>
                <a:cubicBezTo>
                  <a:pt x="5368" y="2745"/>
                  <a:pt x="5368" y="2745"/>
                  <a:pt x="5368" y="2745"/>
                </a:cubicBezTo>
                <a:cubicBezTo>
                  <a:pt x="5368" y="2745"/>
                  <a:pt x="5398" y="2715"/>
                  <a:pt x="5398" y="2684"/>
                </a:cubicBezTo>
                <a:cubicBezTo>
                  <a:pt x="5398" y="91"/>
                  <a:pt x="5398" y="91"/>
                  <a:pt x="5398" y="91"/>
                </a:cubicBezTo>
                <a:cubicBezTo>
                  <a:pt x="5398" y="30"/>
                  <a:pt x="5338" y="0"/>
                  <a:pt x="5308" y="0"/>
                </a:cubicBezTo>
                <a:close/>
                <a:moveTo>
                  <a:pt x="2714" y="182"/>
                </a:moveTo>
                <a:lnTo>
                  <a:pt x="2714" y="182"/>
                </a:lnTo>
                <a:cubicBezTo>
                  <a:pt x="5067" y="182"/>
                  <a:pt x="5067" y="182"/>
                  <a:pt x="5067" y="182"/>
                </a:cubicBezTo>
                <a:cubicBezTo>
                  <a:pt x="4614" y="664"/>
                  <a:pt x="4614" y="664"/>
                  <a:pt x="4614" y="664"/>
                </a:cubicBezTo>
                <a:cubicBezTo>
                  <a:pt x="2262" y="664"/>
                  <a:pt x="2262" y="664"/>
                  <a:pt x="2262" y="664"/>
                </a:cubicBezTo>
                <a:lnTo>
                  <a:pt x="2714" y="182"/>
                </a:lnTo>
                <a:close/>
                <a:moveTo>
                  <a:pt x="2141" y="845"/>
                </a:moveTo>
                <a:lnTo>
                  <a:pt x="2141" y="845"/>
                </a:lnTo>
                <a:cubicBezTo>
                  <a:pt x="4554" y="845"/>
                  <a:pt x="4554" y="845"/>
                  <a:pt x="4554" y="845"/>
                </a:cubicBezTo>
                <a:cubicBezTo>
                  <a:pt x="4554" y="1297"/>
                  <a:pt x="4554" y="1297"/>
                  <a:pt x="4554" y="1297"/>
                </a:cubicBezTo>
                <a:cubicBezTo>
                  <a:pt x="2141" y="1297"/>
                  <a:pt x="2141" y="1297"/>
                  <a:pt x="2141" y="1297"/>
                </a:cubicBezTo>
                <a:lnTo>
                  <a:pt x="2141" y="845"/>
                </a:lnTo>
                <a:close/>
                <a:moveTo>
                  <a:pt x="2081" y="1478"/>
                </a:moveTo>
                <a:lnTo>
                  <a:pt x="2081" y="1478"/>
                </a:lnTo>
                <a:cubicBezTo>
                  <a:pt x="4433" y="1478"/>
                  <a:pt x="4433" y="1478"/>
                  <a:pt x="4433" y="1478"/>
                </a:cubicBezTo>
                <a:cubicBezTo>
                  <a:pt x="3950" y="1960"/>
                  <a:pt x="3950" y="1960"/>
                  <a:pt x="3950" y="1960"/>
                </a:cubicBezTo>
                <a:cubicBezTo>
                  <a:pt x="1599" y="1960"/>
                  <a:pt x="1599" y="1960"/>
                  <a:pt x="1599" y="1960"/>
                </a:cubicBezTo>
                <a:lnTo>
                  <a:pt x="2081" y="1478"/>
                </a:lnTo>
                <a:close/>
                <a:moveTo>
                  <a:pt x="1478" y="2142"/>
                </a:moveTo>
                <a:lnTo>
                  <a:pt x="1478" y="2142"/>
                </a:lnTo>
                <a:cubicBezTo>
                  <a:pt x="3891" y="2142"/>
                  <a:pt x="3891" y="2142"/>
                  <a:pt x="3891" y="2142"/>
                </a:cubicBezTo>
                <a:cubicBezTo>
                  <a:pt x="3891" y="2595"/>
                  <a:pt x="3891" y="2595"/>
                  <a:pt x="3891" y="2595"/>
                </a:cubicBezTo>
                <a:cubicBezTo>
                  <a:pt x="1478" y="2595"/>
                  <a:pt x="1478" y="2595"/>
                  <a:pt x="1478" y="2595"/>
                </a:cubicBezTo>
                <a:lnTo>
                  <a:pt x="1478" y="2142"/>
                </a:lnTo>
                <a:close/>
                <a:moveTo>
                  <a:pt x="1417" y="2775"/>
                </a:moveTo>
                <a:lnTo>
                  <a:pt x="1417" y="2775"/>
                </a:lnTo>
                <a:cubicBezTo>
                  <a:pt x="3770" y="2775"/>
                  <a:pt x="3770" y="2775"/>
                  <a:pt x="3770" y="2775"/>
                </a:cubicBezTo>
                <a:cubicBezTo>
                  <a:pt x="3287" y="3257"/>
                  <a:pt x="3287" y="3257"/>
                  <a:pt x="3287" y="3257"/>
                </a:cubicBezTo>
                <a:cubicBezTo>
                  <a:pt x="966" y="3257"/>
                  <a:pt x="966" y="3257"/>
                  <a:pt x="966" y="3257"/>
                </a:cubicBezTo>
                <a:lnTo>
                  <a:pt x="1417" y="2775"/>
                </a:lnTo>
                <a:close/>
                <a:moveTo>
                  <a:pt x="814" y="3439"/>
                </a:moveTo>
                <a:lnTo>
                  <a:pt x="814" y="3439"/>
                </a:lnTo>
                <a:cubicBezTo>
                  <a:pt x="3258" y="3439"/>
                  <a:pt x="3258" y="3439"/>
                  <a:pt x="3258" y="3439"/>
                </a:cubicBezTo>
                <a:cubicBezTo>
                  <a:pt x="3258" y="3921"/>
                  <a:pt x="3258" y="3921"/>
                  <a:pt x="3258" y="3921"/>
                </a:cubicBezTo>
                <a:cubicBezTo>
                  <a:pt x="814" y="3921"/>
                  <a:pt x="814" y="3921"/>
                  <a:pt x="814" y="3921"/>
                </a:cubicBezTo>
                <a:lnTo>
                  <a:pt x="814" y="3439"/>
                </a:lnTo>
                <a:close/>
                <a:moveTo>
                  <a:pt x="2594" y="5216"/>
                </a:moveTo>
                <a:lnTo>
                  <a:pt x="2594" y="5216"/>
                </a:lnTo>
                <a:cubicBezTo>
                  <a:pt x="181" y="5216"/>
                  <a:pt x="181" y="5216"/>
                  <a:pt x="181" y="5216"/>
                </a:cubicBezTo>
                <a:cubicBezTo>
                  <a:pt x="181" y="4734"/>
                  <a:pt x="181" y="4734"/>
                  <a:pt x="181" y="4734"/>
                </a:cubicBezTo>
                <a:cubicBezTo>
                  <a:pt x="2594" y="4734"/>
                  <a:pt x="2594" y="4734"/>
                  <a:pt x="2594" y="4734"/>
                </a:cubicBezTo>
                <a:lnTo>
                  <a:pt x="2594" y="5216"/>
                </a:lnTo>
                <a:close/>
                <a:moveTo>
                  <a:pt x="2654" y="4555"/>
                </a:moveTo>
                <a:lnTo>
                  <a:pt x="2654" y="4555"/>
                </a:lnTo>
                <a:cubicBezTo>
                  <a:pt x="302" y="4555"/>
                  <a:pt x="302" y="4555"/>
                  <a:pt x="302" y="4555"/>
                </a:cubicBezTo>
                <a:cubicBezTo>
                  <a:pt x="784" y="4102"/>
                  <a:pt x="784" y="4102"/>
                  <a:pt x="784" y="4102"/>
                </a:cubicBezTo>
                <a:cubicBezTo>
                  <a:pt x="3106" y="4102"/>
                  <a:pt x="3106" y="4102"/>
                  <a:pt x="3106" y="4102"/>
                </a:cubicBezTo>
                <a:lnTo>
                  <a:pt x="2654" y="4555"/>
                </a:lnTo>
                <a:close/>
                <a:moveTo>
                  <a:pt x="5188" y="2654"/>
                </a:moveTo>
                <a:lnTo>
                  <a:pt x="5188" y="2654"/>
                </a:lnTo>
                <a:cubicBezTo>
                  <a:pt x="2775" y="5066"/>
                  <a:pt x="2775" y="5066"/>
                  <a:pt x="2775" y="5066"/>
                </a:cubicBezTo>
                <a:cubicBezTo>
                  <a:pt x="2775" y="4675"/>
                  <a:pt x="2775" y="4675"/>
                  <a:pt x="2775" y="4675"/>
                </a:cubicBezTo>
                <a:cubicBezTo>
                  <a:pt x="3408" y="4072"/>
                  <a:pt x="3408" y="4072"/>
                  <a:pt x="3408" y="4072"/>
                </a:cubicBezTo>
                <a:cubicBezTo>
                  <a:pt x="3408" y="4042"/>
                  <a:pt x="3438" y="4011"/>
                  <a:pt x="3438" y="4011"/>
                </a:cubicBezTo>
                <a:cubicBezTo>
                  <a:pt x="3438" y="3378"/>
                  <a:pt x="3438" y="3378"/>
                  <a:pt x="3438" y="3378"/>
                </a:cubicBezTo>
                <a:cubicBezTo>
                  <a:pt x="4041" y="2745"/>
                  <a:pt x="4041" y="2745"/>
                  <a:pt x="4041" y="2745"/>
                </a:cubicBezTo>
                <a:cubicBezTo>
                  <a:pt x="4071" y="2745"/>
                  <a:pt x="4071" y="2715"/>
                  <a:pt x="4071" y="2684"/>
                </a:cubicBezTo>
                <a:cubicBezTo>
                  <a:pt x="4071" y="2081"/>
                  <a:pt x="4071" y="2081"/>
                  <a:pt x="4071" y="2081"/>
                </a:cubicBezTo>
                <a:cubicBezTo>
                  <a:pt x="4705" y="1448"/>
                  <a:pt x="4705" y="1448"/>
                  <a:pt x="4705" y="1448"/>
                </a:cubicBezTo>
                <a:cubicBezTo>
                  <a:pt x="4735" y="1448"/>
                  <a:pt x="4735" y="1418"/>
                  <a:pt x="4735" y="1388"/>
                </a:cubicBezTo>
                <a:cubicBezTo>
                  <a:pt x="4735" y="785"/>
                  <a:pt x="4735" y="785"/>
                  <a:pt x="4735" y="785"/>
                </a:cubicBezTo>
                <a:cubicBezTo>
                  <a:pt x="5188" y="303"/>
                  <a:pt x="5188" y="303"/>
                  <a:pt x="5188" y="303"/>
                </a:cubicBezTo>
                <a:lnTo>
                  <a:pt x="5188" y="2654"/>
                </a:lnTo>
                <a:close/>
              </a:path>
            </a:pathLst>
          </a:custGeom>
          <a:solidFill>
            <a:schemeClr val="bg1"/>
          </a:solidFill>
          <a:ln>
            <a:noFill/>
          </a:ln>
          <a:effectLst/>
        </p:spPr>
        <p:txBody>
          <a:bodyPr wrap="none" anchor="ctr"/>
          <a:lstStyle/>
          <a:p>
            <a:endParaRPr lang="en-US"/>
          </a:p>
        </p:txBody>
      </p:sp>
      <p:sp>
        <p:nvSpPr>
          <p:cNvPr id="64" name="TextBox 63"/>
          <p:cNvSpPr txBox="1"/>
          <p:nvPr userDrawn="1"/>
        </p:nvSpPr>
        <p:spPr>
          <a:xfrm>
            <a:off x="11151902" y="1154346"/>
            <a:ext cx="735619" cy="354305"/>
          </a:xfrm>
          <a:prstGeom prst="rect">
            <a:avLst/>
          </a:prstGeom>
          <a:noFill/>
        </p:spPr>
        <p:txBody>
          <a:bodyPr wrap="none" rtlCol="0">
            <a:spAutoFit/>
          </a:bodyPr>
          <a:lstStyle/>
          <a:p>
            <a:pPr algn="ctr">
              <a:lnSpc>
                <a:spcPct val="85000"/>
              </a:lnSpc>
            </a:pPr>
            <a:r>
              <a:rPr lang="en-US" sz="800" b="1" dirty="0"/>
              <a:t>Competency </a:t>
            </a:r>
            <a:br>
              <a:rPr lang="en-US" sz="800" b="1" dirty="0"/>
            </a:br>
            <a:r>
              <a:rPr lang="en-US" sz="800" b="1" dirty="0"/>
              <a:t>&amp;</a:t>
            </a:r>
            <a:r>
              <a:rPr lang="en-US" sz="800" b="1" baseline="0" dirty="0"/>
              <a:t> </a:t>
            </a:r>
            <a:r>
              <a:rPr lang="en-US" sz="800" b="1" dirty="0"/>
              <a:t>Proficiency</a:t>
            </a:r>
            <a:br>
              <a:rPr lang="en-US" sz="800" b="1" dirty="0"/>
            </a:br>
            <a:r>
              <a:rPr lang="en-US" sz="800" b="1" dirty="0"/>
              <a:t>Mapping</a:t>
            </a:r>
            <a:endParaRPr lang="en-US" sz="800" dirty="0"/>
          </a:p>
        </p:txBody>
      </p:sp>
      <p:sp>
        <p:nvSpPr>
          <p:cNvPr id="65" name="TextBox 64"/>
          <p:cNvSpPr txBox="1"/>
          <p:nvPr userDrawn="1"/>
        </p:nvSpPr>
        <p:spPr>
          <a:xfrm>
            <a:off x="10267357" y="1767769"/>
            <a:ext cx="671313" cy="263045"/>
          </a:xfrm>
          <a:prstGeom prst="rect">
            <a:avLst/>
          </a:prstGeom>
          <a:noFill/>
        </p:spPr>
        <p:txBody>
          <a:bodyPr wrap="none" rtlCol="0">
            <a:spAutoFit/>
          </a:bodyPr>
          <a:lstStyle/>
          <a:p>
            <a:pPr algn="ctr">
              <a:lnSpc>
                <a:spcPct val="85000"/>
              </a:lnSpc>
            </a:pPr>
            <a:r>
              <a:rPr lang="en-US" sz="800" b="1" dirty="0">
                <a:solidFill>
                  <a:schemeClr val="bg1"/>
                </a:solidFill>
              </a:rPr>
              <a:t>Proficiency </a:t>
            </a:r>
            <a:br>
              <a:rPr lang="en-US" sz="800" b="1" dirty="0">
                <a:solidFill>
                  <a:schemeClr val="bg1"/>
                </a:solidFill>
              </a:rPr>
            </a:br>
            <a:r>
              <a:rPr lang="en-US" sz="800" b="1" dirty="0">
                <a:solidFill>
                  <a:schemeClr val="bg1"/>
                </a:solidFill>
              </a:rPr>
              <a:t>Levels</a:t>
            </a:r>
          </a:p>
        </p:txBody>
      </p:sp>
      <p:grpSp>
        <p:nvGrpSpPr>
          <p:cNvPr id="12" name="Group 11"/>
          <p:cNvGrpSpPr/>
          <p:nvPr userDrawn="1"/>
        </p:nvGrpSpPr>
        <p:grpSpPr>
          <a:xfrm>
            <a:off x="9883320" y="636107"/>
            <a:ext cx="640305" cy="617976"/>
            <a:chOff x="8922028" y="-1110632"/>
            <a:chExt cx="734208" cy="708604"/>
          </a:xfrm>
        </p:grpSpPr>
        <p:sp>
          <p:nvSpPr>
            <p:cNvPr id="86" name="Hexagon 85">
              <a:hlinkClick r:id="" action="ppaction://noaction" highlightClick="1"/>
            </p:cNvPr>
            <p:cNvSpPr/>
            <p:nvPr userDrawn="1"/>
          </p:nvSpPr>
          <p:spPr>
            <a:xfrm>
              <a:off x="8922028" y="-1110632"/>
              <a:ext cx="382515" cy="321741"/>
            </a:xfrm>
            <a:prstGeom prst="hexagon">
              <a:avLst/>
            </a:prstGeom>
            <a:solidFill>
              <a:srgbClr val="1F409A"/>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i="0" dirty="0">
                  <a:latin typeface="Arial" charset="0"/>
                  <a:ea typeface="Arial" charset="0"/>
                  <a:cs typeface="Arial" charset="0"/>
                </a:rPr>
                <a:t>3.1</a:t>
              </a:r>
            </a:p>
          </p:txBody>
        </p:sp>
        <p:sp>
          <p:nvSpPr>
            <p:cNvPr id="88" name="Hexagon 87">
              <a:hlinkClick r:id="" action="ppaction://noaction" highlightClick="1"/>
            </p:cNvPr>
            <p:cNvSpPr/>
            <p:nvPr userDrawn="1"/>
          </p:nvSpPr>
          <p:spPr>
            <a:xfrm>
              <a:off x="8922028" y="-723769"/>
              <a:ext cx="382515" cy="321741"/>
            </a:xfrm>
            <a:prstGeom prst="hexagon">
              <a:avLst/>
            </a:prstGeom>
            <a:solidFill>
              <a:srgbClr val="1F409A"/>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i="0" dirty="0">
                  <a:latin typeface="Arial" charset="0"/>
                  <a:ea typeface="Arial" charset="0"/>
                  <a:cs typeface="Arial" charset="0"/>
                </a:rPr>
                <a:t>3.3</a:t>
              </a:r>
            </a:p>
          </p:txBody>
        </p:sp>
        <p:sp>
          <p:nvSpPr>
            <p:cNvPr id="89" name="Hexagon 88">
              <a:hlinkClick r:id="" action="ppaction://noaction" highlightClick="1"/>
            </p:cNvPr>
            <p:cNvSpPr/>
            <p:nvPr userDrawn="1"/>
          </p:nvSpPr>
          <p:spPr>
            <a:xfrm>
              <a:off x="9273721" y="-911339"/>
              <a:ext cx="382515" cy="321741"/>
            </a:xfrm>
            <a:prstGeom prst="hexagon">
              <a:avLst/>
            </a:prstGeom>
            <a:solidFill>
              <a:srgbClr val="1F409A"/>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i="0" dirty="0">
                  <a:latin typeface="Arial" charset="0"/>
                  <a:ea typeface="Arial" charset="0"/>
                  <a:cs typeface="Arial" charset="0"/>
                </a:rPr>
                <a:t>3.2</a:t>
              </a:r>
            </a:p>
          </p:txBody>
        </p:sp>
      </p:grpSp>
      <p:sp>
        <p:nvSpPr>
          <p:cNvPr id="80" name="Table Placeholder 14"/>
          <p:cNvSpPr>
            <a:spLocks noGrp="1"/>
          </p:cNvSpPr>
          <p:nvPr userDrawn="1">
            <p:ph type="tbl" sz="quarter" idx="11"/>
          </p:nvPr>
        </p:nvSpPr>
        <p:spPr>
          <a:xfrm>
            <a:off x="3695382" y="2250128"/>
            <a:ext cx="8139113" cy="3708400"/>
          </a:xfrm>
          <a:prstGeom prst="rect">
            <a:avLst/>
          </a:prstGeom>
        </p:spPr>
        <p:txBody>
          <a:bodyPr/>
          <a:lstStyle/>
          <a:p>
            <a:endParaRPr lang="en-US"/>
          </a:p>
        </p:txBody>
      </p:sp>
    </p:spTree>
    <p:extLst>
      <p:ext uri="{BB962C8B-B14F-4D97-AF65-F5344CB8AC3E}">
        <p14:creationId xmlns:p14="http://schemas.microsoft.com/office/powerpoint/2010/main" val="2282327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4" name="Rectangle 23"/>
          <p:cNvSpPr/>
          <p:nvPr userDrawn="1"/>
        </p:nvSpPr>
        <p:spPr>
          <a:xfrm>
            <a:off x="1992923" y="489188"/>
            <a:ext cx="10199077" cy="5606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2" name="Rectangle 21"/>
          <p:cNvSpPr/>
          <p:nvPr userDrawn="1"/>
        </p:nvSpPr>
        <p:spPr>
          <a:xfrm>
            <a:off x="0" y="480646"/>
            <a:ext cx="3153508" cy="5615354"/>
          </a:xfrm>
          <a:prstGeom prst="rect">
            <a:avLst/>
          </a:prstGeom>
          <a:pattFill prst="dkUpDiag">
            <a:fgClr>
              <a:schemeClr val="bg1">
                <a:lumMod val="95000"/>
              </a:schemeClr>
            </a:fgClr>
            <a:bgClr>
              <a:schemeClr val="bg1">
                <a:lumMod val="8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cxnSp>
        <p:nvCxnSpPr>
          <p:cNvPr id="23" name="Straight Connector 22"/>
          <p:cNvCxnSpPr/>
          <p:nvPr userDrawn="1"/>
        </p:nvCxnSpPr>
        <p:spPr>
          <a:xfrm flipH="1">
            <a:off x="-1" y="476506"/>
            <a:ext cx="12192001" cy="0"/>
          </a:xfrm>
          <a:prstGeom prst="line">
            <a:avLst/>
          </a:prstGeom>
          <a:ln w="19050">
            <a:gradFill>
              <a:gsLst>
                <a:gs pos="0">
                  <a:schemeClr val="bg2"/>
                </a:gs>
                <a:gs pos="100000">
                  <a:schemeClr val="tx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flipH="1">
            <a:off x="-1" y="6105928"/>
            <a:ext cx="12192001" cy="0"/>
          </a:xfrm>
          <a:prstGeom prst="line">
            <a:avLst/>
          </a:prstGeom>
          <a:ln w="19050">
            <a:gradFill>
              <a:gsLst>
                <a:gs pos="0">
                  <a:schemeClr val="bg2"/>
                </a:gs>
                <a:gs pos="100000">
                  <a:schemeClr val="tx2"/>
                </a:gs>
              </a:gsLst>
              <a:lin ang="5400000" scaled="1"/>
            </a:gradFill>
          </a:ln>
        </p:spPr>
        <p:style>
          <a:lnRef idx="1">
            <a:schemeClr val="accent1"/>
          </a:lnRef>
          <a:fillRef idx="0">
            <a:schemeClr val="accent1"/>
          </a:fillRef>
          <a:effectRef idx="0">
            <a:schemeClr val="accent1"/>
          </a:effectRef>
          <a:fontRef idx="minor">
            <a:schemeClr val="tx1"/>
          </a:fontRef>
        </p:style>
      </p:cxnSp>
      <p:sp>
        <p:nvSpPr>
          <p:cNvPr id="25" name="TextBox 24"/>
          <p:cNvSpPr txBox="1"/>
          <p:nvPr userDrawn="1"/>
        </p:nvSpPr>
        <p:spPr>
          <a:xfrm>
            <a:off x="8271821" y="150391"/>
            <a:ext cx="3735638" cy="246221"/>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tab pos="1233488" algn="l"/>
              </a:tabLst>
              <a:defRPr/>
            </a:pPr>
            <a:r>
              <a:rPr lang="is-IS" sz="1000" kern="1200" dirty="0">
                <a:solidFill>
                  <a:schemeClr val="bg1"/>
                </a:solidFill>
                <a:effectLst/>
                <a:latin typeface="+mn-lt"/>
                <a:ea typeface="+mn-ea"/>
                <a:cs typeface="+mn-cs"/>
              </a:rPr>
              <a:t>HOME	MOUSE OVER                    CLICK HERE</a:t>
            </a:r>
          </a:p>
        </p:txBody>
      </p:sp>
      <p:sp>
        <p:nvSpPr>
          <p:cNvPr id="26" name="Freeform 25"/>
          <p:cNvSpPr>
            <a:spLocks noChangeArrowheads="1"/>
          </p:cNvSpPr>
          <p:nvPr userDrawn="1"/>
        </p:nvSpPr>
        <p:spPr bwMode="auto">
          <a:xfrm>
            <a:off x="9301519" y="143919"/>
            <a:ext cx="194940" cy="205891"/>
          </a:xfrm>
          <a:custGeom>
            <a:avLst/>
            <a:gdLst>
              <a:gd name="T0" fmla="*/ 1538 w 1569"/>
              <a:gd name="T1" fmla="*/ 1206 h 1659"/>
              <a:gd name="T2" fmla="*/ 1538 w 1569"/>
              <a:gd name="T3" fmla="*/ 1206 h 1659"/>
              <a:gd name="T4" fmla="*/ 1508 w 1569"/>
              <a:gd name="T5" fmla="*/ 844 h 1659"/>
              <a:gd name="T6" fmla="*/ 1447 w 1569"/>
              <a:gd name="T7" fmla="*/ 633 h 1659"/>
              <a:gd name="T8" fmla="*/ 1267 w 1569"/>
              <a:gd name="T9" fmla="*/ 241 h 1659"/>
              <a:gd name="T10" fmla="*/ 1025 w 1569"/>
              <a:gd name="T11" fmla="*/ 180 h 1659"/>
              <a:gd name="T12" fmla="*/ 965 w 1569"/>
              <a:gd name="T13" fmla="*/ 301 h 1659"/>
              <a:gd name="T14" fmla="*/ 996 w 1569"/>
              <a:gd name="T15" fmla="*/ 331 h 1659"/>
              <a:gd name="T16" fmla="*/ 754 w 1569"/>
              <a:gd name="T17" fmla="*/ 271 h 1659"/>
              <a:gd name="T18" fmla="*/ 723 w 1569"/>
              <a:gd name="T19" fmla="*/ 391 h 1659"/>
              <a:gd name="T20" fmla="*/ 723 w 1569"/>
              <a:gd name="T21" fmla="*/ 421 h 1659"/>
              <a:gd name="T22" fmla="*/ 482 w 1569"/>
              <a:gd name="T23" fmla="*/ 331 h 1659"/>
              <a:gd name="T24" fmla="*/ 452 w 1569"/>
              <a:gd name="T25" fmla="*/ 452 h 1659"/>
              <a:gd name="T26" fmla="*/ 482 w 1569"/>
              <a:gd name="T27" fmla="*/ 482 h 1659"/>
              <a:gd name="T28" fmla="*/ 452 w 1569"/>
              <a:gd name="T29" fmla="*/ 452 h 1659"/>
              <a:gd name="T30" fmla="*/ 211 w 1569"/>
              <a:gd name="T31" fmla="*/ 90 h 1659"/>
              <a:gd name="T32" fmla="*/ 60 w 1569"/>
              <a:gd name="T33" fmla="*/ 29 h 1659"/>
              <a:gd name="T34" fmla="*/ 31 w 1569"/>
              <a:gd name="T35" fmla="*/ 180 h 1659"/>
              <a:gd name="T36" fmla="*/ 241 w 1569"/>
              <a:gd name="T37" fmla="*/ 573 h 1659"/>
              <a:gd name="T38" fmla="*/ 482 w 1569"/>
              <a:gd name="T39" fmla="*/ 1024 h 1659"/>
              <a:gd name="T40" fmla="*/ 332 w 1569"/>
              <a:gd name="T41" fmla="*/ 935 h 1659"/>
              <a:gd name="T42" fmla="*/ 31 w 1569"/>
              <a:gd name="T43" fmla="*/ 994 h 1659"/>
              <a:gd name="T44" fmla="*/ 60 w 1569"/>
              <a:gd name="T45" fmla="*/ 1085 h 1659"/>
              <a:gd name="T46" fmla="*/ 332 w 1569"/>
              <a:gd name="T47" fmla="*/ 1326 h 1659"/>
              <a:gd name="T48" fmla="*/ 513 w 1569"/>
              <a:gd name="T49" fmla="*/ 1417 h 1659"/>
              <a:gd name="T50" fmla="*/ 875 w 1569"/>
              <a:gd name="T51" fmla="*/ 1538 h 1659"/>
              <a:gd name="T52" fmla="*/ 935 w 1569"/>
              <a:gd name="T53" fmla="*/ 1658 h 1659"/>
              <a:gd name="T54" fmla="*/ 1297 w 1569"/>
              <a:gd name="T55" fmla="*/ 1447 h 1659"/>
              <a:gd name="T56" fmla="*/ 1478 w 1569"/>
              <a:gd name="T57" fmla="*/ 1356 h 1659"/>
              <a:gd name="T58" fmla="*/ 1568 w 1569"/>
              <a:gd name="T59" fmla="*/ 1297 h 1659"/>
              <a:gd name="T60" fmla="*/ 1538 w 1569"/>
              <a:gd name="T61" fmla="*/ 1206 h 1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69" h="1659">
                <a:moveTo>
                  <a:pt x="1538" y="1206"/>
                </a:moveTo>
                <a:lnTo>
                  <a:pt x="1538" y="1206"/>
                </a:lnTo>
                <a:cubicBezTo>
                  <a:pt x="1478" y="1145"/>
                  <a:pt x="1508" y="844"/>
                  <a:pt x="1508" y="844"/>
                </a:cubicBezTo>
                <a:cubicBezTo>
                  <a:pt x="1508" y="783"/>
                  <a:pt x="1478" y="693"/>
                  <a:pt x="1447" y="633"/>
                </a:cubicBezTo>
                <a:cubicBezTo>
                  <a:pt x="1267" y="241"/>
                  <a:pt x="1267" y="241"/>
                  <a:pt x="1267" y="241"/>
                </a:cubicBezTo>
                <a:cubicBezTo>
                  <a:pt x="1206" y="180"/>
                  <a:pt x="1116" y="120"/>
                  <a:pt x="1025" y="180"/>
                </a:cubicBezTo>
                <a:cubicBezTo>
                  <a:pt x="965" y="211"/>
                  <a:pt x="965" y="271"/>
                  <a:pt x="965" y="301"/>
                </a:cubicBezTo>
                <a:cubicBezTo>
                  <a:pt x="996" y="331"/>
                  <a:pt x="996" y="331"/>
                  <a:pt x="996" y="331"/>
                </a:cubicBezTo>
                <a:cubicBezTo>
                  <a:pt x="965" y="241"/>
                  <a:pt x="844" y="211"/>
                  <a:pt x="754" y="271"/>
                </a:cubicBezTo>
                <a:cubicBezTo>
                  <a:pt x="723" y="271"/>
                  <a:pt x="694" y="331"/>
                  <a:pt x="723" y="391"/>
                </a:cubicBezTo>
                <a:cubicBezTo>
                  <a:pt x="723" y="421"/>
                  <a:pt x="723" y="421"/>
                  <a:pt x="723" y="421"/>
                </a:cubicBezTo>
                <a:cubicBezTo>
                  <a:pt x="694" y="331"/>
                  <a:pt x="573" y="301"/>
                  <a:pt x="482" y="331"/>
                </a:cubicBezTo>
                <a:cubicBezTo>
                  <a:pt x="452" y="361"/>
                  <a:pt x="422" y="421"/>
                  <a:pt x="452" y="452"/>
                </a:cubicBezTo>
                <a:cubicBezTo>
                  <a:pt x="482" y="482"/>
                  <a:pt x="482" y="482"/>
                  <a:pt x="482" y="482"/>
                </a:cubicBezTo>
                <a:cubicBezTo>
                  <a:pt x="452" y="452"/>
                  <a:pt x="452" y="452"/>
                  <a:pt x="452" y="452"/>
                </a:cubicBezTo>
                <a:cubicBezTo>
                  <a:pt x="211" y="90"/>
                  <a:pt x="211" y="90"/>
                  <a:pt x="211" y="90"/>
                </a:cubicBezTo>
                <a:cubicBezTo>
                  <a:pt x="181" y="29"/>
                  <a:pt x="120" y="0"/>
                  <a:pt x="60" y="29"/>
                </a:cubicBezTo>
                <a:cubicBezTo>
                  <a:pt x="31" y="59"/>
                  <a:pt x="0" y="120"/>
                  <a:pt x="31" y="180"/>
                </a:cubicBezTo>
                <a:cubicBezTo>
                  <a:pt x="241" y="573"/>
                  <a:pt x="241" y="573"/>
                  <a:pt x="241" y="573"/>
                </a:cubicBezTo>
                <a:cubicBezTo>
                  <a:pt x="482" y="1024"/>
                  <a:pt x="482" y="1024"/>
                  <a:pt x="482" y="1024"/>
                </a:cubicBezTo>
                <a:cubicBezTo>
                  <a:pt x="332" y="935"/>
                  <a:pt x="332" y="935"/>
                  <a:pt x="332" y="935"/>
                </a:cubicBezTo>
                <a:cubicBezTo>
                  <a:pt x="211" y="904"/>
                  <a:pt x="90" y="904"/>
                  <a:pt x="31" y="994"/>
                </a:cubicBezTo>
                <a:cubicBezTo>
                  <a:pt x="0" y="1024"/>
                  <a:pt x="31" y="1055"/>
                  <a:pt x="60" y="1085"/>
                </a:cubicBezTo>
                <a:cubicBezTo>
                  <a:pt x="332" y="1326"/>
                  <a:pt x="332" y="1326"/>
                  <a:pt x="332" y="1326"/>
                </a:cubicBezTo>
                <a:cubicBezTo>
                  <a:pt x="362" y="1356"/>
                  <a:pt x="452" y="1386"/>
                  <a:pt x="513" y="1417"/>
                </a:cubicBezTo>
                <a:cubicBezTo>
                  <a:pt x="513" y="1417"/>
                  <a:pt x="844" y="1477"/>
                  <a:pt x="875" y="1538"/>
                </a:cubicBezTo>
                <a:cubicBezTo>
                  <a:pt x="935" y="1658"/>
                  <a:pt x="935" y="1658"/>
                  <a:pt x="935" y="1658"/>
                </a:cubicBezTo>
                <a:cubicBezTo>
                  <a:pt x="1297" y="1447"/>
                  <a:pt x="1297" y="1447"/>
                  <a:pt x="1297" y="1447"/>
                </a:cubicBezTo>
                <a:cubicBezTo>
                  <a:pt x="1478" y="1356"/>
                  <a:pt x="1478" y="1356"/>
                  <a:pt x="1478" y="1356"/>
                </a:cubicBezTo>
                <a:cubicBezTo>
                  <a:pt x="1568" y="1297"/>
                  <a:pt x="1568" y="1297"/>
                  <a:pt x="1568" y="1297"/>
                </a:cubicBezTo>
                <a:lnTo>
                  <a:pt x="1538" y="1206"/>
                </a:lnTo>
              </a:path>
            </a:pathLst>
          </a:custGeom>
          <a:solidFill>
            <a:schemeClr val="bg1"/>
          </a:solidFill>
          <a:ln>
            <a:noFill/>
          </a:ln>
          <a:effectLst/>
        </p:spPr>
        <p:txBody>
          <a:bodyPr wrap="none" anchor="ctr"/>
          <a:lstStyle/>
          <a:p>
            <a:endParaRPr lang="en-US"/>
          </a:p>
        </p:txBody>
      </p:sp>
      <p:grpSp>
        <p:nvGrpSpPr>
          <p:cNvPr id="27" name="Group 26"/>
          <p:cNvGrpSpPr/>
          <p:nvPr userDrawn="1"/>
        </p:nvGrpSpPr>
        <p:grpSpPr>
          <a:xfrm>
            <a:off x="10826730" y="82553"/>
            <a:ext cx="254126" cy="269730"/>
            <a:chOff x="4932998" y="543334"/>
            <a:chExt cx="542925" cy="576262"/>
          </a:xfrm>
          <a:solidFill>
            <a:schemeClr val="bg1"/>
          </a:solidFill>
        </p:grpSpPr>
        <p:sp>
          <p:nvSpPr>
            <p:cNvPr id="28" name="Freeform 27"/>
            <p:cNvSpPr>
              <a:spLocks noChangeArrowheads="1"/>
            </p:cNvSpPr>
            <p:nvPr/>
          </p:nvSpPr>
          <p:spPr bwMode="auto">
            <a:xfrm>
              <a:off x="5139373" y="760821"/>
              <a:ext cx="336550" cy="358775"/>
            </a:xfrm>
            <a:custGeom>
              <a:avLst/>
              <a:gdLst>
                <a:gd name="T0" fmla="*/ 633 w 936"/>
                <a:gd name="T1" fmla="*/ 514 h 997"/>
                <a:gd name="T2" fmla="*/ 935 w 936"/>
                <a:gd name="T3" fmla="*/ 362 h 997"/>
                <a:gd name="T4" fmla="*/ 0 w 936"/>
                <a:gd name="T5" fmla="*/ 0 h 997"/>
                <a:gd name="T6" fmla="*/ 332 w 936"/>
                <a:gd name="T7" fmla="*/ 996 h 997"/>
                <a:gd name="T8" fmla="*/ 482 w 936"/>
                <a:gd name="T9" fmla="*/ 694 h 997"/>
                <a:gd name="T10" fmla="*/ 784 w 936"/>
                <a:gd name="T11" fmla="*/ 996 h 997"/>
                <a:gd name="T12" fmla="*/ 935 w 936"/>
                <a:gd name="T13" fmla="*/ 815 h 997"/>
                <a:gd name="T14" fmla="*/ 633 w 936"/>
                <a:gd name="T15" fmla="*/ 514 h 9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6" h="997">
                  <a:moveTo>
                    <a:pt x="633" y="514"/>
                  </a:moveTo>
                  <a:lnTo>
                    <a:pt x="935" y="362"/>
                  </a:lnTo>
                  <a:lnTo>
                    <a:pt x="0" y="0"/>
                  </a:lnTo>
                  <a:lnTo>
                    <a:pt x="332" y="996"/>
                  </a:lnTo>
                  <a:lnTo>
                    <a:pt x="482" y="694"/>
                  </a:lnTo>
                  <a:lnTo>
                    <a:pt x="784" y="996"/>
                  </a:lnTo>
                  <a:lnTo>
                    <a:pt x="935" y="815"/>
                  </a:lnTo>
                  <a:lnTo>
                    <a:pt x="633" y="51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 name="Freeform 28"/>
            <p:cNvSpPr>
              <a:spLocks noChangeArrowheads="1"/>
            </p:cNvSpPr>
            <p:nvPr/>
          </p:nvSpPr>
          <p:spPr bwMode="auto">
            <a:xfrm>
              <a:off x="5204460" y="608421"/>
              <a:ext cx="109538" cy="109538"/>
            </a:xfrm>
            <a:custGeom>
              <a:avLst/>
              <a:gdLst>
                <a:gd name="T0" fmla="*/ 61 w 303"/>
                <a:gd name="T1" fmla="*/ 302 h 303"/>
                <a:gd name="T2" fmla="*/ 61 w 303"/>
                <a:gd name="T3" fmla="*/ 302 h 303"/>
                <a:gd name="T4" fmla="*/ 273 w 303"/>
                <a:gd name="T5" fmla="*/ 60 h 303"/>
                <a:gd name="T6" fmla="*/ 273 w 303"/>
                <a:gd name="T7" fmla="*/ 0 h 303"/>
                <a:gd name="T8" fmla="*/ 242 w 303"/>
                <a:gd name="T9" fmla="*/ 0 h 303"/>
                <a:gd name="T10" fmla="*/ 212 w 303"/>
                <a:gd name="T11" fmla="*/ 0 h 303"/>
                <a:gd name="T12" fmla="*/ 0 w 303"/>
                <a:gd name="T13" fmla="*/ 242 h 303"/>
                <a:gd name="T14" fmla="*/ 0 w 303"/>
                <a:gd name="T15" fmla="*/ 302 h 303"/>
                <a:gd name="T16" fmla="*/ 61 w 303"/>
                <a:gd name="T17" fmla="*/ 30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3">
                  <a:moveTo>
                    <a:pt x="61" y="302"/>
                  </a:moveTo>
                  <a:lnTo>
                    <a:pt x="61" y="302"/>
                  </a:lnTo>
                  <a:cubicBezTo>
                    <a:pt x="273" y="60"/>
                    <a:pt x="273" y="60"/>
                    <a:pt x="273" y="60"/>
                  </a:cubicBezTo>
                  <a:cubicBezTo>
                    <a:pt x="302" y="60"/>
                    <a:pt x="302" y="30"/>
                    <a:pt x="273" y="0"/>
                  </a:cubicBezTo>
                  <a:cubicBezTo>
                    <a:pt x="273" y="0"/>
                    <a:pt x="273" y="0"/>
                    <a:pt x="242" y="0"/>
                  </a:cubicBezTo>
                  <a:cubicBezTo>
                    <a:pt x="242" y="0"/>
                    <a:pt x="242" y="0"/>
                    <a:pt x="212" y="0"/>
                  </a:cubicBezTo>
                  <a:cubicBezTo>
                    <a:pt x="0" y="242"/>
                    <a:pt x="0" y="242"/>
                    <a:pt x="0" y="242"/>
                  </a:cubicBezTo>
                  <a:cubicBezTo>
                    <a:pt x="0" y="272"/>
                    <a:pt x="0" y="272"/>
                    <a:pt x="0" y="302"/>
                  </a:cubicBezTo>
                  <a:cubicBezTo>
                    <a:pt x="31" y="302"/>
                    <a:pt x="31" y="302"/>
                    <a:pt x="61" y="30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 name="Freeform 29"/>
            <p:cNvSpPr>
              <a:spLocks noChangeArrowheads="1"/>
            </p:cNvSpPr>
            <p:nvPr/>
          </p:nvSpPr>
          <p:spPr bwMode="auto">
            <a:xfrm>
              <a:off x="4932998" y="760821"/>
              <a:ext cx="152400" cy="33338"/>
            </a:xfrm>
            <a:custGeom>
              <a:avLst/>
              <a:gdLst>
                <a:gd name="T0" fmla="*/ 422 w 423"/>
                <a:gd name="T1" fmla="*/ 31 h 92"/>
                <a:gd name="T2" fmla="*/ 422 w 423"/>
                <a:gd name="T3" fmla="*/ 31 h 92"/>
                <a:gd name="T4" fmla="*/ 392 w 423"/>
                <a:gd name="T5" fmla="*/ 0 h 92"/>
                <a:gd name="T6" fmla="*/ 61 w 423"/>
                <a:gd name="T7" fmla="*/ 0 h 92"/>
                <a:gd name="T8" fmla="*/ 0 w 423"/>
                <a:gd name="T9" fmla="*/ 31 h 92"/>
                <a:gd name="T10" fmla="*/ 61 w 423"/>
                <a:gd name="T11" fmla="*/ 91 h 92"/>
                <a:gd name="T12" fmla="*/ 392 w 423"/>
                <a:gd name="T13" fmla="*/ 91 h 92"/>
                <a:gd name="T14" fmla="*/ 422 w 423"/>
                <a:gd name="T15" fmla="*/ 31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3" h="92">
                  <a:moveTo>
                    <a:pt x="422" y="31"/>
                  </a:moveTo>
                  <a:lnTo>
                    <a:pt x="422" y="31"/>
                  </a:lnTo>
                  <a:cubicBezTo>
                    <a:pt x="422" y="0"/>
                    <a:pt x="422" y="0"/>
                    <a:pt x="392" y="0"/>
                  </a:cubicBezTo>
                  <a:cubicBezTo>
                    <a:pt x="61" y="0"/>
                    <a:pt x="61" y="0"/>
                    <a:pt x="61" y="0"/>
                  </a:cubicBezTo>
                  <a:cubicBezTo>
                    <a:pt x="30" y="0"/>
                    <a:pt x="0" y="0"/>
                    <a:pt x="0" y="31"/>
                  </a:cubicBezTo>
                  <a:cubicBezTo>
                    <a:pt x="0" y="61"/>
                    <a:pt x="30" y="91"/>
                    <a:pt x="61" y="91"/>
                  </a:cubicBezTo>
                  <a:cubicBezTo>
                    <a:pt x="392" y="91"/>
                    <a:pt x="392" y="91"/>
                    <a:pt x="392" y="91"/>
                  </a:cubicBezTo>
                  <a:cubicBezTo>
                    <a:pt x="422" y="91"/>
                    <a:pt x="422" y="61"/>
                    <a:pt x="422" y="3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 name="Freeform 30"/>
            <p:cNvSpPr>
              <a:spLocks noChangeArrowheads="1"/>
            </p:cNvSpPr>
            <p:nvPr/>
          </p:nvSpPr>
          <p:spPr bwMode="auto">
            <a:xfrm>
              <a:off x="5139373" y="543334"/>
              <a:ext cx="22225" cy="163512"/>
            </a:xfrm>
            <a:custGeom>
              <a:avLst/>
              <a:gdLst>
                <a:gd name="T0" fmla="*/ 30 w 61"/>
                <a:gd name="T1" fmla="*/ 453 h 454"/>
                <a:gd name="T2" fmla="*/ 30 w 61"/>
                <a:gd name="T3" fmla="*/ 453 h 454"/>
                <a:gd name="T4" fmla="*/ 60 w 61"/>
                <a:gd name="T5" fmla="*/ 423 h 454"/>
                <a:gd name="T6" fmla="*/ 60 w 61"/>
                <a:gd name="T7" fmla="*/ 31 h 454"/>
                <a:gd name="T8" fmla="*/ 30 w 61"/>
                <a:gd name="T9" fmla="*/ 0 h 454"/>
                <a:gd name="T10" fmla="*/ 0 w 61"/>
                <a:gd name="T11" fmla="*/ 31 h 454"/>
                <a:gd name="T12" fmla="*/ 0 w 61"/>
                <a:gd name="T13" fmla="*/ 423 h 454"/>
                <a:gd name="T14" fmla="*/ 30 w 61"/>
                <a:gd name="T15" fmla="*/ 453 h 4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454">
                  <a:moveTo>
                    <a:pt x="30" y="453"/>
                  </a:moveTo>
                  <a:lnTo>
                    <a:pt x="30" y="453"/>
                  </a:lnTo>
                  <a:cubicBezTo>
                    <a:pt x="60" y="453"/>
                    <a:pt x="60" y="423"/>
                    <a:pt x="60" y="423"/>
                  </a:cubicBezTo>
                  <a:cubicBezTo>
                    <a:pt x="60" y="31"/>
                    <a:pt x="60" y="31"/>
                    <a:pt x="60" y="31"/>
                  </a:cubicBezTo>
                  <a:cubicBezTo>
                    <a:pt x="60" y="31"/>
                    <a:pt x="60" y="0"/>
                    <a:pt x="30" y="0"/>
                  </a:cubicBezTo>
                  <a:cubicBezTo>
                    <a:pt x="0" y="0"/>
                    <a:pt x="0" y="31"/>
                    <a:pt x="0" y="31"/>
                  </a:cubicBezTo>
                  <a:cubicBezTo>
                    <a:pt x="0" y="423"/>
                    <a:pt x="0" y="423"/>
                    <a:pt x="0" y="423"/>
                  </a:cubicBezTo>
                  <a:cubicBezTo>
                    <a:pt x="0" y="423"/>
                    <a:pt x="0" y="453"/>
                    <a:pt x="30" y="45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 name="Freeform 31"/>
            <p:cNvSpPr>
              <a:spLocks noChangeArrowheads="1"/>
            </p:cNvSpPr>
            <p:nvPr/>
          </p:nvSpPr>
          <p:spPr bwMode="auto">
            <a:xfrm>
              <a:off x="4998085" y="825909"/>
              <a:ext cx="107950" cy="120650"/>
            </a:xfrm>
            <a:custGeom>
              <a:avLst/>
              <a:gdLst>
                <a:gd name="T0" fmla="*/ 241 w 302"/>
                <a:gd name="T1" fmla="*/ 0 h 333"/>
                <a:gd name="T2" fmla="*/ 241 w 302"/>
                <a:gd name="T3" fmla="*/ 0 h 333"/>
                <a:gd name="T4" fmla="*/ 211 w 302"/>
                <a:gd name="T5" fmla="*/ 29 h 333"/>
                <a:gd name="T6" fmla="*/ 0 w 302"/>
                <a:gd name="T7" fmla="*/ 241 h 333"/>
                <a:gd name="T8" fmla="*/ 0 w 302"/>
                <a:gd name="T9" fmla="*/ 301 h 333"/>
                <a:gd name="T10" fmla="*/ 60 w 302"/>
                <a:gd name="T11" fmla="*/ 301 h 333"/>
                <a:gd name="T12" fmla="*/ 271 w 302"/>
                <a:gd name="T13" fmla="*/ 59 h 333"/>
                <a:gd name="T14" fmla="*/ 271 w 302"/>
                <a:gd name="T15" fmla="*/ 29 h 333"/>
                <a:gd name="T16" fmla="*/ 241 w 302"/>
                <a:gd name="T17"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333">
                  <a:moveTo>
                    <a:pt x="241" y="0"/>
                  </a:moveTo>
                  <a:lnTo>
                    <a:pt x="241" y="0"/>
                  </a:lnTo>
                  <a:cubicBezTo>
                    <a:pt x="241" y="0"/>
                    <a:pt x="241" y="0"/>
                    <a:pt x="211" y="29"/>
                  </a:cubicBezTo>
                  <a:cubicBezTo>
                    <a:pt x="0" y="241"/>
                    <a:pt x="0" y="241"/>
                    <a:pt x="0" y="241"/>
                  </a:cubicBezTo>
                  <a:cubicBezTo>
                    <a:pt x="0" y="271"/>
                    <a:pt x="0" y="301"/>
                    <a:pt x="0" y="301"/>
                  </a:cubicBezTo>
                  <a:cubicBezTo>
                    <a:pt x="30" y="332"/>
                    <a:pt x="60" y="332"/>
                    <a:pt x="60" y="301"/>
                  </a:cubicBezTo>
                  <a:cubicBezTo>
                    <a:pt x="271" y="59"/>
                    <a:pt x="271" y="59"/>
                    <a:pt x="271" y="59"/>
                  </a:cubicBezTo>
                  <a:cubicBezTo>
                    <a:pt x="301" y="59"/>
                    <a:pt x="301" y="29"/>
                    <a:pt x="271" y="29"/>
                  </a:cubicBezTo>
                  <a:cubicBezTo>
                    <a:pt x="271" y="0"/>
                    <a:pt x="271" y="0"/>
                    <a:pt x="24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 name="Freeform 32"/>
            <p:cNvSpPr>
              <a:spLocks noChangeArrowheads="1"/>
            </p:cNvSpPr>
            <p:nvPr/>
          </p:nvSpPr>
          <p:spPr bwMode="auto">
            <a:xfrm>
              <a:off x="4998085" y="608421"/>
              <a:ext cx="107950" cy="109538"/>
            </a:xfrm>
            <a:custGeom>
              <a:avLst/>
              <a:gdLst>
                <a:gd name="T0" fmla="*/ 60 w 302"/>
                <a:gd name="T1" fmla="*/ 0 h 303"/>
                <a:gd name="T2" fmla="*/ 60 w 302"/>
                <a:gd name="T3" fmla="*/ 0 h 303"/>
                <a:gd name="T4" fmla="*/ 30 w 302"/>
                <a:gd name="T5" fmla="*/ 0 h 303"/>
                <a:gd name="T6" fmla="*/ 0 w 302"/>
                <a:gd name="T7" fmla="*/ 0 h 303"/>
                <a:gd name="T8" fmla="*/ 0 w 302"/>
                <a:gd name="T9" fmla="*/ 60 h 303"/>
                <a:gd name="T10" fmla="*/ 211 w 302"/>
                <a:gd name="T11" fmla="*/ 302 h 303"/>
                <a:gd name="T12" fmla="*/ 271 w 302"/>
                <a:gd name="T13" fmla="*/ 302 h 303"/>
                <a:gd name="T14" fmla="*/ 271 w 302"/>
                <a:gd name="T15" fmla="*/ 242 h 303"/>
                <a:gd name="T16" fmla="*/ 60 w 302"/>
                <a:gd name="T17"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303">
                  <a:moveTo>
                    <a:pt x="60" y="0"/>
                  </a:moveTo>
                  <a:lnTo>
                    <a:pt x="60" y="0"/>
                  </a:lnTo>
                  <a:lnTo>
                    <a:pt x="30" y="0"/>
                  </a:lnTo>
                  <a:lnTo>
                    <a:pt x="0" y="0"/>
                  </a:lnTo>
                  <a:cubicBezTo>
                    <a:pt x="0" y="30"/>
                    <a:pt x="0" y="60"/>
                    <a:pt x="0" y="60"/>
                  </a:cubicBezTo>
                  <a:cubicBezTo>
                    <a:pt x="211" y="302"/>
                    <a:pt x="211" y="302"/>
                    <a:pt x="211" y="302"/>
                  </a:cubicBezTo>
                  <a:cubicBezTo>
                    <a:pt x="241" y="302"/>
                    <a:pt x="271" y="302"/>
                    <a:pt x="271" y="302"/>
                  </a:cubicBezTo>
                  <a:cubicBezTo>
                    <a:pt x="301" y="272"/>
                    <a:pt x="301" y="272"/>
                    <a:pt x="271" y="242"/>
                  </a:cubicBezTo>
                  <a:lnTo>
                    <a:pt x="6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34" name="Group 33"/>
          <p:cNvGrpSpPr/>
          <p:nvPr userDrawn="1"/>
        </p:nvGrpSpPr>
        <p:grpSpPr>
          <a:xfrm>
            <a:off x="8010131" y="138653"/>
            <a:ext cx="254637" cy="219060"/>
            <a:chOff x="5489575" y="5892800"/>
            <a:chExt cx="3465513" cy="2981325"/>
          </a:xfrm>
          <a:solidFill>
            <a:schemeClr val="bg1"/>
          </a:solidFill>
        </p:grpSpPr>
        <p:sp>
          <p:nvSpPr>
            <p:cNvPr id="35" name="Freeform 1"/>
            <p:cNvSpPr>
              <a:spLocks noChangeArrowheads="1"/>
            </p:cNvSpPr>
            <p:nvPr/>
          </p:nvSpPr>
          <p:spPr bwMode="auto">
            <a:xfrm>
              <a:off x="5973763" y="6410325"/>
              <a:ext cx="2497137" cy="2463800"/>
            </a:xfrm>
            <a:custGeom>
              <a:avLst/>
              <a:gdLst>
                <a:gd name="T0" fmla="*/ 0 w 6938"/>
                <a:gd name="T1" fmla="*/ 3186 h 6843"/>
                <a:gd name="T2" fmla="*/ 0 w 6938"/>
                <a:gd name="T3" fmla="*/ 3186 h 6843"/>
                <a:gd name="T4" fmla="*/ 0 w 6938"/>
                <a:gd name="T5" fmla="*/ 6686 h 6843"/>
                <a:gd name="T6" fmla="*/ 188 w 6938"/>
                <a:gd name="T7" fmla="*/ 6842 h 6843"/>
                <a:gd name="T8" fmla="*/ 2344 w 6938"/>
                <a:gd name="T9" fmla="*/ 6842 h 6843"/>
                <a:gd name="T10" fmla="*/ 2500 w 6938"/>
                <a:gd name="T11" fmla="*/ 6686 h 6843"/>
                <a:gd name="T12" fmla="*/ 2500 w 6938"/>
                <a:gd name="T13" fmla="*/ 4686 h 6843"/>
                <a:gd name="T14" fmla="*/ 2688 w 6938"/>
                <a:gd name="T15" fmla="*/ 4467 h 6843"/>
                <a:gd name="T16" fmla="*/ 4249 w 6938"/>
                <a:gd name="T17" fmla="*/ 4467 h 6843"/>
                <a:gd name="T18" fmla="*/ 4437 w 6938"/>
                <a:gd name="T19" fmla="*/ 4686 h 6843"/>
                <a:gd name="T20" fmla="*/ 4437 w 6938"/>
                <a:gd name="T21" fmla="*/ 6686 h 6843"/>
                <a:gd name="T22" fmla="*/ 4593 w 6938"/>
                <a:gd name="T23" fmla="*/ 6842 h 6843"/>
                <a:gd name="T24" fmla="*/ 6781 w 6938"/>
                <a:gd name="T25" fmla="*/ 6842 h 6843"/>
                <a:gd name="T26" fmla="*/ 6937 w 6938"/>
                <a:gd name="T27" fmla="*/ 6686 h 6843"/>
                <a:gd name="T28" fmla="*/ 6937 w 6938"/>
                <a:gd name="T29" fmla="*/ 3186 h 6843"/>
                <a:gd name="T30" fmla="*/ 3469 w 6938"/>
                <a:gd name="T31" fmla="*/ 0 h 6843"/>
                <a:gd name="T32" fmla="*/ 0 w 6938"/>
                <a:gd name="T33" fmla="*/ 3186 h 6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38" h="6843">
                  <a:moveTo>
                    <a:pt x="0" y="3186"/>
                  </a:moveTo>
                  <a:lnTo>
                    <a:pt x="0" y="3186"/>
                  </a:lnTo>
                  <a:cubicBezTo>
                    <a:pt x="0" y="6686"/>
                    <a:pt x="0" y="6686"/>
                    <a:pt x="0" y="6686"/>
                  </a:cubicBezTo>
                  <a:cubicBezTo>
                    <a:pt x="0" y="6780"/>
                    <a:pt x="94" y="6842"/>
                    <a:pt x="188" y="6842"/>
                  </a:cubicBezTo>
                  <a:cubicBezTo>
                    <a:pt x="2344" y="6842"/>
                    <a:pt x="2344" y="6842"/>
                    <a:pt x="2344" y="6842"/>
                  </a:cubicBezTo>
                  <a:cubicBezTo>
                    <a:pt x="2438" y="6842"/>
                    <a:pt x="2500" y="6780"/>
                    <a:pt x="2500" y="6686"/>
                  </a:cubicBezTo>
                  <a:cubicBezTo>
                    <a:pt x="2500" y="4686"/>
                    <a:pt x="2500" y="4686"/>
                    <a:pt x="2500" y="4686"/>
                  </a:cubicBezTo>
                  <a:cubicBezTo>
                    <a:pt x="2500" y="4561"/>
                    <a:pt x="2594" y="4467"/>
                    <a:pt x="2688" y="4467"/>
                  </a:cubicBezTo>
                  <a:cubicBezTo>
                    <a:pt x="4249" y="4467"/>
                    <a:pt x="4249" y="4467"/>
                    <a:pt x="4249" y="4467"/>
                  </a:cubicBezTo>
                  <a:cubicBezTo>
                    <a:pt x="4343" y="4467"/>
                    <a:pt x="4437" y="4561"/>
                    <a:pt x="4437" y="4686"/>
                  </a:cubicBezTo>
                  <a:cubicBezTo>
                    <a:pt x="4437" y="6686"/>
                    <a:pt x="4437" y="6686"/>
                    <a:pt x="4437" y="6686"/>
                  </a:cubicBezTo>
                  <a:cubicBezTo>
                    <a:pt x="4437" y="6780"/>
                    <a:pt x="4531" y="6842"/>
                    <a:pt x="4593" y="6842"/>
                  </a:cubicBezTo>
                  <a:cubicBezTo>
                    <a:pt x="6781" y="6842"/>
                    <a:pt x="6781" y="6842"/>
                    <a:pt x="6781" y="6842"/>
                  </a:cubicBezTo>
                  <a:cubicBezTo>
                    <a:pt x="6874" y="6842"/>
                    <a:pt x="6937" y="6780"/>
                    <a:pt x="6937" y="6686"/>
                  </a:cubicBezTo>
                  <a:cubicBezTo>
                    <a:pt x="6937" y="3186"/>
                    <a:pt x="6937" y="3186"/>
                    <a:pt x="6937" y="3186"/>
                  </a:cubicBezTo>
                  <a:cubicBezTo>
                    <a:pt x="3469" y="0"/>
                    <a:pt x="3469" y="0"/>
                    <a:pt x="3469" y="0"/>
                  </a:cubicBezTo>
                  <a:lnTo>
                    <a:pt x="0" y="318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 name="Freeform 2"/>
            <p:cNvSpPr>
              <a:spLocks noChangeArrowheads="1"/>
            </p:cNvSpPr>
            <p:nvPr/>
          </p:nvSpPr>
          <p:spPr bwMode="auto">
            <a:xfrm>
              <a:off x="5489575" y="5892800"/>
              <a:ext cx="3465513" cy="1665288"/>
            </a:xfrm>
            <a:custGeom>
              <a:avLst/>
              <a:gdLst>
                <a:gd name="T0" fmla="*/ 9561 w 9625"/>
                <a:gd name="T1" fmla="*/ 4312 h 4625"/>
                <a:gd name="T2" fmla="*/ 9561 w 9625"/>
                <a:gd name="T3" fmla="*/ 4312 h 4625"/>
                <a:gd name="T4" fmla="*/ 7874 w 9625"/>
                <a:gd name="T5" fmla="*/ 2781 h 4625"/>
                <a:gd name="T6" fmla="*/ 7874 w 9625"/>
                <a:gd name="T7" fmla="*/ 500 h 4625"/>
                <a:gd name="T8" fmla="*/ 6280 w 9625"/>
                <a:gd name="T9" fmla="*/ 500 h 4625"/>
                <a:gd name="T10" fmla="*/ 6280 w 9625"/>
                <a:gd name="T11" fmla="*/ 1313 h 4625"/>
                <a:gd name="T12" fmla="*/ 4905 w 9625"/>
                <a:gd name="T13" fmla="*/ 63 h 4625"/>
                <a:gd name="T14" fmla="*/ 4687 w 9625"/>
                <a:gd name="T15" fmla="*/ 63 h 4625"/>
                <a:gd name="T16" fmla="*/ 62 w 9625"/>
                <a:gd name="T17" fmla="*/ 4312 h 4625"/>
                <a:gd name="T18" fmla="*/ 31 w 9625"/>
                <a:gd name="T19" fmla="*/ 4530 h 4625"/>
                <a:gd name="T20" fmla="*/ 187 w 9625"/>
                <a:gd name="T21" fmla="*/ 4624 h 4625"/>
                <a:gd name="T22" fmla="*/ 906 w 9625"/>
                <a:gd name="T23" fmla="*/ 4624 h 4625"/>
                <a:gd name="T24" fmla="*/ 4593 w 9625"/>
                <a:gd name="T25" fmla="*/ 1188 h 4625"/>
                <a:gd name="T26" fmla="*/ 4999 w 9625"/>
                <a:gd name="T27" fmla="*/ 1188 h 4625"/>
                <a:gd name="T28" fmla="*/ 8717 w 9625"/>
                <a:gd name="T29" fmla="*/ 4624 h 4625"/>
                <a:gd name="T30" fmla="*/ 9436 w 9625"/>
                <a:gd name="T31" fmla="*/ 4624 h 4625"/>
                <a:gd name="T32" fmla="*/ 9592 w 9625"/>
                <a:gd name="T33" fmla="*/ 4530 h 4625"/>
                <a:gd name="T34" fmla="*/ 9561 w 9625"/>
                <a:gd name="T35" fmla="*/ 4312 h 4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25" h="4625">
                  <a:moveTo>
                    <a:pt x="9561" y="4312"/>
                  </a:moveTo>
                  <a:lnTo>
                    <a:pt x="9561" y="4312"/>
                  </a:lnTo>
                  <a:cubicBezTo>
                    <a:pt x="7874" y="2781"/>
                    <a:pt x="7874" y="2781"/>
                    <a:pt x="7874" y="2781"/>
                  </a:cubicBezTo>
                  <a:cubicBezTo>
                    <a:pt x="7874" y="500"/>
                    <a:pt x="7874" y="500"/>
                    <a:pt x="7874" y="500"/>
                  </a:cubicBezTo>
                  <a:cubicBezTo>
                    <a:pt x="6280" y="500"/>
                    <a:pt x="6280" y="500"/>
                    <a:pt x="6280" y="500"/>
                  </a:cubicBezTo>
                  <a:cubicBezTo>
                    <a:pt x="6280" y="1313"/>
                    <a:pt x="6280" y="1313"/>
                    <a:pt x="6280" y="1313"/>
                  </a:cubicBezTo>
                  <a:cubicBezTo>
                    <a:pt x="4905" y="63"/>
                    <a:pt x="4905" y="63"/>
                    <a:pt x="4905" y="63"/>
                  </a:cubicBezTo>
                  <a:cubicBezTo>
                    <a:pt x="4842" y="0"/>
                    <a:pt x="4718" y="0"/>
                    <a:pt x="4687" y="63"/>
                  </a:cubicBezTo>
                  <a:cubicBezTo>
                    <a:pt x="62" y="4312"/>
                    <a:pt x="62" y="4312"/>
                    <a:pt x="62" y="4312"/>
                  </a:cubicBezTo>
                  <a:cubicBezTo>
                    <a:pt x="0" y="4374"/>
                    <a:pt x="0" y="4468"/>
                    <a:pt x="31" y="4530"/>
                  </a:cubicBezTo>
                  <a:cubicBezTo>
                    <a:pt x="93" y="4593"/>
                    <a:pt x="156" y="4624"/>
                    <a:pt x="187" y="4624"/>
                  </a:cubicBezTo>
                  <a:cubicBezTo>
                    <a:pt x="906" y="4624"/>
                    <a:pt x="906" y="4624"/>
                    <a:pt x="906" y="4624"/>
                  </a:cubicBezTo>
                  <a:cubicBezTo>
                    <a:pt x="4593" y="1188"/>
                    <a:pt x="4593" y="1188"/>
                    <a:pt x="4593" y="1188"/>
                  </a:cubicBezTo>
                  <a:cubicBezTo>
                    <a:pt x="4718" y="1094"/>
                    <a:pt x="4874" y="1094"/>
                    <a:pt x="4999" y="1188"/>
                  </a:cubicBezTo>
                  <a:cubicBezTo>
                    <a:pt x="8717" y="4624"/>
                    <a:pt x="8717" y="4624"/>
                    <a:pt x="8717" y="4624"/>
                  </a:cubicBezTo>
                  <a:cubicBezTo>
                    <a:pt x="9436" y="4624"/>
                    <a:pt x="9436" y="4624"/>
                    <a:pt x="9436" y="4624"/>
                  </a:cubicBezTo>
                  <a:cubicBezTo>
                    <a:pt x="9499" y="4624"/>
                    <a:pt x="9561" y="4593"/>
                    <a:pt x="9592" y="4530"/>
                  </a:cubicBezTo>
                  <a:cubicBezTo>
                    <a:pt x="9624" y="4468"/>
                    <a:pt x="9624" y="4374"/>
                    <a:pt x="9561" y="43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37" name="Picture 3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866" y="3998546"/>
            <a:ext cx="1566374" cy="1375352"/>
          </a:xfrm>
          <a:prstGeom prst="rect">
            <a:avLst/>
          </a:prstGeom>
        </p:spPr>
      </p:pic>
      <p:pic>
        <p:nvPicPr>
          <p:cNvPr id="38" name="Picture 3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9666" y="4560276"/>
            <a:ext cx="1566374" cy="1375352"/>
          </a:xfrm>
          <a:prstGeom prst="rect">
            <a:avLst/>
          </a:prstGeom>
        </p:spPr>
      </p:pic>
      <p:pic>
        <p:nvPicPr>
          <p:cNvPr id="39" name="Picture 3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06467" y="3985846"/>
            <a:ext cx="1566374" cy="1375352"/>
          </a:xfrm>
          <a:prstGeom prst="rect">
            <a:avLst/>
          </a:prstGeom>
        </p:spPr>
      </p:pic>
      <p:pic>
        <p:nvPicPr>
          <p:cNvPr id="40" name="Picture 3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39666" y="3399692"/>
            <a:ext cx="1566374" cy="1375352"/>
          </a:xfrm>
          <a:prstGeom prst="rect">
            <a:avLst/>
          </a:prstGeom>
        </p:spPr>
      </p:pic>
      <p:pic>
        <p:nvPicPr>
          <p:cNvPr id="41" name="Picture 40"/>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4589" y="2836984"/>
            <a:ext cx="1566374" cy="1375352"/>
          </a:xfrm>
          <a:prstGeom prst="rect">
            <a:avLst/>
          </a:prstGeom>
        </p:spPr>
      </p:pic>
      <p:pic>
        <p:nvPicPr>
          <p:cNvPr id="3" name="Picture 2"/>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574484" y="6406795"/>
            <a:ext cx="1261033" cy="302183"/>
          </a:xfrm>
          <a:prstGeom prst="rect">
            <a:avLst/>
          </a:prstGeom>
        </p:spPr>
      </p:pic>
      <p:pic>
        <p:nvPicPr>
          <p:cNvPr id="4" name="Picture 3"/>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33391" y="6194084"/>
            <a:ext cx="1159470" cy="565595"/>
          </a:xfrm>
          <a:prstGeom prst="rect">
            <a:avLst/>
          </a:prstGeom>
        </p:spPr>
      </p:pic>
      <p:sp>
        <p:nvSpPr>
          <p:cNvPr id="44" name="TextBox 43"/>
          <p:cNvSpPr txBox="1"/>
          <p:nvPr userDrawn="1"/>
        </p:nvSpPr>
        <p:spPr>
          <a:xfrm>
            <a:off x="4045597" y="6227728"/>
            <a:ext cx="4100803" cy="508473"/>
          </a:xfrm>
          <a:prstGeom prst="rect">
            <a:avLst/>
          </a:prstGeom>
          <a:noFill/>
        </p:spPr>
        <p:txBody>
          <a:bodyPr wrap="none" rtlCol="0">
            <a:spAutoFit/>
          </a:bodyPr>
          <a:lstStyle/>
          <a:p>
            <a:pPr marL="0" marR="0" indent="0" algn="ctr" defTabSz="914400" rtl="0" eaLnBrk="1" fontAlgn="auto" latinLnBrk="0" hangingPunct="1">
              <a:lnSpc>
                <a:spcPct val="75000"/>
              </a:lnSpc>
              <a:spcBef>
                <a:spcPts val="0"/>
              </a:spcBef>
              <a:spcAft>
                <a:spcPts val="0"/>
              </a:spcAft>
              <a:buClrTx/>
              <a:buSzTx/>
              <a:buFontTx/>
              <a:buNone/>
              <a:tabLst/>
              <a:defRPr/>
            </a:pPr>
            <a:r>
              <a:rPr lang="en-US" sz="1800" b="1" i="0" kern="1200" dirty="0">
                <a:solidFill>
                  <a:schemeClr val="bg1"/>
                </a:solidFill>
                <a:effectLst/>
                <a:latin typeface="Arial Black" charset="0"/>
                <a:ea typeface="Arial Black" charset="0"/>
                <a:cs typeface="Arial Black" charset="0"/>
              </a:rPr>
              <a:t>CAREER EXPERIENCES @MDLZ</a:t>
            </a:r>
          </a:p>
          <a:p>
            <a:pPr marL="0" marR="0" indent="0" algn="ctr" defTabSz="914400" rtl="0" eaLnBrk="1" fontAlgn="auto" latinLnBrk="0" hangingPunct="1">
              <a:lnSpc>
                <a:spcPct val="75000"/>
              </a:lnSpc>
              <a:spcBef>
                <a:spcPts val="0"/>
              </a:spcBef>
              <a:spcAft>
                <a:spcPts val="0"/>
              </a:spcAft>
              <a:buClrTx/>
              <a:buSzTx/>
              <a:buFontTx/>
              <a:buNone/>
              <a:tabLst/>
              <a:defRPr/>
            </a:pPr>
            <a:r>
              <a:rPr lang="en-US" sz="1800" b="1" kern="1200" dirty="0">
                <a:solidFill>
                  <a:schemeClr val="bg1"/>
                </a:solidFill>
                <a:effectLst/>
                <a:latin typeface="+mn-lt"/>
                <a:ea typeface="+mn-ea"/>
                <a:cs typeface="+mn-cs"/>
              </a:rPr>
              <a:t>ITS YOUR CAREER</a:t>
            </a:r>
            <a:endParaRPr lang="en-US" sz="1800" kern="1200" dirty="0">
              <a:solidFill>
                <a:schemeClr val="bg1"/>
              </a:solidFill>
              <a:effectLst/>
              <a:latin typeface="+mn-lt"/>
              <a:ea typeface="+mn-ea"/>
              <a:cs typeface="+mn-cs"/>
            </a:endParaRPr>
          </a:p>
        </p:txBody>
      </p:sp>
      <p:sp>
        <p:nvSpPr>
          <p:cNvPr id="42" name="TextBox 41"/>
          <p:cNvSpPr txBox="1"/>
          <p:nvPr userDrawn="1"/>
        </p:nvSpPr>
        <p:spPr>
          <a:xfrm>
            <a:off x="105507" y="668215"/>
            <a:ext cx="2690095" cy="338554"/>
          </a:xfrm>
          <a:prstGeom prst="rect">
            <a:avLst/>
          </a:prstGeom>
          <a:noFill/>
        </p:spPr>
        <p:txBody>
          <a:bodyPr wrap="none" rtlCol="0">
            <a:spAutoFit/>
          </a:bodyPr>
          <a:lstStyle/>
          <a:p>
            <a:r>
              <a:rPr lang="en-US" sz="1600" b="1" dirty="0">
                <a:solidFill>
                  <a:schemeClr val="tx1">
                    <a:lumMod val="75000"/>
                  </a:schemeClr>
                </a:solidFill>
                <a:latin typeface="Arial Black" charset="0"/>
                <a:ea typeface="Arial Black" charset="0"/>
                <a:cs typeface="Arial Black" charset="0"/>
              </a:rPr>
              <a:t>AREAS OF EXPERTISE</a:t>
            </a:r>
          </a:p>
        </p:txBody>
      </p:sp>
      <p:sp>
        <p:nvSpPr>
          <p:cNvPr id="64" name="TextBox 63"/>
          <p:cNvSpPr txBox="1"/>
          <p:nvPr userDrawn="1"/>
        </p:nvSpPr>
        <p:spPr>
          <a:xfrm>
            <a:off x="120343" y="1165218"/>
            <a:ext cx="2892488" cy="2120008"/>
          </a:xfrm>
          <a:prstGeom prst="rect">
            <a:avLst/>
          </a:prstGeom>
          <a:noFill/>
        </p:spPr>
        <p:txBody>
          <a:bodyPr wrap="square" rtlCol="0">
            <a:noAutofit/>
          </a:bodyPr>
          <a:lstStyle/>
          <a:p>
            <a:pPr marL="0" algn="l" defTabSz="914400" rtl="0" eaLnBrk="1" latinLnBrk="0" hangingPunct="1"/>
            <a:r>
              <a:rPr lang="en-US" sz="1300" b="1" kern="1200" dirty="0">
                <a:solidFill>
                  <a:schemeClr val="tx2"/>
                </a:solidFill>
                <a:latin typeface="Arial Black" charset="0"/>
                <a:ea typeface="Arial Black" charset="0"/>
                <a:cs typeface="Arial Black" charset="0"/>
              </a:rPr>
              <a:t>Delivery of Projects</a:t>
            </a:r>
          </a:p>
          <a:p>
            <a:pPr marL="0" algn="l" defTabSz="914400" rtl="0" eaLnBrk="1" latinLnBrk="0" hangingPunct="1"/>
            <a:r>
              <a:rPr lang="en-US" sz="1300" b="1" kern="1200" dirty="0">
                <a:solidFill>
                  <a:schemeClr val="tx1">
                    <a:lumMod val="75000"/>
                  </a:schemeClr>
                </a:solidFill>
                <a:latin typeface="+mn-lt"/>
                <a:ea typeface="+mn-ea"/>
                <a:cs typeface="+mn-cs"/>
              </a:rPr>
              <a:t>Delivers and manages failsafe </a:t>
            </a:r>
            <a:br>
              <a:rPr lang="en-US" sz="1300" b="1" kern="1200" dirty="0">
                <a:solidFill>
                  <a:schemeClr val="tx1">
                    <a:lumMod val="75000"/>
                  </a:schemeClr>
                </a:solidFill>
                <a:latin typeface="+mn-lt"/>
                <a:ea typeface="+mn-ea"/>
                <a:cs typeface="+mn-cs"/>
              </a:rPr>
            </a:br>
            <a:r>
              <a:rPr lang="en-US" sz="1300" b="1" kern="1200" dirty="0">
                <a:solidFill>
                  <a:schemeClr val="tx1">
                    <a:lumMod val="75000"/>
                  </a:schemeClr>
                </a:solidFill>
                <a:latin typeface="+mn-lt"/>
                <a:ea typeface="+mn-ea"/>
                <a:cs typeface="+mn-cs"/>
              </a:rPr>
              <a:t>and architecturally aligned projects leveraging DIAL (Define, Implement, Apply and Sustain, Leverage and Improve).</a:t>
            </a:r>
          </a:p>
        </p:txBody>
      </p:sp>
      <p:grpSp>
        <p:nvGrpSpPr>
          <p:cNvPr id="66" name="Group 65"/>
          <p:cNvGrpSpPr/>
          <p:nvPr userDrawn="1"/>
        </p:nvGrpSpPr>
        <p:grpSpPr>
          <a:xfrm>
            <a:off x="3645878" y="668215"/>
            <a:ext cx="463430" cy="492370"/>
            <a:chOff x="5128260" y="1660934"/>
            <a:chExt cx="1931988" cy="2052637"/>
          </a:xfrm>
          <a:solidFill>
            <a:schemeClr val="tx1">
              <a:lumMod val="75000"/>
            </a:schemeClr>
          </a:solidFill>
        </p:grpSpPr>
        <p:sp>
          <p:nvSpPr>
            <p:cNvPr id="67" name="Freeform 66"/>
            <p:cNvSpPr>
              <a:spLocks noChangeArrowheads="1"/>
            </p:cNvSpPr>
            <p:nvPr/>
          </p:nvSpPr>
          <p:spPr bwMode="auto">
            <a:xfrm>
              <a:off x="5128260" y="1660934"/>
              <a:ext cx="1931988" cy="2052637"/>
            </a:xfrm>
            <a:custGeom>
              <a:avLst/>
              <a:gdLst>
                <a:gd name="T0" fmla="*/ 5005 w 5368"/>
                <a:gd name="T1" fmla="*/ 3016 h 5700"/>
                <a:gd name="T2" fmla="*/ 5005 w 5368"/>
                <a:gd name="T3" fmla="*/ 3016 h 5700"/>
                <a:gd name="T4" fmla="*/ 3408 w 5368"/>
                <a:gd name="T5" fmla="*/ 1659 h 5700"/>
                <a:gd name="T6" fmla="*/ 3166 w 5368"/>
                <a:gd name="T7" fmla="*/ 1689 h 5700"/>
                <a:gd name="T8" fmla="*/ 3166 w 5368"/>
                <a:gd name="T9" fmla="*/ 362 h 5700"/>
                <a:gd name="T10" fmla="*/ 2804 w 5368"/>
                <a:gd name="T11" fmla="*/ 0 h 5700"/>
                <a:gd name="T12" fmla="*/ 362 w 5368"/>
                <a:gd name="T13" fmla="*/ 0 h 5700"/>
                <a:gd name="T14" fmla="*/ 0 w 5368"/>
                <a:gd name="T15" fmla="*/ 362 h 5700"/>
                <a:gd name="T16" fmla="*/ 0 w 5368"/>
                <a:gd name="T17" fmla="*/ 2836 h 5700"/>
                <a:gd name="T18" fmla="*/ 362 w 5368"/>
                <a:gd name="T19" fmla="*/ 3198 h 5700"/>
                <a:gd name="T20" fmla="*/ 1839 w 5368"/>
                <a:gd name="T21" fmla="*/ 3198 h 5700"/>
                <a:gd name="T22" fmla="*/ 2322 w 5368"/>
                <a:gd name="T23" fmla="*/ 4313 h 5700"/>
                <a:gd name="T24" fmla="*/ 2322 w 5368"/>
                <a:gd name="T25" fmla="*/ 5699 h 5700"/>
                <a:gd name="T26" fmla="*/ 4281 w 5368"/>
                <a:gd name="T27" fmla="*/ 5699 h 5700"/>
                <a:gd name="T28" fmla="*/ 4281 w 5368"/>
                <a:gd name="T29" fmla="*/ 5157 h 5700"/>
                <a:gd name="T30" fmla="*/ 5005 w 5368"/>
                <a:gd name="T31" fmla="*/ 4494 h 5700"/>
                <a:gd name="T32" fmla="*/ 5005 w 5368"/>
                <a:gd name="T33" fmla="*/ 4494 h 5700"/>
                <a:gd name="T34" fmla="*/ 5005 w 5368"/>
                <a:gd name="T35" fmla="*/ 4163 h 5700"/>
                <a:gd name="T36" fmla="*/ 5246 w 5368"/>
                <a:gd name="T37" fmla="*/ 4163 h 5700"/>
                <a:gd name="T38" fmla="*/ 5367 w 5368"/>
                <a:gd name="T39" fmla="*/ 4042 h 5700"/>
                <a:gd name="T40" fmla="*/ 5005 w 5368"/>
                <a:gd name="T41" fmla="*/ 3016 h 5700"/>
                <a:gd name="T42" fmla="*/ 2925 w 5368"/>
                <a:gd name="T43" fmla="*/ 2836 h 5700"/>
                <a:gd name="T44" fmla="*/ 2925 w 5368"/>
                <a:gd name="T45" fmla="*/ 2836 h 5700"/>
                <a:gd name="T46" fmla="*/ 2804 w 5368"/>
                <a:gd name="T47" fmla="*/ 2956 h 5700"/>
                <a:gd name="T48" fmla="*/ 2684 w 5368"/>
                <a:gd name="T49" fmla="*/ 2956 h 5700"/>
                <a:gd name="T50" fmla="*/ 2563 w 5368"/>
                <a:gd name="T51" fmla="*/ 3077 h 5700"/>
                <a:gd name="T52" fmla="*/ 2834 w 5368"/>
                <a:gd name="T53" fmla="*/ 3649 h 5700"/>
                <a:gd name="T54" fmla="*/ 2081 w 5368"/>
                <a:gd name="T55" fmla="*/ 3046 h 5700"/>
                <a:gd name="T56" fmla="*/ 1960 w 5368"/>
                <a:gd name="T57" fmla="*/ 2956 h 5700"/>
                <a:gd name="T58" fmla="*/ 362 w 5368"/>
                <a:gd name="T59" fmla="*/ 2956 h 5700"/>
                <a:gd name="T60" fmla="*/ 241 w 5368"/>
                <a:gd name="T61" fmla="*/ 2836 h 5700"/>
                <a:gd name="T62" fmla="*/ 241 w 5368"/>
                <a:gd name="T63" fmla="*/ 362 h 5700"/>
                <a:gd name="T64" fmla="*/ 362 w 5368"/>
                <a:gd name="T65" fmla="*/ 242 h 5700"/>
                <a:gd name="T66" fmla="*/ 2804 w 5368"/>
                <a:gd name="T67" fmla="*/ 242 h 5700"/>
                <a:gd name="T68" fmla="*/ 2925 w 5368"/>
                <a:gd name="T69" fmla="*/ 362 h 5700"/>
                <a:gd name="T70" fmla="*/ 2925 w 5368"/>
                <a:gd name="T71" fmla="*/ 2836 h 5700"/>
                <a:gd name="T72" fmla="*/ 4462 w 5368"/>
                <a:gd name="T73" fmla="*/ 3439 h 5700"/>
                <a:gd name="T74" fmla="*/ 4462 w 5368"/>
                <a:gd name="T75" fmla="*/ 3439 h 5700"/>
                <a:gd name="T76" fmla="*/ 4281 w 5368"/>
                <a:gd name="T77" fmla="*/ 3257 h 5700"/>
                <a:gd name="T78" fmla="*/ 4462 w 5368"/>
                <a:gd name="T79" fmla="*/ 3077 h 5700"/>
                <a:gd name="T80" fmla="*/ 4643 w 5368"/>
                <a:gd name="T81" fmla="*/ 3257 h 5700"/>
                <a:gd name="T82" fmla="*/ 4462 w 5368"/>
                <a:gd name="T83" fmla="*/ 3439 h 5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68" h="5700">
                  <a:moveTo>
                    <a:pt x="5005" y="3016"/>
                  </a:moveTo>
                  <a:lnTo>
                    <a:pt x="5005" y="3016"/>
                  </a:lnTo>
                  <a:cubicBezTo>
                    <a:pt x="4914" y="2263"/>
                    <a:pt x="4221" y="1659"/>
                    <a:pt x="3408" y="1659"/>
                  </a:cubicBezTo>
                  <a:cubicBezTo>
                    <a:pt x="3347" y="1659"/>
                    <a:pt x="3257" y="1659"/>
                    <a:pt x="3166" y="1689"/>
                  </a:cubicBezTo>
                  <a:cubicBezTo>
                    <a:pt x="3166" y="362"/>
                    <a:pt x="3166" y="362"/>
                    <a:pt x="3166" y="362"/>
                  </a:cubicBezTo>
                  <a:cubicBezTo>
                    <a:pt x="3166" y="151"/>
                    <a:pt x="3016" y="0"/>
                    <a:pt x="2804" y="0"/>
                  </a:cubicBezTo>
                  <a:cubicBezTo>
                    <a:pt x="362" y="0"/>
                    <a:pt x="362" y="0"/>
                    <a:pt x="362" y="0"/>
                  </a:cubicBezTo>
                  <a:cubicBezTo>
                    <a:pt x="151" y="0"/>
                    <a:pt x="0" y="151"/>
                    <a:pt x="0" y="362"/>
                  </a:cubicBezTo>
                  <a:cubicBezTo>
                    <a:pt x="0" y="2836"/>
                    <a:pt x="0" y="2836"/>
                    <a:pt x="0" y="2836"/>
                  </a:cubicBezTo>
                  <a:cubicBezTo>
                    <a:pt x="0" y="3046"/>
                    <a:pt x="151" y="3198"/>
                    <a:pt x="362" y="3198"/>
                  </a:cubicBezTo>
                  <a:cubicBezTo>
                    <a:pt x="1839" y="3198"/>
                    <a:pt x="1839" y="3198"/>
                    <a:pt x="1839" y="3198"/>
                  </a:cubicBezTo>
                  <a:cubicBezTo>
                    <a:pt x="1839" y="3649"/>
                    <a:pt x="2020" y="4042"/>
                    <a:pt x="2322" y="4313"/>
                  </a:cubicBezTo>
                  <a:cubicBezTo>
                    <a:pt x="2322" y="5699"/>
                    <a:pt x="2322" y="5699"/>
                    <a:pt x="2322" y="5699"/>
                  </a:cubicBezTo>
                  <a:cubicBezTo>
                    <a:pt x="4281" y="5699"/>
                    <a:pt x="4281" y="5699"/>
                    <a:pt x="4281" y="5699"/>
                  </a:cubicBezTo>
                  <a:cubicBezTo>
                    <a:pt x="4281" y="5157"/>
                    <a:pt x="4281" y="5157"/>
                    <a:pt x="4281" y="5157"/>
                  </a:cubicBezTo>
                  <a:cubicBezTo>
                    <a:pt x="4673" y="5157"/>
                    <a:pt x="4975" y="4855"/>
                    <a:pt x="5005" y="4494"/>
                  </a:cubicBezTo>
                  <a:lnTo>
                    <a:pt x="5005" y="4494"/>
                  </a:lnTo>
                  <a:cubicBezTo>
                    <a:pt x="5005" y="4163"/>
                    <a:pt x="5005" y="4163"/>
                    <a:pt x="5005" y="4163"/>
                  </a:cubicBezTo>
                  <a:cubicBezTo>
                    <a:pt x="5246" y="4163"/>
                    <a:pt x="5246" y="4163"/>
                    <a:pt x="5246" y="4163"/>
                  </a:cubicBezTo>
                  <a:cubicBezTo>
                    <a:pt x="5337" y="4163"/>
                    <a:pt x="5367" y="4102"/>
                    <a:pt x="5367" y="4042"/>
                  </a:cubicBezTo>
                  <a:cubicBezTo>
                    <a:pt x="5367" y="4011"/>
                    <a:pt x="5005" y="3016"/>
                    <a:pt x="5005" y="3016"/>
                  </a:cubicBezTo>
                  <a:close/>
                  <a:moveTo>
                    <a:pt x="2925" y="2836"/>
                  </a:moveTo>
                  <a:lnTo>
                    <a:pt x="2925" y="2836"/>
                  </a:lnTo>
                  <a:cubicBezTo>
                    <a:pt x="2925" y="2896"/>
                    <a:pt x="2864" y="2956"/>
                    <a:pt x="2804" y="2956"/>
                  </a:cubicBezTo>
                  <a:cubicBezTo>
                    <a:pt x="2684" y="2956"/>
                    <a:pt x="2684" y="2956"/>
                    <a:pt x="2684" y="2956"/>
                  </a:cubicBezTo>
                  <a:cubicBezTo>
                    <a:pt x="2623" y="2956"/>
                    <a:pt x="2563" y="3016"/>
                    <a:pt x="2563" y="3077"/>
                  </a:cubicBezTo>
                  <a:cubicBezTo>
                    <a:pt x="2563" y="3287"/>
                    <a:pt x="2684" y="3499"/>
                    <a:pt x="2834" y="3649"/>
                  </a:cubicBezTo>
                  <a:cubicBezTo>
                    <a:pt x="2170" y="3529"/>
                    <a:pt x="2081" y="3077"/>
                    <a:pt x="2081" y="3046"/>
                  </a:cubicBezTo>
                  <a:cubicBezTo>
                    <a:pt x="2051" y="3016"/>
                    <a:pt x="2020" y="2956"/>
                    <a:pt x="1960" y="2956"/>
                  </a:cubicBezTo>
                  <a:cubicBezTo>
                    <a:pt x="362" y="2956"/>
                    <a:pt x="362" y="2956"/>
                    <a:pt x="362" y="2956"/>
                  </a:cubicBezTo>
                  <a:cubicBezTo>
                    <a:pt x="301" y="2956"/>
                    <a:pt x="241" y="2896"/>
                    <a:pt x="241" y="2836"/>
                  </a:cubicBezTo>
                  <a:cubicBezTo>
                    <a:pt x="241" y="362"/>
                    <a:pt x="241" y="362"/>
                    <a:pt x="241" y="362"/>
                  </a:cubicBezTo>
                  <a:cubicBezTo>
                    <a:pt x="241" y="303"/>
                    <a:pt x="301" y="242"/>
                    <a:pt x="362" y="242"/>
                  </a:cubicBezTo>
                  <a:cubicBezTo>
                    <a:pt x="2804" y="242"/>
                    <a:pt x="2804" y="242"/>
                    <a:pt x="2804" y="242"/>
                  </a:cubicBezTo>
                  <a:cubicBezTo>
                    <a:pt x="2864" y="242"/>
                    <a:pt x="2925" y="303"/>
                    <a:pt x="2925" y="362"/>
                  </a:cubicBezTo>
                  <a:lnTo>
                    <a:pt x="2925" y="2836"/>
                  </a:lnTo>
                  <a:close/>
                  <a:moveTo>
                    <a:pt x="4462" y="3439"/>
                  </a:moveTo>
                  <a:lnTo>
                    <a:pt x="4462" y="3439"/>
                  </a:lnTo>
                  <a:cubicBezTo>
                    <a:pt x="4372" y="3439"/>
                    <a:pt x="4281" y="3348"/>
                    <a:pt x="4281" y="3257"/>
                  </a:cubicBezTo>
                  <a:cubicBezTo>
                    <a:pt x="4281" y="3167"/>
                    <a:pt x="4372" y="3077"/>
                    <a:pt x="4462" y="3077"/>
                  </a:cubicBezTo>
                  <a:cubicBezTo>
                    <a:pt x="4552" y="3077"/>
                    <a:pt x="4643" y="3167"/>
                    <a:pt x="4643" y="3257"/>
                  </a:cubicBezTo>
                  <a:cubicBezTo>
                    <a:pt x="4643" y="3348"/>
                    <a:pt x="4552" y="3439"/>
                    <a:pt x="4462" y="343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68" name="Freeform 67"/>
            <p:cNvSpPr>
              <a:spLocks noChangeArrowheads="1"/>
            </p:cNvSpPr>
            <p:nvPr/>
          </p:nvSpPr>
          <p:spPr bwMode="auto">
            <a:xfrm>
              <a:off x="5693410" y="1878421"/>
              <a:ext cx="401638" cy="76200"/>
            </a:xfrm>
            <a:custGeom>
              <a:avLst/>
              <a:gdLst>
                <a:gd name="T0" fmla="*/ 0 w 1117"/>
                <a:gd name="T1" fmla="*/ 211 h 212"/>
                <a:gd name="T2" fmla="*/ 1116 w 1117"/>
                <a:gd name="T3" fmla="*/ 211 h 212"/>
                <a:gd name="T4" fmla="*/ 1116 w 1117"/>
                <a:gd name="T5" fmla="*/ 0 h 212"/>
                <a:gd name="T6" fmla="*/ 0 w 1117"/>
                <a:gd name="T7" fmla="*/ 0 h 212"/>
                <a:gd name="T8" fmla="*/ 0 w 1117"/>
                <a:gd name="T9" fmla="*/ 211 h 212"/>
              </a:gdLst>
              <a:ahLst/>
              <a:cxnLst>
                <a:cxn ang="0">
                  <a:pos x="T0" y="T1"/>
                </a:cxn>
                <a:cxn ang="0">
                  <a:pos x="T2" y="T3"/>
                </a:cxn>
                <a:cxn ang="0">
                  <a:pos x="T4" y="T5"/>
                </a:cxn>
                <a:cxn ang="0">
                  <a:pos x="T6" y="T7"/>
                </a:cxn>
                <a:cxn ang="0">
                  <a:pos x="T8" y="T9"/>
                </a:cxn>
              </a:cxnLst>
              <a:rect l="0" t="0" r="r" b="b"/>
              <a:pathLst>
                <a:path w="1117" h="212">
                  <a:moveTo>
                    <a:pt x="0" y="211"/>
                  </a:moveTo>
                  <a:lnTo>
                    <a:pt x="1116" y="211"/>
                  </a:lnTo>
                  <a:lnTo>
                    <a:pt x="1116" y="0"/>
                  </a:lnTo>
                  <a:lnTo>
                    <a:pt x="0" y="0"/>
                  </a:lnTo>
                  <a:lnTo>
                    <a:pt x="0" y="2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69" name="Freeform 68"/>
            <p:cNvSpPr>
              <a:spLocks noChangeArrowheads="1"/>
            </p:cNvSpPr>
            <p:nvPr/>
          </p:nvSpPr>
          <p:spPr bwMode="auto">
            <a:xfrm>
              <a:off x="5693410" y="2172109"/>
              <a:ext cx="401638" cy="87312"/>
            </a:xfrm>
            <a:custGeom>
              <a:avLst/>
              <a:gdLst>
                <a:gd name="T0" fmla="*/ 0 w 1117"/>
                <a:gd name="T1" fmla="*/ 241 h 242"/>
                <a:gd name="T2" fmla="*/ 1116 w 1117"/>
                <a:gd name="T3" fmla="*/ 241 h 242"/>
                <a:gd name="T4" fmla="*/ 1116 w 1117"/>
                <a:gd name="T5" fmla="*/ 0 h 242"/>
                <a:gd name="T6" fmla="*/ 0 w 1117"/>
                <a:gd name="T7" fmla="*/ 0 h 242"/>
                <a:gd name="T8" fmla="*/ 0 w 1117"/>
                <a:gd name="T9" fmla="*/ 241 h 242"/>
              </a:gdLst>
              <a:ahLst/>
              <a:cxnLst>
                <a:cxn ang="0">
                  <a:pos x="T0" y="T1"/>
                </a:cxn>
                <a:cxn ang="0">
                  <a:pos x="T2" y="T3"/>
                </a:cxn>
                <a:cxn ang="0">
                  <a:pos x="T4" y="T5"/>
                </a:cxn>
                <a:cxn ang="0">
                  <a:pos x="T6" y="T7"/>
                </a:cxn>
                <a:cxn ang="0">
                  <a:pos x="T8" y="T9"/>
                </a:cxn>
              </a:cxnLst>
              <a:rect l="0" t="0" r="r" b="b"/>
              <a:pathLst>
                <a:path w="1117" h="242">
                  <a:moveTo>
                    <a:pt x="0" y="241"/>
                  </a:moveTo>
                  <a:lnTo>
                    <a:pt x="1116" y="241"/>
                  </a:lnTo>
                  <a:lnTo>
                    <a:pt x="1116" y="0"/>
                  </a:lnTo>
                  <a:lnTo>
                    <a:pt x="0" y="0"/>
                  </a:lnTo>
                  <a:lnTo>
                    <a:pt x="0" y="24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70" name="Freeform 69"/>
            <p:cNvSpPr>
              <a:spLocks noChangeArrowheads="1"/>
            </p:cNvSpPr>
            <p:nvPr/>
          </p:nvSpPr>
          <p:spPr bwMode="auto">
            <a:xfrm>
              <a:off x="5693410" y="2475321"/>
              <a:ext cx="401638" cy="76200"/>
            </a:xfrm>
            <a:custGeom>
              <a:avLst/>
              <a:gdLst>
                <a:gd name="T0" fmla="*/ 0 w 1117"/>
                <a:gd name="T1" fmla="*/ 211 h 212"/>
                <a:gd name="T2" fmla="*/ 1116 w 1117"/>
                <a:gd name="T3" fmla="*/ 211 h 212"/>
                <a:gd name="T4" fmla="*/ 1116 w 1117"/>
                <a:gd name="T5" fmla="*/ 0 h 212"/>
                <a:gd name="T6" fmla="*/ 0 w 1117"/>
                <a:gd name="T7" fmla="*/ 0 h 212"/>
                <a:gd name="T8" fmla="*/ 0 w 1117"/>
                <a:gd name="T9" fmla="*/ 211 h 212"/>
              </a:gdLst>
              <a:ahLst/>
              <a:cxnLst>
                <a:cxn ang="0">
                  <a:pos x="T0" y="T1"/>
                </a:cxn>
                <a:cxn ang="0">
                  <a:pos x="T2" y="T3"/>
                </a:cxn>
                <a:cxn ang="0">
                  <a:pos x="T4" y="T5"/>
                </a:cxn>
                <a:cxn ang="0">
                  <a:pos x="T6" y="T7"/>
                </a:cxn>
                <a:cxn ang="0">
                  <a:pos x="T8" y="T9"/>
                </a:cxn>
              </a:cxnLst>
              <a:rect l="0" t="0" r="r" b="b"/>
              <a:pathLst>
                <a:path w="1117" h="212">
                  <a:moveTo>
                    <a:pt x="0" y="211"/>
                  </a:moveTo>
                  <a:lnTo>
                    <a:pt x="1116" y="211"/>
                  </a:lnTo>
                  <a:lnTo>
                    <a:pt x="1116" y="0"/>
                  </a:lnTo>
                  <a:lnTo>
                    <a:pt x="0" y="0"/>
                  </a:lnTo>
                  <a:lnTo>
                    <a:pt x="0" y="2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71" name="Freeform 70"/>
            <p:cNvSpPr>
              <a:spLocks noChangeArrowheads="1"/>
            </p:cNvSpPr>
            <p:nvPr/>
          </p:nvSpPr>
          <p:spPr bwMode="auto">
            <a:xfrm>
              <a:off x="5291773" y="1779996"/>
              <a:ext cx="325437" cy="260350"/>
            </a:xfrm>
            <a:custGeom>
              <a:avLst/>
              <a:gdLst>
                <a:gd name="T0" fmla="*/ 664 w 906"/>
                <a:gd name="T1" fmla="*/ 60 h 725"/>
                <a:gd name="T2" fmla="*/ 664 w 906"/>
                <a:gd name="T3" fmla="*/ 60 h 725"/>
                <a:gd name="T4" fmla="*/ 362 w 906"/>
                <a:gd name="T5" fmla="*/ 453 h 725"/>
                <a:gd name="T6" fmla="*/ 211 w 906"/>
                <a:gd name="T7" fmla="*/ 392 h 725"/>
                <a:gd name="T8" fmla="*/ 31 w 906"/>
                <a:gd name="T9" fmla="*/ 453 h 725"/>
                <a:gd name="T10" fmla="*/ 90 w 906"/>
                <a:gd name="T11" fmla="*/ 604 h 725"/>
                <a:gd name="T12" fmla="*/ 332 w 906"/>
                <a:gd name="T13" fmla="*/ 724 h 725"/>
                <a:gd name="T14" fmla="*/ 392 w 906"/>
                <a:gd name="T15" fmla="*/ 724 h 725"/>
                <a:gd name="T16" fmla="*/ 482 w 906"/>
                <a:gd name="T17" fmla="*/ 694 h 725"/>
                <a:gd name="T18" fmla="*/ 844 w 906"/>
                <a:gd name="T19" fmla="*/ 212 h 725"/>
                <a:gd name="T20" fmla="*/ 844 w 906"/>
                <a:gd name="T21" fmla="*/ 60 h 725"/>
                <a:gd name="T22" fmla="*/ 664 w 906"/>
                <a:gd name="T23" fmla="*/ 6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6" h="725">
                  <a:moveTo>
                    <a:pt x="664" y="60"/>
                  </a:moveTo>
                  <a:lnTo>
                    <a:pt x="664" y="60"/>
                  </a:lnTo>
                  <a:cubicBezTo>
                    <a:pt x="362" y="453"/>
                    <a:pt x="362" y="453"/>
                    <a:pt x="362" y="453"/>
                  </a:cubicBezTo>
                  <a:cubicBezTo>
                    <a:pt x="211" y="392"/>
                    <a:pt x="211" y="392"/>
                    <a:pt x="211" y="392"/>
                  </a:cubicBezTo>
                  <a:cubicBezTo>
                    <a:pt x="151" y="362"/>
                    <a:pt x="60" y="392"/>
                    <a:pt x="31" y="453"/>
                  </a:cubicBezTo>
                  <a:cubicBezTo>
                    <a:pt x="0" y="513"/>
                    <a:pt x="31" y="574"/>
                    <a:pt x="90" y="604"/>
                  </a:cubicBezTo>
                  <a:cubicBezTo>
                    <a:pt x="332" y="724"/>
                    <a:pt x="332" y="724"/>
                    <a:pt x="332" y="724"/>
                  </a:cubicBezTo>
                  <a:cubicBezTo>
                    <a:pt x="362" y="724"/>
                    <a:pt x="362" y="724"/>
                    <a:pt x="392" y="724"/>
                  </a:cubicBezTo>
                  <a:cubicBezTo>
                    <a:pt x="422" y="724"/>
                    <a:pt x="452" y="724"/>
                    <a:pt x="482" y="694"/>
                  </a:cubicBezTo>
                  <a:cubicBezTo>
                    <a:pt x="844" y="212"/>
                    <a:pt x="844" y="212"/>
                    <a:pt x="844" y="212"/>
                  </a:cubicBezTo>
                  <a:cubicBezTo>
                    <a:pt x="905" y="151"/>
                    <a:pt x="875" y="91"/>
                    <a:pt x="844" y="60"/>
                  </a:cubicBezTo>
                  <a:cubicBezTo>
                    <a:pt x="784" y="0"/>
                    <a:pt x="694" y="30"/>
                    <a:pt x="664" y="6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72" name="Freeform 71"/>
            <p:cNvSpPr>
              <a:spLocks noChangeArrowheads="1"/>
            </p:cNvSpPr>
            <p:nvPr/>
          </p:nvSpPr>
          <p:spPr bwMode="auto">
            <a:xfrm>
              <a:off x="5291773" y="2084796"/>
              <a:ext cx="325437" cy="260350"/>
            </a:xfrm>
            <a:custGeom>
              <a:avLst/>
              <a:gdLst>
                <a:gd name="T0" fmla="*/ 664 w 906"/>
                <a:gd name="T1" fmla="*/ 60 h 725"/>
                <a:gd name="T2" fmla="*/ 664 w 906"/>
                <a:gd name="T3" fmla="*/ 60 h 725"/>
                <a:gd name="T4" fmla="*/ 362 w 906"/>
                <a:gd name="T5" fmla="*/ 452 h 725"/>
                <a:gd name="T6" fmla="*/ 211 w 906"/>
                <a:gd name="T7" fmla="*/ 362 h 725"/>
                <a:gd name="T8" fmla="*/ 31 w 906"/>
                <a:gd name="T9" fmla="*/ 422 h 725"/>
                <a:gd name="T10" fmla="*/ 90 w 906"/>
                <a:gd name="T11" fmla="*/ 573 h 725"/>
                <a:gd name="T12" fmla="*/ 332 w 906"/>
                <a:gd name="T13" fmla="*/ 694 h 725"/>
                <a:gd name="T14" fmla="*/ 392 w 906"/>
                <a:gd name="T15" fmla="*/ 724 h 725"/>
                <a:gd name="T16" fmla="*/ 482 w 906"/>
                <a:gd name="T17" fmla="*/ 663 h 725"/>
                <a:gd name="T18" fmla="*/ 844 w 906"/>
                <a:gd name="T19" fmla="*/ 211 h 725"/>
                <a:gd name="T20" fmla="*/ 844 w 906"/>
                <a:gd name="T21" fmla="*/ 30 h 725"/>
                <a:gd name="T22" fmla="*/ 664 w 906"/>
                <a:gd name="T23" fmla="*/ 6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6" h="725">
                  <a:moveTo>
                    <a:pt x="664" y="60"/>
                  </a:moveTo>
                  <a:lnTo>
                    <a:pt x="664" y="60"/>
                  </a:lnTo>
                  <a:cubicBezTo>
                    <a:pt x="362" y="452"/>
                    <a:pt x="362" y="452"/>
                    <a:pt x="362" y="452"/>
                  </a:cubicBezTo>
                  <a:cubicBezTo>
                    <a:pt x="211" y="362"/>
                    <a:pt x="211" y="362"/>
                    <a:pt x="211" y="362"/>
                  </a:cubicBezTo>
                  <a:cubicBezTo>
                    <a:pt x="151" y="362"/>
                    <a:pt x="60" y="362"/>
                    <a:pt x="31" y="422"/>
                  </a:cubicBezTo>
                  <a:cubicBezTo>
                    <a:pt x="0" y="482"/>
                    <a:pt x="31" y="573"/>
                    <a:pt x="90" y="573"/>
                  </a:cubicBezTo>
                  <a:cubicBezTo>
                    <a:pt x="332" y="694"/>
                    <a:pt x="332" y="694"/>
                    <a:pt x="332" y="694"/>
                  </a:cubicBezTo>
                  <a:cubicBezTo>
                    <a:pt x="362" y="724"/>
                    <a:pt x="362" y="724"/>
                    <a:pt x="392" y="724"/>
                  </a:cubicBezTo>
                  <a:cubicBezTo>
                    <a:pt x="422" y="724"/>
                    <a:pt x="452" y="694"/>
                    <a:pt x="482" y="663"/>
                  </a:cubicBezTo>
                  <a:cubicBezTo>
                    <a:pt x="844" y="211"/>
                    <a:pt x="844" y="211"/>
                    <a:pt x="844" y="211"/>
                  </a:cubicBezTo>
                  <a:cubicBezTo>
                    <a:pt x="905" y="150"/>
                    <a:pt x="875" y="60"/>
                    <a:pt x="844" y="30"/>
                  </a:cubicBezTo>
                  <a:cubicBezTo>
                    <a:pt x="784" y="0"/>
                    <a:pt x="694" y="0"/>
                    <a:pt x="664" y="6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sp>
          <p:nvSpPr>
            <p:cNvPr id="73" name="Freeform 72"/>
            <p:cNvSpPr>
              <a:spLocks noChangeArrowheads="1"/>
            </p:cNvSpPr>
            <p:nvPr/>
          </p:nvSpPr>
          <p:spPr bwMode="auto">
            <a:xfrm>
              <a:off x="5334635" y="2421346"/>
              <a:ext cx="239713" cy="217488"/>
            </a:xfrm>
            <a:custGeom>
              <a:avLst/>
              <a:gdLst>
                <a:gd name="T0" fmla="*/ 603 w 665"/>
                <a:gd name="T1" fmla="*/ 60 h 604"/>
                <a:gd name="T2" fmla="*/ 603 w 665"/>
                <a:gd name="T3" fmla="*/ 60 h 604"/>
                <a:gd name="T4" fmla="*/ 423 w 665"/>
                <a:gd name="T5" fmla="*/ 60 h 604"/>
                <a:gd name="T6" fmla="*/ 332 w 665"/>
                <a:gd name="T7" fmla="*/ 151 h 604"/>
                <a:gd name="T8" fmla="*/ 242 w 665"/>
                <a:gd name="T9" fmla="*/ 60 h 604"/>
                <a:gd name="T10" fmla="*/ 61 w 665"/>
                <a:gd name="T11" fmla="*/ 60 h 604"/>
                <a:gd name="T12" fmla="*/ 61 w 665"/>
                <a:gd name="T13" fmla="*/ 210 h 604"/>
                <a:gd name="T14" fmla="*/ 152 w 665"/>
                <a:gd name="T15" fmla="*/ 331 h 604"/>
                <a:gd name="T16" fmla="*/ 61 w 665"/>
                <a:gd name="T17" fmla="*/ 422 h 604"/>
                <a:gd name="T18" fmla="*/ 61 w 665"/>
                <a:gd name="T19" fmla="*/ 572 h 604"/>
                <a:gd name="T20" fmla="*/ 152 w 665"/>
                <a:gd name="T21" fmla="*/ 603 h 604"/>
                <a:gd name="T22" fmla="*/ 242 w 665"/>
                <a:gd name="T23" fmla="*/ 572 h 604"/>
                <a:gd name="T24" fmla="*/ 332 w 665"/>
                <a:gd name="T25" fmla="*/ 483 h 604"/>
                <a:gd name="T26" fmla="*/ 423 w 665"/>
                <a:gd name="T27" fmla="*/ 572 h 604"/>
                <a:gd name="T28" fmla="*/ 514 w 665"/>
                <a:gd name="T29" fmla="*/ 603 h 604"/>
                <a:gd name="T30" fmla="*/ 603 w 665"/>
                <a:gd name="T31" fmla="*/ 572 h 604"/>
                <a:gd name="T32" fmla="*/ 603 w 665"/>
                <a:gd name="T33" fmla="*/ 422 h 604"/>
                <a:gd name="T34" fmla="*/ 514 w 665"/>
                <a:gd name="T35" fmla="*/ 331 h 604"/>
                <a:gd name="T36" fmla="*/ 603 w 665"/>
                <a:gd name="T37" fmla="*/ 210 h 604"/>
                <a:gd name="T38" fmla="*/ 603 w 665"/>
                <a:gd name="T39" fmla="*/ 6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5" h="604">
                  <a:moveTo>
                    <a:pt x="603" y="60"/>
                  </a:moveTo>
                  <a:lnTo>
                    <a:pt x="603" y="60"/>
                  </a:lnTo>
                  <a:cubicBezTo>
                    <a:pt x="544" y="0"/>
                    <a:pt x="483" y="0"/>
                    <a:pt x="423" y="60"/>
                  </a:cubicBezTo>
                  <a:cubicBezTo>
                    <a:pt x="332" y="151"/>
                    <a:pt x="332" y="151"/>
                    <a:pt x="332" y="151"/>
                  </a:cubicBezTo>
                  <a:cubicBezTo>
                    <a:pt x="242" y="60"/>
                    <a:pt x="242" y="60"/>
                    <a:pt x="242" y="60"/>
                  </a:cubicBezTo>
                  <a:cubicBezTo>
                    <a:pt x="182" y="0"/>
                    <a:pt x="121" y="0"/>
                    <a:pt x="61" y="60"/>
                  </a:cubicBezTo>
                  <a:cubicBezTo>
                    <a:pt x="0" y="90"/>
                    <a:pt x="0" y="180"/>
                    <a:pt x="61" y="210"/>
                  </a:cubicBezTo>
                  <a:cubicBezTo>
                    <a:pt x="152" y="331"/>
                    <a:pt x="152" y="331"/>
                    <a:pt x="152" y="331"/>
                  </a:cubicBezTo>
                  <a:cubicBezTo>
                    <a:pt x="61" y="422"/>
                    <a:pt x="61" y="422"/>
                    <a:pt x="61" y="422"/>
                  </a:cubicBezTo>
                  <a:cubicBezTo>
                    <a:pt x="0" y="452"/>
                    <a:pt x="0" y="542"/>
                    <a:pt x="61" y="572"/>
                  </a:cubicBezTo>
                  <a:cubicBezTo>
                    <a:pt x="91" y="603"/>
                    <a:pt x="121" y="603"/>
                    <a:pt x="152" y="603"/>
                  </a:cubicBezTo>
                  <a:cubicBezTo>
                    <a:pt x="182" y="603"/>
                    <a:pt x="212" y="603"/>
                    <a:pt x="242" y="572"/>
                  </a:cubicBezTo>
                  <a:cubicBezTo>
                    <a:pt x="332" y="483"/>
                    <a:pt x="332" y="483"/>
                    <a:pt x="332" y="483"/>
                  </a:cubicBezTo>
                  <a:cubicBezTo>
                    <a:pt x="423" y="572"/>
                    <a:pt x="423" y="572"/>
                    <a:pt x="423" y="572"/>
                  </a:cubicBezTo>
                  <a:cubicBezTo>
                    <a:pt x="453" y="603"/>
                    <a:pt x="483" y="603"/>
                    <a:pt x="514" y="603"/>
                  </a:cubicBezTo>
                  <a:cubicBezTo>
                    <a:pt x="544" y="603"/>
                    <a:pt x="574" y="603"/>
                    <a:pt x="603" y="572"/>
                  </a:cubicBezTo>
                  <a:cubicBezTo>
                    <a:pt x="664" y="542"/>
                    <a:pt x="664" y="452"/>
                    <a:pt x="603" y="422"/>
                  </a:cubicBezTo>
                  <a:cubicBezTo>
                    <a:pt x="514" y="331"/>
                    <a:pt x="514" y="331"/>
                    <a:pt x="514" y="331"/>
                  </a:cubicBezTo>
                  <a:cubicBezTo>
                    <a:pt x="603" y="210"/>
                    <a:pt x="603" y="210"/>
                    <a:pt x="603" y="210"/>
                  </a:cubicBezTo>
                  <a:cubicBezTo>
                    <a:pt x="664" y="180"/>
                    <a:pt x="664" y="90"/>
                    <a:pt x="603" y="6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tx1">
                    <a:lumMod val="75000"/>
                  </a:schemeClr>
                </a:solidFill>
              </a:endParaRPr>
            </a:p>
          </p:txBody>
        </p:sp>
      </p:grpSp>
      <p:sp>
        <p:nvSpPr>
          <p:cNvPr id="74" name="TextBox 73"/>
          <p:cNvSpPr txBox="1"/>
          <p:nvPr userDrawn="1"/>
        </p:nvSpPr>
        <p:spPr>
          <a:xfrm>
            <a:off x="4146453" y="668215"/>
            <a:ext cx="2007281" cy="338554"/>
          </a:xfrm>
          <a:prstGeom prst="rect">
            <a:avLst/>
          </a:prstGeom>
          <a:noFill/>
        </p:spPr>
        <p:txBody>
          <a:bodyPr wrap="none" rtlCol="0">
            <a:spAutoFit/>
          </a:bodyPr>
          <a:lstStyle/>
          <a:p>
            <a:r>
              <a:rPr lang="en-US" sz="1600" b="1" dirty="0">
                <a:solidFill>
                  <a:schemeClr val="tx1">
                    <a:lumMod val="75000"/>
                  </a:schemeClr>
                </a:solidFill>
                <a:latin typeface="Arial Black" charset="0"/>
                <a:ea typeface="Arial Black" charset="0"/>
                <a:cs typeface="Arial Black" charset="0"/>
              </a:rPr>
              <a:t>COMPETENCIES</a:t>
            </a:r>
          </a:p>
        </p:txBody>
      </p:sp>
      <p:sp>
        <p:nvSpPr>
          <p:cNvPr id="75" name="Text Placeholder 8"/>
          <p:cNvSpPr>
            <a:spLocks noGrp="1"/>
          </p:cNvSpPr>
          <p:nvPr>
            <p:ph type="body" sz="quarter" idx="10"/>
          </p:nvPr>
        </p:nvSpPr>
        <p:spPr>
          <a:xfrm>
            <a:off x="3680681" y="1207699"/>
            <a:ext cx="5952502" cy="902455"/>
          </a:xfrm>
          <a:prstGeom prst="rect">
            <a:avLst/>
          </a:prstGeom>
        </p:spPr>
        <p:txBody>
          <a:bodyPr/>
          <a:lstStyle>
            <a:lvl1pPr marL="0" indent="0">
              <a:spcAft>
                <a:spcPts val="600"/>
              </a:spcAft>
              <a:buNone/>
              <a:defRPr sz="1200" b="1">
                <a:solidFill>
                  <a:schemeClr val="tx2"/>
                </a:solidFill>
              </a:defRPr>
            </a:lvl1pPr>
            <a:lvl2pPr marL="457200" indent="0">
              <a:spcAft>
                <a:spcPts val="600"/>
              </a:spcAft>
              <a:buNone/>
              <a:defRPr sz="1200"/>
            </a:lvl2pPr>
            <a:lvl3pPr marL="914400" indent="0">
              <a:spcAft>
                <a:spcPts val="600"/>
              </a:spcAft>
              <a:buNone/>
              <a:defRPr sz="1200"/>
            </a:lvl3pPr>
            <a:lvl4pPr marL="1371600" indent="0">
              <a:spcAft>
                <a:spcPts val="600"/>
              </a:spcAft>
              <a:buNone/>
              <a:defRPr sz="1200"/>
            </a:lvl4pPr>
            <a:lvl5pPr marL="1828800" indent="0">
              <a:spcAft>
                <a:spcPts val="600"/>
              </a:spcAft>
              <a:buNone/>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35984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image" Target="../media/image18.png"/><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theme" Target="../theme/theme2.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image" Target="../media/image19.png"/><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37755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051" name="Picture 3"/>
          <p:cNvPicPr>
            <a:picLocks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0" y="1"/>
            <a:ext cx="12192000"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Placeholder 1"/>
          <p:cNvSpPr>
            <a:spLocks noGrp="1"/>
          </p:cNvSpPr>
          <p:nvPr>
            <p:ph type="title"/>
          </p:nvPr>
        </p:nvSpPr>
        <p:spPr>
          <a:xfrm>
            <a:off x="572085" y="268957"/>
            <a:ext cx="10972800" cy="639763"/>
          </a:xfrm>
          <a:prstGeom prst="rect">
            <a:avLst/>
          </a:prstGeom>
        </p:spPr>
        <p:txBody>
          <a:bodyPr vert="horz" lIns="0" tIns="45720" rIns="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72085" y="1123468"/>
            <a:ext cx="10972800" cy="1415772"/>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buSzPct val="80000"/>
              <a:buFont typeface="Arial" panose="020B0604020202020204" pitchFamily="34" charset="0"/>
              <a:buChar char="–"/>
            </a:pPr>
            <a:r>
              <a:rPr lang="en-US" dirty="0"/>
              <a:t>Third level</a:t>
            </a:r>
          </a:p>
          <a:p>
            <a:pPr lvl="3"/>
            <a:r>
              <a:rPr lang="en-US" dirty="0"/>
              <a:t>Fourth level</a:t>
            </a:r>
          </a:p>
        </p:txBody>
      </p:sp>
      <p:sp>
        <p:nvSpPr>
          <p:cNvPr id="12" name="Slide Number Placeholder 5"/>
          <p:cNvSpPr>
            <a:spLocks noGrp="1"/>
          </p:cNvSpPr>
          <p:nvPr>
            <p:ph type="sldNum" sz="quarter" idx="4"/>
          </p:nvPr>
        </p:nvSpPr>
        <p:spPr>
          <a:xfrm>
            <a:off x="10957657" y="6359878"/>
            <a:ext cx="589856" cy="365125"/>
          </a:xfrm>
          <a:prstGeom prst="rect">
            <a:avLst/>
          </a:prstGeom>
        </p:spPr>
        <p:txBody>
          <a:bodyPr vert="horz" lIns="0" tIns="45720" rIns="0" bIns="45720" rtlCol="0" anchor="ctr"/>
          <a:lstStyle>
            <a:lvl1pPr algn="r">
              <a:defRPr sz="900">
                <a:solidFill>
                  <a:schemeClr val="bg2"/>
                </a:solidFill>
                <a:latin typeface="Arial" pitchFamily="34" charset="0"/>
                <a:cs typeface="Arial" pitchFamily="34" charset="0"/>
              </a:defRPr>
            </a:lvl1pPr>
          </a:lstStyle>
          <a:p>
            <a:fld id="{FA9773FF-5CF5-4EAA-B8E3-FC44DF1C3F5F}" type="slidenum">
              <a:rPr lang="en-US" smtClean="0"/>
              <a:pPr/>
              <a:t>‹#›</a:t>
            </a:fld>
            <a:endParaRPr lang="en-US"/>
          </a:p>
        </p:txBody>
      </p:sp>
      <p:pic>
        <p:nvPicPr>
          <p:cNvPr id="10" name="Picture 5" descr="D:\MT - Marketing\Corporate\Brand Council\VI\Final Guidelines\MT_Logo_Artwork\Regular_Size\RGB\Positive\MT_Logo_Reg_Full_Pos_RGB.png"/>
          <p:cNvPicPr>
            <a:picLocks noChangeAspect="1" noChangeArrowheads="1"/>
          </p:cNvPicPr>
          <p:nvPr/>
        </p:nvPicPr>
        <p:blipFill>
          <a:blip r:embed="rId19" cstate="email">
            <a:extLst>
              <a:ext uri="{28A0092B-C50C-407E-A947-70E740481C1C}">
                <a14:useLocalDpi xmlns:a14="http://schemas.microsoft.com/office/drawing/2010/main"/>
              </a:ext>
            </a:extLst>
          </a:blip>
          <a:stretch>
            <a:fillRect/>
          </a:stretch>
        </p:blipFill>
        <p:spPr bwMode="auto">
          <a:xfrm>
            <a:off x="602709" y="6391204"/>
            <a:ext cx="1263268" cy="30247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TextBox 7"/>
          <p:cNvSpPr txBox="1"/>
          <p:nvPr userDrawn="1"/>
        </p:nvSpPr>
        <p:spPr>
          <a:xfrm>
            <a:off x="4646725" y="6427024"/>
            <a:ext cx="2898550" cy="230832"/>
          </a:xfrm>
          <a:prstGeom prst="rect">
            <a:avLst/>
          </a:prstGeom>
          <a:noFill/>
        </p:spPr>
        <p:txBody>
          <a:bodyPr wrap="none" rtlCol="0">
            <a:spAutoFit/>
          </a:bodyPr>
          <a:lstStyle/>
          <a:p>
            <a:pPr algn="ctr"/>
            <a:r>
              <a:rPr lang="en-US" sz="900" kern="1200" dirty="0">
                <a:solidFill>
                  <a:prstClr val="white">
                    <a:lumMod val="65000"/>
                  </a:prstClr>
                </a:solidFill>
                <a:latin typeface="Arial" panose="020B0604020202020204" pitchFamily="34" charset="0"/>
                <a:ea typeface="+mn-ea"/>
                <a:cs typeface="Arial" panose="020B0604020202020204" pitchFamily="34" charset="0"/>
              </a:rPr>
              <a:t>Copyright © 2018 Mindtree, Ltd. All Rights Reserved.</a:t>
            </a:r>
          </a:p>
        </p:txBody>
      </p:sp>
    </p:spTree>
    <p:extLst>
      <p:ext uri="{BB962C8B-B14F-4D97-AF65-F5344CB8AC3E}">
        <p14:creationId xmlns:p14="http://schemas.microsoft.com/office/powerpoint/2010/main" val="12157324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Lst>
  <p:hf hdr="0" ftr="0" dt="0"/>
  <p:txStyles>
    <p:titleStyle>
      <a:lvl1pPr marL="1588" indent="0" algn="l" defTabSz="914377" rtl="0" eaLnBrk="1" latinLnBrk="0" hangingPunct="1">
        <a:spcBef>
          <a:spcPct val="0"/>
        </a:spcBef>
        <a:buNone/>
        <a:defRPr sz="2700" kern="1200">
          <a:solidFill>
            <a:srgbClr val="6E267B"/>
          </a:solidFill>
          <a:latin typeface="Arial" pitchFamily="34" charset="0"/>
          <a:ea typeface="+mj-ea"/>
          <a:cs typeface="Arial" pitchFamily="34" charset="0"/>
        </a:defRPr>
      </a:lvl1pPr>
    </p:titleStyle>
    <p:bodyStyle>
      <a:lvl1pPr marL="0" indent="0" algn="l" defTabSz="914377" rtl="0" eaLnBrk="1" latinLnBrk="0" hangingPunct="1">
        <a:lnSpc>
          <a:spcPct val="100000"/>
        </a:lnSpc>
        <a:spcBef>
          <a:spcPts val="600"/>
        </a:spcBef>
        <a:spcAft>
          <a:spcPts val="600"/>
        </a:spcAft>
        <a:buClr>
          <a:srgbClr val="4D4F53"/>
        </a:buClr>
        <a:buSzPct val="110000"/>
        <a:buFontTx/>
        <a:buNone/>
        <a:defRPr lang="en-US" sz="1800" kern="1200" dirty="0" smtClean="0">
          <a:solidFill>
            <a:srgbClr val="4D4F53"/>
          </a:solidFill>
          <a:latin typeface="Arial" pitchFamily="34" charset="0"/>
          <a:ea typeface="+mn-ea"/>
          <a:cs typeface="Arial" pitchFamily="34" charset="0"/>
        </a:defRPr>
      </a:lvl1pPr>
      <a:lvl2pPr marL="228594" indent="-228594" algn="l" defTabSz="914377" rtl="0" eaLnBrk="1" latinLnBrk="0" hangingPunct="1">
        <a:lnSpc>
          <a:spcPct val="100000"/>
        </a:lnSpc>
        <a:spcBef>
          <a:spcPts val="600"/>
        </a:spcBef>
        <a:spcAft>
          <a:spcPts val="600"/>
        </a:spcAft>
        <a:buClr>
          <a:srgbClr val="6E267B"/>
        </a:buClr>
        <a:buFont typeface="Wingdings" panose="05000000000000000000" pitchFamily="2" charset="2"/>
        <a:buChar char="§"/>
        <a:defRPr lang="en-US" sz="1600" kern="1200" dirty="0" smtClean="0">
          <a:solidFill>
            <a:srgbClr val="4D4F53"/>
          </a:solidFill>
          <a:latin typeface="Arial" pitchFamily="34" charset="0"/>
          <a:ea typeface="+mn-ea"/>
          <a:cs typeface="Arial" pitchFamily="34" charset="0"/>
        </a:defRPr>
      </a:lvl2pPr>
      <a:lvl3pPr marL="457189" indent="-228594" algn="l" defTabSz="914377" rtl="0" eaLnBrk="1" latinLnBrk="0" hangingPunct="1">
        <a:lnSpc>
          <a:spcPct val="100000"/>
        </a:lnSpc>
        <a:spcBef>
          <a:spcPts val="600"/>
        </a:spcBef>
        <a:spcAft>
          <a:spcPts val="600"/>
        </a:spcAft>
        <a:buClr>
          <a:srgbClr val="6E267B"/>
        </a:buClr>
        <a:buSzPct val="90000"/>
        <a:buFont typeface="Wingdings" pitchFamily="2" charset="2"/>
        <a:buChar char=""/>
        <a:defRPr lang="en-US" sz="1400" kern="1200" dirty="0" smtClean="0">
          <a:solidFill>
            <a:srgbClr val="4D4F53"/>
          </a:solidFill>
          <a:latin typeface="Arial" pitchFamily="34" charset="0"/>
          <a:ea typeface="+mn-ea"/>
          <a:cs typeface="Arial" pitchFamily="34" charset="0"/>
        </a:defRPr>
      </a:lvl3pPr>
      <a:lvl4pPr marL="685783" indent="-230182" algn="l" defTabSz="914377" rtl="0" eaLnBrk="1" latinLnBrk="0" hangingPunct="1">
        <a:lnSpc>
          <a:spcPct val="100000"/>
        </a:lnSpc>
        <a:spcBef>
          <a:spcPts val="600"/>
        </a:spcBef>
        <a:spcAft>
          <a:spcPts val="600"/>
        </a:spcAft>
        <a:buClr>
          <a:srgbClr val="6E267B"/>
        </a:buClr>
        <a:buSzPct val="100000"/>
        <a:buFont typeface="Wingdings" pitchFamily="2" charset="2"/>
        <a:buChar char=""/>
        <a:defRPr lang="en-US" sz="1400" kern="1200" dirty="0" smtClean="0">
          <a:solidFill>
            <a:srgbClr val="4D4F53"/>
          </a:solidFill>
          <a:latin typeface="Arial" pitchFamily="34" charset="0"/>
          <a:ea typeface="+mn-ea"/>
          <a:cs typeface="Arial" pitchFamily="34" charset="0"/>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288">
          <p15:clr>
            <a:srgbClr val="F26B43"/>
          </p15:clr>
        </p15:guide>
        <p15:guide id="3" pos="547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9" Type="http://schemas.openxmlformats.org/officeDocument/2006/relationships/image" Target="../media/image63.png"/><Relationship Id="rId21" Type="http://schemas.openxmlformats.org/officeDocument/2006/relationships/image" Target="../media/image45.png"/><Relationship Id="rId34" Type="http://schemas.openxmlformats.org/officeDocument/2006/relationships/image" Target="../media/image58.png"/><Relationship Id="rId42" Type="http://schemas.openxmlformats.org/officeDocument/2006/relationships/image" Target="../media/image66.png"/><Relationship Id="rId7" Type="http://schemas.openxmlformats.org/officeDocument/2006/relationships/image" Target="../media/image31.png"/><Relationship Id="rId2" Type="http://schemas.openxmlformats.org/officeDocument/2006/relationships/notesSlide" Target="../notesSlides/notesSlide2.xml"/><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41" Type="http://schemas.openxmlformats.org/officeDocument/2006/relationships/image" Target="../media/image65.png"/><Relationship Id="rId1" Type="http://schemas.openxmlformats.org/officeDocument/2006/relationships/slideLayout" Target="../slideLayouts/slideLayout23.xml"/><Relationship Id="rId6" Type="http://schemas.openxmlformats.org/officeDocument/2006/relationships/image" Target="../media/image30.png"/><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37" Type="http://schemas.openxmlformats.org/officeDocument/2006/relationships/image" Target="../media/image61.png"/><Relationship Id="rId40" Type="http://schemas.openxmlformats.org/officeDocument/2006/relationships/image" Target="../media/image64.png"/><Relationship Id="rId5" Type="http://schemas.openxmlformats.org/officeDocument/2006/relationships/image" Target="../media/image29.png"/><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36" Type="http://schemas.openxmlformats.org/officeDocument/2006/relationships/image" Target="../media/image60.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png"/><Relationship Id="rId8" Type="http://schemas.openxmlformats.org/officeDocument/2006/relationships/image" Target="../media/image32.png"/><Relationship Id="rId3" Type="http://schemas.openxmlformats.org/officeDocument/2006/relationships/image" Target="../media/image27.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png"/><Relationship Id="rId38" Type="http://schemas.openxmlformats.org/officeDocument/2006/relationships/image" Target="../media/image6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9" Type="http://schemas.openxmlformats.org/officeDocument/2006/relationships/image" Target="../media/image63.png"/><Relationship Id="rId21" Type="http://schemas.openxmlformats.org/officeDocument/2006/relationships/image" Target="../media/image45.png"/><Relationship Id="rId34" Type="http://schemas.openxmlformats.org/officeDocument/2006/relationships/image" Target="../media/image58.png"/><Relationship Id="rId42" Type="http://schemas.openxmlformats.org/officeDocument/2006/relationships/image" Target="../media/image66.png"/><Relationship Id="rId7" Type="http://schemas.openxmlformats.org/officeDocument/2006/relationships/image" Target="../media/image31.png"/><Relationship Id="rId2" Type="http://schemas.openxmlformats.org/officeDocument/2006/relationships/notesSlide" Target="../notesSlides/notesSlide3.xml"/><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41" Type="http://schemas.openxmlformats.org/officeDocument/2006/relationships/image" Target="../media/image65.png"/><Relationship Id="rId1" Type="http://schemas.openxmlformats.org/officeDocument/2006/relationships/slideLayout" Target="../slideLayouts/slideLayout23.xml"/><Relationship Id="rId6" Type="http://schemas.openxmlformats.org/officeDocument/2006/relationships/image" Target="../media/image30.png"/><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37" Type="http://schemas.openxmlformats.org/officeDocument/2006/relationships/image" Target="../media/image61.png"/><Relationship Id="rId40" Type="http://schemas.openxmlformats.org/officeDocument/2006/relationships/image" Target="../media/image64.png"/><Relationship Id="rId5" Type="http://schemas.openxmlformats.org/officeDocument/2006/relationships/image" Target="../media/image29.png"/><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36" Type="http://schemas.openxmlformats.org/officeDocument/2006/relationships/image" Target="../media/image60.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png"/><Relationship Id="rId8" Type="http://schemas.openxmlformats.org/officeDocument/2006/relationships/image" Target="../media/image32.png"/><Relationship Id="rId3" Type="http://schemas.openxmlformats.org/officeDocument/2006/relationships/image" Target="../media/image27.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png"/><Relationship Id="rId38" Type="http://schemas.openxmlformats.org/officeDocument/2006/relationships/image" Target="../media/image62.png"/></Relationships>
</file>

<file path=ppt/slides/_rels/slide5.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9" Type="http://schemas.openxmlformats.org/officeDocument/2006/relationships/image" Target="../media/image63.png"/><Relationship Id="rId21" Type="http://schemas.openxmlformats.org/officeDocument/2006/relationships/image" Target="../media/image45.png"/><Relationship Id="rId34" Type="http://schemas.openxmlformats.org/officeDocument/2006/relationships/image" Target="../media/image58.png"/><Relationship Id="rId42" Type="http://schemas.openxmlformats.org/officeDocument/2006/relationships/image" Target="../media/image66.png"/><Relationship Id="rId7" Type="http://schemas.openxmlformats.org/officeDocument/2006/relationships/image" Target="../media/image31.png"/><Relationship Id="rId2" Type="http://schemas.openxmlformats.org/officeDocument/2006/relationships/notesSlide" Target="../notesSlides/notesSlide4.xml"/><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41" Type="http://schemas.openxmlformats.org/officeDocument/2006/relationships/image" Target="../media/image65.png"/><Relationship Id="rId1" Type="http://schemas.openxmlformats.org/officeDocument/2006/relationships/slideLayout" Target="../slideLayouts/slideLayout23.xml"/><Relationship Id="rId6" Type="http://schemas.openxmlformats.org/officeDocument/2006/relationships/image" Target="../media/image30.png"/><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37" Type="http://schemas.openxmlformats.org/officeDocument/2006/relationships/image" Target="../media/image61.png"/><Relationship Id="rId40" Type="http://schemas.openxmlformats.org/officeDocument/2006/relationships/image" Target="../media/image64.png"/><Relationship Id="rId5" Type="http://schemas.openxmlformats.org/officeDocument/2006/relationships/image" Target="../media/image29.png"/><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36" Type="http://schemas.openxmlformats.org/officeDocument/2006/relationships/image" Target="../media/image60.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png"/><Relationship Id="rId8" Type="http://schemas.openxmlformats.org/officeDocument/2006/relationships/image" Target="../media/image32.png"/><Relationship Id="rId3" Type="http://schemas.openxmlformats.org/officeDocument/2006/relationships/image" Target="../media/image27.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png"/><Relationship Id="rId38" Type="http://schemas.openxmlformats.org/officeDocument/2006/relationships/image" Target="../media/image62.png"/></Relationships>
</file>

<file path=ppt/slides/_rels/slide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4123" y="3118338"/>
            <a:ext cx="133643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Black" charset="0"/>
                <a:ea typeface="Arial Black" charset="0"/>
                <a:cs typeface="Arial Black" charset="0"/>
              </a:rPr>
              <a:t>1.</a:t>
            </a:r>
            <a:br>
              <a:rPr kumimoji="0" lang="en-US" sz="1800" b="1" i="0" u="none" strike="noStrike" kern="1200" cap="none" spc="0" normalizeH="0" baseline="0" noProof="0" dirty="0">
                <a:ln>
                  <a:noFill/>
                </a:ln>
                <a:solidFill>
                  <a:srgbClr val="FFFFFF"/>
                </a:solidFill>
                <a:effectLst/>
                <a:uLnTx/>
                <a:uFillTx/>
                <a:latin typeface="Arial Black" charset="0"/>
                <a:ea typeface="Arial Black" charset="0"/>
                <a:cs typeface="Arial Black" charset="0"/>
              </a:rPr>
            </a:br>
            <a:r>
              <a:rPr kumimoji="0" lang="en-US" sz="900" b="1" i="0" u="none" strike="noStrike" kern="1200" cap="none" spc="0" normalizeH="0" baseline="0" noProof="0" dirty="0">
                <a:ln>
                  <a:noFill/>
                </a:ln>
                <a:solidFill>
                  <a:srgbClr val="FFFFFF"/>
                </a:solidFill>
                <a:effectLst/>
                <a:uLnTx/>
                <a:uFillTx/>
                <a:latin typeface="Arial" panose="020B0604020202020204"/>
                <a:ea typeface="+mn-ea"/>
                <a:cs typeface="+mn-cs"/>
              </a:rPr>
              <a:t>Digital Transformation</a:t>
            </a:r>
            <a:endParaRPr kumimoji="0" lang="en-US" sz="9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6" name="TextBox 5"/>
          <p:cNvSpPr txBox="1"/>
          <p:nvPr/>
        </p:nvSpPr>
        <p:spPr>
          <a:xfrm>
            <a:off x="1230923" y="3708521"/>
            <a:ext cx="133643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Black" charset="0"/>
                <a:ea typeface="Arial Black" charset="0"/>
                <a:cs typeface="Arial Black" charset="0"/>
              </a:rPr>
              <a:t>3.</a:t>
            </a:r>
            <a:br>
              <a:rPr kumimoji="0" lang="en-US" sz="1800" b="1" i="0" u="none" strike="noStrike" kern="1200" cap="none" spc="0" normalizeH="0" baseline="0" noProof="0" dirty="0">
                <a:ln>
                  <a:noFill/>
                </a:ln>
                <a:solidFill>
                  <a:srgbClr val="FFFFFF"/>
                </a:solidFill>
                <a:effectLst/>
                <a:uLnTx/>
                <a:uFillTx/>
                <a:latin typeface="Arial Black" charset="0"/>
                <a:ea typeface="Arial Black" charset="0"/>
                <a:cs typeface="Arial Black" charset="0"/>
              </a:rPr>
            </a:br>
            <a:r>
              <a:rPr kumimoji="0" lang="en-US" sz="900" b="1" i="0" u="none" strike="noStrike" kern="1200" cap="none" spc="0" normalizeH="0" baseline="0" noProof="0" dirty="0">
                <a:ln>
                  <a:noFill/>
                </a:ln>
                <a:solidFill>
                  <a:srgbClr val="FFFFFF"/>
                </a:solidFill>
                <a:effectLst/>
                <a:uLnTx/>
                <a:uFillTx/>
                <a:latin typeface="Arial" panose="020B0604020202020204"/>
                <a:ea typeface="+mn-ea"/>
                <a:cs typeface="+mn-cs"/>
              </a:rPr>
              <a:t>Business Engagement</a:t>
            </a:r>
            <a:endParaRPr kumimoji="0" lang="en-US" sz="9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7" name="TextBox 6"/>
          <p:cNvSpPr txBox="1"/>
          <p:nvPr/>
        </p:nvSpPr>
        <p:spPr>
          <a:xfrm>
            <a:off x="2309446" y="4306398"/>
            <a:ext cx="133643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Black" charset="0"/>
                <a:ea typeface="Arial Black" charset="0"/>
                <a:cs typeface="Arial Black" charset="0"/>
              </a:rPr>
              <a:t>5.</a:t>
            </a:r>
            <a:br>
              <a:rPr kumimoji="0" lang="en-US" sz="1800" b="1" i="0" u="none" strike="noStrike" kern="1200" cap="none" spc="0" normalizeH="0" baseline="0" noProof="0" dirty="0">
                <a:ln>
                  <a:noFill/>
                </a:ln>
                <a:solidFill>
                  <a:srgbClr val="FFFFFF"/>
                </a:solidFill>
                <a:effectLst/>
                <a:uLnTx/>
                <a:uFillTx/>
                <a:latin typeface="Arial Black" charset="0"/>
                <a:ea typeface="Arial Black" charset="0"/>
                <a:cs typeface="Arial Black" charset="0"/>
              </a:rPr>
            </a:br>
            <a:r>
              <a:rPr kumimoji="0" lang="en-US" sz="900" b="1" i="0" u="none" strike="noStrike" kern="1200" cap="none" spc="0" normalizeH="0" baseline="0" noProof="0" dirty="0">
                <a:ln>
                  <a:noFill/>
                </a:ln>
                <a:solidFill>
                  <a:srgbClr val="FFFFFF"/>
                </a:solidFill>
                <a:effectLst/>
                <a:uLnTx/>
                <a:uFillTx/>
                <a:latin typeface="Arial" panose="020B0604020202020204"/>
                <a:ea typeface="+mn-ea"/>
                <a:cs typeface="+mn-cs"/>
              </a:rPr>
              <a:t>Operational</a:t>
            </a:r>
            <a:br>
              <a:rPr kumimoji="0" lang="en-US" sz="900" b="1"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US" sz="900" b="1" i="0" u="none" strike="noStrike" kern="1200" cap="none" spc="0" normalizeH="0" baseline="0" noProof="0" dirty="0">
                <a:ln>
                  <a:noFill/>
                </a:ln>
                <a:solidFill>
                  <a:srgbClr val="FFFFFF"/>
                </a:solidFill>
                <a:effectLst/>
                <a:uLnTx/>
                <a:uFillTx/>
                <a:latin typeface="Arial" panose="020B0604020202020204"/>
                <a:ea typeface="+mn-ea"/>
                <a:cs typeface="+mn-cs"/>
              </a:rPr>
              <a:t>Excellence</a:t>
            </a:r>
            <a:endParaRPr kumimoji="0" lang="en-US" sz="9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8" name="TextBox 7"/>
          <p:cNvSpPr txBox="1"/>
          <p:nvPr/>
        </p:nvSpPr>
        <p:spPr>
          <a:xfrm>
            <a:off x="1242646" y="4849687"/>
            <a:ext cx="133643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Black" charset="0"/>
                <a:ea typeface="Arial Black" charset="0"/>
                <a:cs typeface="Arial Black" charset="0"/>
              </a:rPr>
              <a:t>4.</a:t>
            </a:r>
            <a:br>
              <a:rPr kumimoji="0" lang="en-US" sz="1800" b="1" i="0" u="none" strike="noStrike" kern="1200" cap="none" spc="0" normalizeH="0" baseline="0" noProof="0" dirty="0">
                <a:ln>
                  <a:noFill/>
                </a:ln>
                <a:solidFill>
                  <a:srgbClr val="FFFFFF"/>
                </a:solidFill>
                <a:effectLst/>
                <a:uLnTx/>
                <a:uFillTx/>
                <a:latin typeface="Arial Black" charset="0"/>
                <a:ea typeface="Arial Black" charset="0"/>
                <a:cs typeface="Arial Black" charset="0"/>
              </a:rPr>
            </a:br>
            <a:r>
              <a:rPr kumimoji="0" lang="en-US" sz="900" b="1" i="0" u="none" strike="noStrike" kern="1200" cap="none" spc="0" normalizeH="0" baseline="0" noProof="0" dirty="0">
                <a:ln>
                  <a:noFill/>
                </a:ln>
                <a:solidFill>
                  <a:srgbClr val="FFFFFF"/>
                </a:solidFill>
                <a:effectLst/>
                <a:uLnTx/>
                <a:uFillTx/>
                <a:latin typeface="Arial" panose="020B0604020202020204"/>
                <a:ea typeface="+mn-ea"/>
                <a:cs typeface="+mn-cs"/>
              </a:rPr>
              <a:t>Delivery</a:t>
            </a:r>
            <a:br>
              <a:rPr kumimoji="0" lang="en-US" sz="900" b="1"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US" sz="900" b="1" i="0" u="none" strike="noStrike" kern="1200" cap="none" spc="0" normalizeH="0" baseline="0" noProof="0" dirty="0">
                <a:ln>
                  <a:noFill/>
                </a:ln>
                <a:solidFill>
                  <a:srgbClr val="FFFFFF"/>
                </a:solidFill>
                <a:effectLst/>
                <a:uLnTx/>
                <a:uFillTx/>
                <a:latin typeface="Arial" panose="020B0604020202020204"/>
                <a:ea typeface="+mn-ea"/>
                <a:cs typeface="+mn-cs"/>
              </a:rPr>
              <a:t>of Projects</a:t>
            </a:r>
            <a:endParaRPr kumimoji="0" lang="en-US" sz="9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9" name="TextBox 8"/>
          <p:cNvSpPr txBox="1"/>
          <p:nvPr/>
        </p:nvSpPr>
        <p:spPr>
          <a:xfrm>
            <a:off x="164123" y="4310426"/>
            <a:ext cx="133643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Black" charset="0"/>
                <a:ea typeface="Arial Black" charset="0"/>
                <a:cs typeface="Arial Black" charset="0"/>
              </a:rPr>
              <a:t>2.</a:t>
            </a:r>
            <a:br>
              <a:rPr kumimoji="0" lang="en-US" sz="1800" b="1" i="0" u="none" strike="noStrike" kern="1200" cap="none" spc="0" normalizeH="0" baseline="0" noProof="0" dirty="0">
                <a:ln>
                  <a:noFill/>
                </a:ln>
                <a:solidFill>
                  <a:srgbClr val="FFFFFF"/>
                </a:solidFill>
                <a:effectLst/>
                <a:uLnTx/>
                <a:uFillTx/>
                <a:latin typeface="Arial Black" charset="0"/>
                <a:ea typeface="Arial Black" charset="0"/>
                <a:cs typeface="Arial Black" charset="0"/>
              </a:rPr>
            </a:br>
            <a:r>
              <a:rPr kumimoji="0" lang="en-US" sz="900" b="1" i="0" u="none" strike="noStrike" kern="1200" cap="none" spc="0" normalizeH="0" baseline="0" noProof="0" dirty="0">
                <a:ln>
                  <a:noFill/>
                </a:ln>
                <a:solidFill>
                  <a:srgbClr val="FFFFFF"/>
                </a:solidFill>
                <a:effectLst/>
                <a:uLnTx/>
                <a:uFillTx/>
                <a:latin typeface="Arial" panose="020B0604020202020204"/>
                <a:ea typeface="+mn-ea"/>
                <a:cs typeface="+mn-cs"/>
              </a:rPr>
              <a:t>Technical </a:t>
            </a:r>
            <a:br>
              <a:rPr kumimoji="0" lang="en-US" sz="900" b="1"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US" sz="900" b="1" i="0" u="none" strike="noStrike" kern="1200" cap="none" spc="0" normalizeH="0" baseline="0" noProof="0" dirty="0">
                <a:ln>
                  <a:noFill/>
                </a:ln>
                <a:solidFill>
                  <a:srgbClr val="FFFFFF"/>
                </a:solidFill>
                <a:effectLst/>
                <a:uLnTx/>
                <a:uFillTx/>
                <a:latin typeface="Arial" panose="020B0604020202020204"/>
                <a:ea typeface="+mn-ea"/>
                <a:cs typeface="+mn-cs"/>
              </a:rPr>
              <a:t>Agility</a:t>
            </a:r>
            <a:endParaRPr kumimoji="0" lang="en-US" sz="9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nvGrpSpPr>
          <p:cNvPr id="10" name="Group 9"/>
          <p:cNvGrpSpPr>
            <a:grpSpLocks noChangeAspect="1"/>
          </p:cNvGrpSpPr>
          <p:nvPr/>
        </p:nvGrpSpPr>
        <p:grpSpPr>
          <a:xfrm>
            <a:off x="3150800" y="4323203"/>
            <a:ext cx="248891" cy="264566"/>
            <a:chOff x="4932998" y="543334"/>
            <a:chExt cx="542925" cy="576262"/>
          </a:xfrm>
          <a:solidFill>
            <a:schemeClr val="bg1"/>
          </a:solidFill>
        </p:grpSpPr>
        <p:sp>
          <p:nvSpPr>
            <p:cNvPr id="11" name="Freeform 10"/>
            <p:cNvSpPr>
              <a:spLocks noChangeArrowheads="1"/>
            </p:cNvSpPr>
            <p:nvPr/>
          </p:nvSpPr>
          <p:spPr bwMode="auto">
            <a:xfrm>
              <a:off x="5139373" y="760821"/>
              <a:ext cx="336550" cy="358775"/>
            </a:xfrm>
            <a:custGeom>
              <a:avLst/>
              <a:gdLst>
                <a:gd name="T0" fmla="*/ 633 w 936"/>
                <a:gd name="T1" fmla="*/ 514 h 997"/>
                <a:gd name="T2" fmla="*/ 935 w 936"/>
                <a:gd name="T3" fmla="*/ 362 h 997"/>
                <a:gd name="T4" fmla="*/ 0 w 936"/>
                <a:gd name="T5" fmla="*/ 0 h 997"/>
                <a:gd name="T6" fmla="*/ 332 w 936"/>
                <a:gd name="T7" fmla="*/ 996 h 997"/>
                <a:gd name="T8" fmla="*/ 482 w 936"/>
                <a:gd name="T9" fmla="*/ 694 h 997"/>
                <a:gd name="T10" fmla="*/ 784 w 936"/>
                <a:gd name="T11" fmla="*/ 996 h 997"/>
                <a:gd name="T12" fmla="*/ 935 w 936"/>
                <a:gd name="T13" fmla="*/ 815 h 997"/>
                <a:gd name="T14" fmla="*/ 633 w 936"/>
                <a:gd name="T15" fmla="*/ 514 h 9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6" h="997">
                  <a:moveTo>
                    <a:pt x="633" y="514"/>
                  </a:moveTo>
                  <a:lnTo>
                    <a:pt x="935" y="362"/>
                  </a:lnTo>
                  <a:lnTo>
                    <a:pt x="0" y="0"/>
                  </a:lnTo>
                  <a:lnTo>
                    <a:pt x="332" y="996"/>
                  </a:lnTo>
                  <a:lnTo>
                    <a:pt x="482" y="694"/>
                  </a:lnTo>
                  <a:lnTo>
                    <a:pt x="784" y="996"/>
                  </a:lnTo>
                  <a:lnTo>
                    <a:pt x="935" y="815"/>
                  </a:lnTo>
                  <a:lnTo>
                    <a:pt x="633" y="51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12" name="Freeform 11"/>
            <p:cNvSpPr>
              <a:spLocks noChangeArrowheads="1"/>
            </p:cNvSpPr>
            <p:nvPr/>
          </p:nvSpPr>
          <p:spPr bwMode="auto">
            <a:xfrm>
              <a:off x="5204460" y="608421"/>
              <a:ext cx="109538" cy="109538"/>
            </a:xfrm>
            <a:custGeom>
              <a:avLst/>
              <a:gdLst>
                <a:gd name="T0" fmla="*/ 61 w 303"/>
                <a:gd name="T1" fmla="*/ 302 h 303"/>
                <a:gd name="T2" fmla="*/ 61 w 303"/>
                <a:gd name="T3" fmla="*/ 302 h 303"/>
                <a:gd name="T4" fmla="*/ 273 w 303"/>
                <a:gd name="T5" fmla="*/ 60 h 303"/>
                <a:gd name="T6" fmla="*/ 273 w 303"/>
                <a:gd name="T7" fmla="*/ 0 h 303"/>
                <a:gd name="T8" fmla="*/ 242 w 303"/>
                <a:gd name="T9" fmla="*/ 0 h 303"/>
                <a:gd name="T10" fmla="*/ 212 w 303"/>
                <a:gd name="T11" fmla="*/ 0 h 303"/>
                <a:gd name="T12" fmla="*/ 0 w 303"/>
                <a:gd name="T13" fmla="*/ 242 h 303"/>
                <a:gd name="T14" fmla="*/ 0 w 303"/>
                <a:gd name="T15" fmla="*/ 302 h 303"/>
                <a:gd name="T16" fmla="*/ 61 w 303"/>
                <a:gd name="T17" fmla="*/ 30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3">
                  <a:moveTo>
                    <a:pt x="61" y="302"/>
                  </a:moveTo>
                  <a:lnTo>
                    <a:pt x="61" y="302"/>
                  </a:lnTo>
                  <a:cubicBezTo>
                    <a:pt x="273" y="60"/>
                    <a:pt x="273" y="60"/>
                    <a:pt x="273" y="60"/>
                  </a:cubicBezTo>
                  <a:cubicBezTo>
                    <a:pt x="302" y="60"/>
                    <a:pt x="302" y="30"/>
                    <a:pt x="273" y="0"/>
                  </a:cubicBezTo>
                  <a:cubicBezTo>
                    <a:pt x="273" y="0"/>
                    <a:pt x="273" y="0"/>
                    <a:pt x="242" y="0"/>
                  </a:cubicBezTo>
                  <a:cubicBezTo>
                    <a:pt x="242" y="0"/>
                    <a:pt x="242" y="0"/>
                    <a:pt x="212" y="0"/>
                  </a:cubicBezTo>
                  <a:cubicBezTo>
                    <a:pt x="0" y="242"/>
                    <a:pt x="0" y="242"/>
                    <a:pt x="0" y="242"/>
                  </a:cubicBezTo>
                  <a:cubicBezTo>
                    <a:pt x="0" y="272"/>
                    <a:pt x="0" y="272"/>
                    <a:pt x="0" y="302"/>
                  </a:cubicBezTo>
                  <a:cubicBezTo>
                    <a:pt x="31" y="302"/>
                    <a:pt x="31" y="302"/>
                    <a:pt x="61" y="30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13" name="Freeform 12"/>
            <p:cNvSpPr>
              <a:spLocks noChangeArrowheads="1"/>
            </p:cNvSpPr>
            <p:nvPr/>
          </p:nvSpPr>
          <p:spPr bwMode="auto">
            <a:xfrm>
              <a:off x="4932998" y="760821"/>
              <a:ext cx="152400" cy="33338"/>
            </a:xfrm>
            <a:custGeom>
              <a:avLst/>
              <a:gdLst>
                <a:gd name="T0" fmla="*/ 422 w 423"/>
                <a:gd name="T1" fmla="*/ 31 h 92"/>
                <a:gd name="T2" fmla="*/ 422 w 423"/>
                <a:gd name="T3" fmla="*/ 31 h 92"/>
                <a:gd name="T4" fmla="*/ 392 w 423"/>
                <a:gd name="T5" fmla="*/ 0 h 92"/>
                <a:gd name="T6" fmla="*/ 61 w 423"/>
                <a:gd name="T7" fmla="*/ 0 h 92"/>
                <a:gd name="T8" fmla="*/ 0 w 423"/>
                <a:gd name="T9" fmla="*/ 31 h 92"/>
                <a:gd name="T10" fmla="*/ 61 w 423"/>
                <a:gd name="T11" fmla="*/ 91 h 92"/>
                <a:gd name="T12" fmla="*/ 392 w 423"/>
                <a:gd name="T13" fmla="*/ 91 h 92"/>
                <a:gd name="T14" fmla="*/ 422 w 423"/>
                <a:gd name="T15" fmla="*/ 31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3" h="92">
                  <a:moveTo>
                    <a:pt x="422" y="31"/>
                  </a:moveTo>
                  <a:lnTo>
                    <a:pt x="422" y="31"/>
                  </a:lnTo>
                  <a:cubicBezTo>
                    <a:pt x="422" y="0"/>
                    <a:pt x="422" y="0"/>
                    <a:pt x="392" y="0"/>
                  </a:cubicBezTo>
                  <a:cubicBezTo>
                    <a:pt x="61" y="0"/>
                    <a:pt x="61" y="0"/>
                    <a:pt x="61" y="0"/>
                  </a:cubicBezTo>
                  <a:cubicBezTo>
                    <a:pt x="30" y="0"/>
                    <a:pt x="0" y="0"/>
                    <a:pt x="0" y="31"/>
                  </a:cubicBezTo>
                  <a:cubicBezTo>
                    <a:pt x="0" y="61"/>
                    <a:pt x="30" y="91"/>
                    <a:pt x="61" y="91"/>
                  </a:cubicBezTo>
                  <a:cubicBezTo>
                    <a:pt x="392" y="91"/>
                    <a:pt x="392" y="91"/>
                    <a:pt x="392" y="91"/>
                  </a:cubicBezTo>
                  <a:cubicBezTo>
                    <a:pt x="422" y="91"/>
                    <a:pt x="422" y="61"/>
                    <a:pt x="422" y="3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14" name="Freeform 13"/>
            <p:cNvSpPr>
              <a:spLocks noChangeArrowheads="1"/>
            </p:cNvSpPr>
            <p:nvPr/>
          </p:nvSpPr>
          <p:spPr bwMode="auto">
            <a:xfrm>
              <a:off x="5139373" y="543334"/>
              <a:ext cx="22225" cy="163512"/>
            </a:xfrm>
            <a:custGeom>
              <a:avLst/>
              <a:gdLst>
                <a:gd name="T0" fmla="*/ 30 w 61"/>
                <a:gd name="T1" fmla="*/ 453 h 454"/>
                <a:gd name="T2" fmla="*/ 30 w 61"/>
                <a:gd name="T3" fmla="*/ 453 h 454"/>
                <a:gd name="T4" fmla="*/ 60 w 61"/>
                <a:gd name="T5" fmla="*/ 423 h 454"/>
                <a:gd name="T6" fmla="*/ 60 w 61"/>
                <a:gd name="T7" fmla="*/ 31 h 454"/>
                <a:gd name="T8" fmla="*/ 30 w 61"/>
                <a:gd name="T9" fmla="*/ 0 h 454"/>
                <a:gd name="T10" fmla="*/ 0 w 61"/>
                <a:gd name="T11" fmla="*/ 31 h 454"/>
                <a:gd name="T12" fmla="*/ 0 w 61"/>
                <a:gd name="T13" fmla="*/ 423 h 454"/>
                <a:gd name="T14" fmla="*/ 30 w 61"/>
                <a:gd name="T15" fmla="*/ 453 h 4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454">
                  <a:moveTo>
                    <a:pt x="30" y="453"/>
                  </a:moveTo>
                  <a:lnTo>
                    <a:pt x="30" y="453"/>
                  </a:lnTo>
                  <a:cubicBezTo>
                    <a:pt x="60" y="453"/>
                    <a:pt x="60" y="423"/>
                    <a:pt x="60" y="423"/>
                  </a:cubicBezTo>
                  <a:cubicBezTo>
                    <a:pt x="60" y="31"/>
                    <a:pt x="60" y="31"/>
                    <a:pt x="60" y="31"/>
                  </a:cubicBezTo>
                  <a:cubicBezTo>
                    <a:pt x="60" y="31"/>
                    <a:pt x="60" y="0"/>
                    <a:pt x="30" y="0"/>
                  </a:cubicBezTo>
                  <a:cubicBezTo>
                    <a:pt x="0" y="0"/>
                    <a:pt x="0" y="31"/>
                    <a:pt x="0" y="31"/>
                  </a:cubicBezTo>
                  <a:cubicBezTo>
                    <a:pt x="0" y="423"/>
                    <a:pt x="0" y="423"/>
                    <a:pt x="0" y="423"/>
                  </a:cubicBezTo>
                  <a:cubicBezTo>
                    <a:pt x="0" y="423"/>
                    <a:pt x="0" y="453"/>
                    <a:pt x="30" y="45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15" name="Freeform 14"/>
            <p:cNvSpPr>
              <a:spLocks noChangeArrowheads="1"/>
            </p:cNvSpPr>
            <p:nvPr/>
          </p:nvSpPr>
          <p:spPr bwMode="auto">
            <a:xfrm>
              <a:off x="4998085" y="825909"/>
              <a:ext cx="107950" cy="120650"/>
            </a:xfrm>
            <a:custGeom>
              <a:avLst/>
              <a:gdLst>
                <a:gd name="T0" fmla="*/ 241 w 302"/>
                <a:gd name="T1" fmla="*/ 0 h 333"/>
                <a:gd name="T2" fmla="*/ 241 w 302"/>
                <a:gd name="T3" fmla="*/ 0 h 333"/>
                <a:gd name="T4" fmla="*/ 211 w 302"/>
                <a:gd name="T5" fmla="*/ 29 h 333"/>
                <a:gd name="T6" fmla="*/ 0 w 302"/>
                <a:gd name="T7" fmla="*/ 241 h 333"/>
                <a:gd name="T8" fmla="*/ 0 w 302"/>
                <a:gd name="T9" fmla="*/ 301 h 333"/>
                <a:gd name="T10" fmla="*/ 60 w 302"/>
                <a:gd name="T11" fmla="*/ 301 h 333"/>
                <a:gd name="T12" fmla="*/ 271 w 302"/>
                <a:gd name="T13" fmla="*/ 59 h 333"/>
                <a:gd name="T14" fmla="*/ 271 w 302"/>
                <a:gd name="T15" fmla="*/ 29 h 333"/>
                <a:gd name="T16" fmla="*/ 241 w 302"/>
                <a:gd name="T17"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333">
                  <a:moveTo>
                    <a:pt x="241" y="0"/>
                  </a:moveTo>
                  <a:lnTo>
                    <a:pt x="241" y="0"/>
                  </a:lnTo>
                  <a:cubicBezTo>
                    <a:pt x="241" y="0"/>
                    <a:pt x="241" y="0"/>
                    <a:pt x="211" y="29"/>
                  </a:cubicBezTo>
                  <a:cubicBezTo>
                    <a:pt x="0" y="241"/>
                    <a:pt x="0" y="241"/>
                    <a:pt x="0" y="241"/>
                  </a:cubicBezTo>
                  <a:cubicBezTo>
                    <a:pt x="0" y="271"/>
                    <a:pt x="0" y="301"/>
                    <a:pt x="0" y="301"/>
                  </a:cubicBezTo>
                  <a:cubicBezTo>
                    <a:pt x="30" y="332"/>
                    <a:pt x="60" y="332"/>
                    <a:pt x="60" y="301"/>
                  </a:cubicBezTo>
                  <a:cubicBezTo>
                    <a:pt x="271" y="59"/>
                    <a:pt x="271" y="59"/>
                    <a:pt x="271" y="59"/>
                  </a:cubicBezTo>
                  <a:cubicBezTo>
                    <a:pt x="301" y="59"/>
                    <a:pt x="301" y="29"/>
                    <a:pt x="271" y="29"/>
                  </a:cubicBezTo>
                  <a:cubicBezTo>
                    <a:pt x="271" y="0"/>
                    <a:pt x="271" y="0"/>
                    <a:pt x="24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16" name="Freeform 15"/>
            <p:cNvSpPr>
              <a:spLocks noChangeArrowheads="1"/>
            </p:cNvSpPr>
            <p:nvPr/>
          </p:nvSpPr>
          <p:spPr bwMode="auto">
            <a:xfrm>
              <a:off x="4998085" y="608421"/>
              <a:ext cx="107950" cy="109538"/>
            </a:xfrm>
            <a:custGeom>
              <a:avLst/>
              <a:gdLst>
                <a:gd name="T0" fmla="*/ 60 w 302"/>
                <a:gd name="T1" fmla="*/ 0 h 303"/>
                <a:gd name="T2" fmla="*/ 60 w 302"/>
                <a:gd name="T3" fmla="*/ 0 h 303"/>
                <a:gd name="T4" fmla="*/ 30 w 302"/>
                <a:gd name="T5" fmla="*/ 0 h 303"/>
                <a:gd name="T6" fmla="*/ 0 w 302"/>
                <a:gd name="T7" fmla="*/ 0 h 303"/>
                <a:gd name="T8" fmla="*/ 0 w 302"/>
                <a:gd name="T9" fmla="*/ 60 h 303"/>
                <a:gd name="T10" fmla="*/ 211 w 302"/>
                <a:gd name="T11" fmla="*/ 302 h 303"/>
                <a:gd name="T12" fmla="*/ 271 w 302"/>
                <a:gd name="T13" fmla="*/ 302 h 303"/>
                <a:gd name="T14" fmla="*/ 271 w 302"/>
                <a:gd name="T15" fmla="*/ 242 h 303"/>
                <a:gd name="T16" fmla="*/ 60 w 302"/>
                <a:gd name="T17"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303">
                  <a:moveTo>
                    <a:pt x="60" y="0"/>
                  </a:moveTo>
                  <a:lnTo>
                    <a:pt x="60" y="0"/>
                  </a:lnTo>
                  <a:lnTo>
                    <a:pt x="30" y="0"/>
                  </a:lnTo>
                  <a:lnTo>
                    <a:pt x="0" y="0"/>
                  </a:lnTo>
                  <a:cubicBezTo>
                    <a:pt x="0" y="30"/>
                    <a:pt x="0" y="60"/>
                    <a:pt x="0" y="60"/>
                  </a:cubicBezTo>
                  <a:cubicBezTo>
                    <a:pt x="211" y="302"/>
                    <a:pt x="211" y="302"/>
                    <a:pt x="211" y="302"/>
                  </a:cubicBezTo>
                  <a:cubicBezTo>
                    <a:pt x="241" y="302"/>
                    <a:pt x="271" y="302"/>
                    <a:pt x="271" y="302"/>
                  </a:cubicBezTo>
                  <a:cubicBezTo>
                    <a:pt x="301" y="272"/>
                    <a:pt x="301" y="272"/>
                    <a:pt x="271" y="242"/>
                  </a:cubicBezTo>
                  <a:lnTo>
                    <a:pt x="6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grpSp>
      <p:grpSp>
        <p:nvGrpSpPr>
          <p:cNvPr id="18" name="Group 17"/>
          <p:cNvGrpSpPr>
            <a:grpSpLocks noChangeAspect="1"/>
          </p:cNvGrpSpPr>
          <p:nvPr/>
        </p:nvGrpSpPr>
        <p:grpSpPr>
          <a:xfrm>
            <a:off x="2060555" y="4908286"/>
            <a:ext cx="248891" cy="264566"/>
            <a:chOff x="4932998" y="543334"/>
            <a:chExt cx="542925" cy="576262"/>
          </a:xfrm>
          <a:solidFill>
            <a:schemeClr val="bg1"/>
          </a:solidFill>
        </p:grpSpPr>
        <p:sp>
          <p:nvSpPr>
            <p:cNvPr id="19" name="Freeform 18"/>
            <p:cNvSpPr>
              <a:spLocks noChangeArrowheads="1"/>
            </p:cNvSpPr>
            <p:nvPr/>
          </p:nvSpPr>
          <p:spPr bwMode="auto">
            <a:xfrm>
              <a:off x="5139373" y="760821"/>
              <a:ext cx="336550" cy="358775"/>
            </a:xfrm>
            <a:custGeom>
              <a:avLst/>
              <a:gdLst>
                <a:gd name="T0" fmla="*/ 633 w 936"/>
                <a:gd name="T1" fmla="*/ 514 h 997"/>
                <a:gd name="T2" fmla="*/ 935 w 936"/>
                <a:gd name="T3" fmla="*/ 362 h 997"/>
                <a:gd name="T4" fmla="*/ 0 w 936"/>
                <a:gd name="T5" fmla="*/ 0 h 997"/>
                <a:gd name="T6" fmla="*/ 332 w 936"/>
                <a:gd name="T7" fmla="*/ 996 h 997"/>
                <a:gd name="T8" fmla="*/ 482 w 936"/>
                <a:gd name="T9" fmla="*/ 694 h 997"/>
                <a:gd name="T10" fmla="*/ 784 w 936"/>
                <a:gd name="T11" fmla="*/ 996 h 997"/>
                <a:gd name="T12" fmla="*/ 935 w 936"/>
                <a:gd name="T13" fmla="*/ 815 h 997"/>
                <a:gd name="T14" fmla="*/ 633 w 936"/>
                <a:gd name="T15" fmla="*/ 514 h 9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6" h="997">
                  <a:moveTo>
                    <a:pt x="633" y="514"/>
                  </a:moveTo>
                  <a:lnTo>
                    <a:pt x="935" y="362"/>
                  </a:lnTo>
                  <a:lnTo>
                    <a:pt x="0" y="0"/>
                  </a:lnTo>
                  <a:lnTo>
                    <a:pt x="332" y="996"/>
                  </a:lnTo>
                  <a:lnTo>
                    <a:pt x="482" y="694"/>
                  </a:lnTo>
                  <a:lnTo>
                    <a:pt x="784" y="996"/>
                  </a:lnTo>
                  <a:lnTo>
                    <a:pt x="935" y="815"/>
                  </a:lnTo>
                  <a:lnTo>
                    <a:pt x="633" y="51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20" name="Freeform 19"/>
            <p:cNvSpPr>
              <a:spLocks noChangeArrowheads="1"/>
            </p:cNvSpPr>
            <p:nvPr/>
          </p:nvSpPr>
          <p:spPr bwMode="auto">
            <a:xfrm>
              <a:off x="5204460" y="608421"/>
              <a:ext cx="109538" cy="109538"/>
            </a:xfrm>
            <a:custGeom>
              <a:avLst/>
              <a:gdLst>
                <a:gd name="T0" fmla="*/ 61 w 303"/>
                <a:gd name="T1" fmla="*/ 302 h 303"/>
                <a:gd name="T2" fmla="*/ 61 w 303"/>
                <a:gd name="T3" fmla="*/ 302 h 303"/>
                <a:gd name="T4" fmla="*/ 273 w 303"/>
                <a:gd name="T5" fmla="*/ 60 h 303"/>
                <a:gd name="T6" fmla="*/ 273 w 303"/>
                <a:gd name="T7" fmla="*/ 0 h 303"/>
                <a:gd name="T8" fmla="*/ 242 w 303"/>
                <a:gd name="T9" fmla="*/ 0 h 303"/>
                <a:gd name="T10" fmla="*/ 212 w 303"/>
                <a:gd name="T11" fmla="*/ 0 h 303"/>
                <a:gd name="T12" fmla="*/ 0 w 303"/>
                <a:gd name="T13" fmla="*/ 242 h 303"/>
                <a:gd name="T14" fmla="*/ 0 w 303"/>
                <a:gd name="T15" fmla="*/ 302 h 303"/>
                <a:gd name="T16" fmla="*/ 61 w 303"/>
                <a:gd name="T17" fmla="*/ 30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3">
                  <a:moveTo>
                    <a:pt x="61" y="302"/>
                  </a:moveTo>
                  <a:lnTo>
                    <a:pt x="61" y="302"/>
                  </a:lnTo>
                  <a:cubicBezTo>
                    <a:pt x="273" y="60"/>
                    <a:pt x="273" y="60"/>
                    <a:pt x="273" y="60"/>
                  </a:cubicBezTo>
                  <a:cubicBezTo>
                    <a:pt x="302" y="60"/>
                    <a:pt x="302" y="30"/>
                    <a:pt x="273" y="0"/>
                  </a:cubicBezTo>
                  <a:cubicBezTo>
                    <a:pt x="273" y="0"/>
                    <a:pt x="273" y="0"/>
                    <a:pt x="242" y="0"/>
                  </a:cubicBezTo>
                  <a:cubicBezTo>
                    <a:pt x="242" y="0"/>
                    <a:pt x="242" y="0"/>
                    <a:pt x="212" y="0"/>
                  </a:cubicBezTo>
                  <a:cubicBezTo>
                    <a:pt x="0" y="242"/>
                    <a:pt x="0" y="242"/>
                    <a:pt x="0" y="242"/>
                  </a:cubicBezTo>
                  <a:cubicBezTo>
                    <a:pt x="0" y="272"/>
                    <a:pt x="0" y="272"/>
                    <a:pt x="0" y="302"/>
                  </a:cubicBezTo>
                  <a:cubicBezTo>
                    <a:pt x="31" y="302"/>
                    <a:pt x="31" y="302"/>
                    <a:pt x="61" y="30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21" name="Freeform 20"/>
            <p:cNvSpPr>
              <a:spLocks noChangeArrowheads="1"/>
            </p:cNvSpPr>
            <p:nvPr/>
          </p:nvSpPr>
          <p:spPr bwMode="auto">
            <a:xfrm>
              <a:off x="4932998" y="760821"/>
              <a:ext cx="152400" cy="33338"/>
            </a:xfrm>
            <a:custGeom>
              <a:avLst/>
              <a:gdLst>
                <a:gd name="T0" fmla="*/ 422 w 423"/>
                <a:gd name="T1" fmla="*/ 31 h 92"/>
                <a:gd name="T2" fmla="*/ 422 w 423"/>
                <a:gd name="T3" fmla="*/ 31 h 92"/>
                <a:gd name="T4" fmla="*/ 392 w 423"/>
                <a:gd name="T5" fmla="*/ 0 h 92"/>
                <a:gd name="T6" fmla="*/ 61 w 423"/>
                <a:gd name="T7" fmla="*/ 0 h 92"/>
                <a:gd name="T8" fmla="*/ 0 w 423"/>
                <a:gd name="T9" fmla="*/ 31 h 92"/>
                <a:gd name="T10" fmla="*/ 61 w 423"/>
                <a:gd name="T11" fmla="*/ 91 h 92"/>
                <a:gd name="T12" fmla="*/ 392 w 423"/>
                <a:gd name="T13" fmla="*/ 91 h 92"/>
                <a:gd name="T14" fmla="*/ 422 w 423"/>
                <a:gd name="T15" fmla="*/ 31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3" h="92">
                  <a:moveTo>
                    <a:pt x="422" y="31"/>
                  </a:moveTo>
                  <a:lnTo>
                    <a:pt x="422" y="31"/>
                  </a:lnTo>
                  <a:cubicBezTo>
                    <a:pt x="422" y="0"/>
                    <a:pt x="422" y="0"/>
                    <a:pt x="392" y="0"/>
                  </a:cubicBezTo>
                  <a:cubicBezTo>
                    <a:pt x="61" y="0"/>
                    <a:pt x="61" y="0"/>
                    <a:pt x="61" y="0"/>
                  </a:cubicBezTo>
                  <a:cubicBezTo>
                    <a:pt x="30" y="0"/>
                    <a:pt x="0" y="0"/>
                    <a:pt x="0" y="31"/>
                  </a:cubicBezTo>
                  <a:cubicBezTo>
                    <a:pt x="0" y="61"/>
                    <a:pt x="30" y="91"/>
                    <a:pt x="61" y="91"/>
                  </a:cubicBezTo>
                  <a:cubicBezTo>
                    <a:pt x="392" y="91"/>
                    <a:pt x="392" y="91"/>
                    <a:pt x="392" y="91"/>
                  </a:cubicBezTo>
                  <a:cubicBezTo>
                    <a:pt x="422" y="91"/>
                    <a:pt x="422" y="61"/>
                    <a:pt x="422" y="3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22" name="Freeform 21"/>
            <p:cNvSpPr>
              <a:spLocks noChangeArrowheads="1"/>
            </p:cNvSpPr>
            <p:nvPr/>
          </p:nvSpPr>
          <p:spPr bwMode="auto">
            <a:xfrm>
              <a:off x="5139373" y="543334"/>
              <a:ext cx="22225" cy="163512"/>
            </a:xfrm>
            <a:custGeom>
              <a:avLst/>
              <a:gdLst>
                <a:gd name="T0" fmla="*/ 30 w 61"/>
                <a:gd name="T1" fmla="*/ 453 h 454"/>
                <a:gd name="T2" fmla="*/ 30 w 61"/>
                <a:gd name="T3" fmla="*/ 453 h 454"/>
                <a:gd name="T4" fmla="*/ 60 w 61"/>
                <a:gd name="T5" fmla="*/ 423 h 454"/>
                <a:gd name="T6" fmla="*/ 60 w 61"/>
                <a:gd name="T7" fmla="*/ 31 h 454"/>
                <a:gd name="T8" fmla="*/ 30 w 61"/>
                <a:gd name="T9" fmla="*/ 0 h 454"/>
                <a:gd name="T10" fmla="*/ 0 w 61"/>
                <a:gd name="T11" fmla="*/ 31 h 454"/>
                <a:gd name="T12" fmla="*/ 0 w 61"/>
                <a:gd name="T13" fmla="*/ 423 h 454"/>
                <a:gd name="T14" fmla="*/ 30 w 61"/>
                <a:gd name="T15" fmla="*/ 453 h 4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454">
                  <a:moveTo>
                    <a:pt x="30" y="453"/>
                  </a:moveTo>
                  <a:lnTo>
                    <a:pt x="30" y="453"/>
                  </a:lnTo>
                  <a:cubicBezTo>
                    <a:pt x="60" y="453"/>
                    <a:pt x="60" y="423"/>
                    <a:pt x="60" y="423"/>
                  </a:cubicBezTo>
                  <a:cubicBezTo>
                    <a:pt x="60" y="31"/>
                    <a:pt x="60" y="31"/>
                    <a:pt x="60" y="31"/>
                  </a:cubicBezTo>
                  <a:cubicBezTo>
                    <a:pt x="60" y="31"/>
                    <a:pt x="60" y="0"/>
                    <a:pt x="30" y="0"/>
                  </a:cubicBezTo>
                  <a:cubicBezTo>
                    <a:pt x="0" y="0"/>
                    <a:pt x="0" y="31"/>
                    <a:pt x="0" y="31"/>
                  </a:cubicBezTo>
                  <a:cubicBezTo>
                    <a:pt x="0" y="423"/>
                    <a:pt x="0" y="423"/>
                    <a:pt x="0" y="423"/>
                  </a:cubicBezTo>
                  <a:cubicBezTo>
                    <a:pt x="0" y="423"/>
                    <a:pt x="0" y="453"/>
                    <a:pt x="30" y="45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23" name="Freeform 22"/>
            <p:cNvSpPr>
              <a:spLocks noChangeArrowheads="1"/>
            </p:cNvSpPr>
            <p:nvPr/>
          </p:nvSpPr>
          <p:spPr bwMode="auto">
            <a:xfrm>
              <a:off x="4998085" y="825909"/>
              <a:ext cx="107950" cy="120650"/>
            </a:xfrm>
            <a:custGeom>
              <a:avLst/>
              <a:gdLst>
                <a:gd name="T0" fmla="*/ 241 w 302"/>
                <a:gd name="T1" fmla="*/ 0 h 333"/>
                <a:gd name="T2" fmla="*/ 241 w 302"/>
                <a:gd name="T3" fmla="*/ 0 h 333"/>
                <a:gd name="T4" fmla="*/ 211 w 302"/>
                <a:gd name="T5" fmla="*/ 29 h 333"/>
                <a:gd name="T6" fmla="*/ 0 w 302"/>
                <a:gd name="T7" fmla="*/ 241 h 333"/>
                <a:gd name="T8" fmla="*/ 0 w 302"/>
                <a:gd name="T9" fmla="*/ 301 h 333"/>
                <a:gd name="T10" fmla="*/ 60 w 302"/>
                <a:gd name="T11" fmla="*/ 301 h 333"/>
                <a:gd name="T12" fmla="*/ 271 w 302"/>
                <a:gd name="T13" fmla="*/ 59 h 333"/>
                <a:gd name="T14" fmla="*/ 271 w 302"/>
                <a:gd name="T15" fmla="*/ 29 h 333"/>
                <a:gd name="T16" fmla="*/ 241 w 302"/>
                <a:gd name="T17"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333">
                  <a:moveTo>
                    <a:pt x="241" y="0"/>
                  </a:moveTo>
                  <a:lnTo>
                    <a:pt x="241" y="0"/>
                  </a:lnTo>
                  <a:cubicBezTo>
                    <a:pt x="241" y="0"/>
                    <a:pt x="241" y="0"/>
                    <a:pt x="211" y="29"/>
                  </a:cubicBezTo>
                  <a:cubicBezTo>
                    <a:pt x="0" y="241"/>
                    <a:pt x="0" y="241"/>
                    <a:pt x="0" y="241"/>
                  </a:cubicBezTo>
                  <a:cubicBezTo>
                    <a:pt x="0" y="271"/>
                    <a:pt x="0" y="301"/>
                    <a:pt x="0" y="301"/>
                  </a:cubicBezTo>
                  <a:cubicBezTo>
                    <a:pt x="30" y="332"/>
                    <a:pt x="60" y="332"/>
                    <a:pt x="60" y="301"/>
                  </a:cubicBezTo>
                  <a:cubicBezTo>
                    <a:pt x="271" y="59"/>
                    <a:pt x="271" y="59"/>
                    <a:pt x="271" y="59"/>
                  </a:cubicBezTo>
                  <a:cubicBezTo>
                    <a:pt x="301" y="59"/>
                    <a:pt x="301" y="29"/>
                    <a:pt x="271" y="29"/>
                  </a:cubicBezTo>
                  <a:cubicBezTo>
                    <a:pt x="271" y="0"/>
                    <a:pt x="271" y="0"/>
                    <a:pt x="24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24" name="Freeform 23"/>
            <p:cNvSpPr>
              <a:spLocks noChangeArrowheads="1"/>
            </p:cNvSpPr>
            <p:nvPr/>
          </p:nvSpPr>
          <p:spPr bwMode="auto">
            <a:xfrm>
              <a:off x="4998085" y="608421"/>
              <a:ext cx="107950" cy="109538"/>
            </a:xfrm>
            <a:custGeom>
              <a:avLst/>
              <a:gdLst>
                <a:gd name="T0" fmla="*/ 60 w 302"/>
                <a:gd name="T1" fmla="*/ 0 h 303"/>
                <a:gd name="T2" fmla="*/ 60 w 302"/>
                <a:gd name="T3" fmla="*/ 0 h 303"/>
                <a:gd name="T4" fmla="*/ 30 w 302"/>
                <a:gd name="T5" fmla="*/ 0 h 303"/>
                <a:gd name="T6" fmla="*/ 0 w 302"/>
                <a:gd name="T7" fmla="*/ 0 h 303"/>
                <a:gd name="T8" fmla="*/ 0 w 302"/>
                <a:gd name="T9" fmla="*/ 60 h 303"/>
                <a:gd name="T10" fmla="*/ 211 w 302"/>
                <a:gd name="T11" fmla="*/ 302 h 303"/>
                <a:gd name="T12" fmla="*/ 271 w 302"/>
                <a:gd name="T13" fmla="*/ 302 h 303"/>
                <a:gd name="T14" fmla="*/ 271 w 302"/>
                <a:gd name="T15" fmla="*/ 242 h 303"/>
                <a:gd name="T16" fmla="*/ 60 w 302"/>
                <a:gd name="T17"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303">
                  <a:moveTo>
                    <a:pt x="60" y="0"/>
                  </a:moveTo>
                  <a:lnTo>
                    <a:pt x="60" y="0"/>
                  </a:lnTo>
                  <a:lnTo>
                    <a:pt x="30" y="0"/>
                  </a:lnTo>
                  <a:lnTo>
                    <a:pt x="0" y="0"/>
                  </a:lnTo>
                  <a:cubicBezTo>
                    <a:pt x="0" y="30"/>
                    <a:pt x="0" y="60"/>
                    <a:pt x="0" y="60"/>
                  </a:cubicBezTo>
                  <a:cubicBezTo>
                    <a:pt x="211" y="302"/>
                    <a:pt x="211" y="302"/>
                    <a:pt x="211" y="302"/>
                  </a:cubicBezTo>
                  <a:cubicBezTo>
                    <a:pt x="241" y="302"/>
                    <a:pt x="271" y="302"/>
                    <a:pt x="271" y="302"/>
                  </a:cubicBezTo>
                  <a:cubicBezTo>
                    <a:pt x="301" y="272"/>
                    <a:pt x="301" y="272"/>
                    <a:pt x="271" y="242"/>
                  </a:cubicBezTo>
                  <a:lnTo>
                    <a:pt x="6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grpSp>
      <p:grpSp>
        <p:nvGrpSpPr>
          <p:cNvPr id="25" name="Group 24"/>
          <p:cNvGrpSpPr>
            <a:grpSpLocks noChangeAspect="1"/>
          </p:cNvGrpSpPr>
          <p:nvPr/>
        </p:nvGrpSpPr>
        <p:grpSpPr>
          <a:xfrm>
            <a:off x="993755" y="4360738"/>
            <a:ext cx="248891" cy="264566"/>
            <a:chOff x="4932998" y="543334"/>
            <a:chExt cx="542925" cy="576262"/>
          </a:xfrm>
          <a:solidFill>
            <a:schemeClr val="bg1"/>
          </a:solidFill>
        </p:grpSpPr>
        <p:sp>
          <p:nvSpPr>
            <p:cNvPr id="26" name="Freeform 25"/>
            <p:cNvSpPr>
              <a:spLocks noChangeArrowheads="1"/>
            </p:cNvSpPr>
            <p:nvPr/>
          </p:nvSpPr>
          <p:spPr bwMode="auto">
            <a:xfrm>
              <a:off x="5139373" y="760821"/>
              <a:ext cx="336550" cy="358775"/>
            </a:xfrm>
            <a:custGeom>
              <a:avLst/>
              <a:gdLst>
                <a:gd name="T0" fmla="*/ 633 w 936"/>
                <a:gd name="T1" fmla="*/ 514 h 997"/>
                <a:gd name="T2" fmla="*/ 935 w 936"/>
                <a:gd name="T3" fmla="*/ 362 h 997"/>
                <a:gd name="T4" fmla="*/ 0 w 936"/>
                <a:gd name="T5" fmla="*/ 0 h 997"/>
                <a:gd name="T6" fmla="*/ 332 w 936"/>
                <a:gd name="T7" fmla="*/ 996 h 997"/>
                <a:gd name="T8" fmla="*/ 482 w 936"/>
                <a:gd name="T9" fmla="*/ 694 h 997"/>
                <a:gd name="T10" fmla="*/ 784 w 936"/>
                <a:gd name="T11" fmla="*/ 996 h 997"/>
                <a:gd name="T12" fmla="*/ 935 w 936"/>
                <a:gd name="T13" fmla="*/ 815 h 997"/>
                <a:gd name="T14" fmla="*/ 633 w 936"/>
                <a:gd name="T15" fmla="*/ 514 h 9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6" h="997">
                  <a:moveTo>
                    <a:pt x="633" y="514"/>
                  </a:moveTo>
                  <a:lnTo>
                    <a:pt x="935" y="362"/>
                  </a:lnTo>
                  <a:lnTo>
                    <a:pt x="0" y="0"/>
                  </a:lnTo>
                  <a:lnTo>
                    <a:pt x="332" y="996"/>
                  </a:lnTo>
                  <a:lnTo>
                    <a:pt x="482" y="694"/>
                  </a:lnTo>
                  <a:lnTo>
                    <a:pt x="784" y="996"/>
                  </a:lnTo>
                  <a:lnTo>
                    <a:pt x="935" y="815"/>
                  </a:lnTo>
                  <a:lnTo>
                    <a:pt x="633" y="51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27" name="Freeform 26"/>
            <p:cNvSpPr>
              <a:spLocks noChangeArrowheads="1"/>
            </p:cNvSpPr>
            <p:nvPr/>
          </p:nvSpPr>
          <p:spPr bwMode="auto">
            <a:xfrm>
              <a:off x="5204460" y="608421"/>
              <a:ext cx="109538" cy="109538"/>
            </a:xfrm>
            <a:custGeom>
              <a:avLst/>
              <a:gdLst>
                <a:gd name="T0" fmla="*/ 61 w 303"/>
                <a:gd name="T1" fmla="*/ 302 h 303"/>
                <a:gd name="T2" fmla="*/ 61 w 303"/>
                <a:gd name="T3" fmla="*/ 302 h 303"/>
                <a:gd name="T4" fmla="*/ 273 w 303"/>
                <a:gd name="T5" fmla="*/ 60 h 303"/>
                <a:gd name="T6" fmla="*/ 273 w 303"/>
                <a:gd name="T7" fmla="*/ 0 h 303"/>
                <a:gd name="T8" fmla="*/ 242 w 303"/>
                <a:gd name="T9" fmla="*/ 0 h 303"/>
                <a:gd name="T10" fmla="*/ 212 w 303"/>
                <a:gd name="T11" fmla="*/ 0 h 303"/>
                <a:gd name="T12" fmla="*/ 0 w 303"/>
                <a:gd name="T13" fmla="*/ 242 h 303"/>
                <a:gd name="T14" fmla="*/ 0 w 303"/>
                <a:gd name="T15" fmla="*/ 302 h 303"/>
                <a:gd name="T16" fmla="*/ 61 w 303"/>
                <a:gd name="T17" fmla="*/ 30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3">
                  <a:moveTo>
                    <a:pt x="61" y="302"/>
                  </a:moveTo>
                  <a:lnTo>
                    <a:pt x="61" y="302"/>
                  </a:lnTo>
                  <a:cubicBezTo>
                    <a:pt x="273" y="60"/>
                    <a:pt x="273" y="60"/>
                    <a:pt x="273" y="60"/>
                  </a:cubicBezTo>
                  <a:cubicBezTo>
                    <a:pt x="302" y="60"/>
                    <a:pt x="302" y="30"/>
                    <a:pt x="273" y="0"/>
                  </a:cubicBezTo>
                  <a:cubicBezTo>
                    <a:pt x="273" y="0"/>
                    <a:pt x="273" y="0"/>
                    <a:pt x="242" y="0"/>
                  </a:cubicBezTo>
                  <a:cubicBezTo>
                    <a:pt x="242" y="0"/>
                    <a:pt x="242" y="0"/>
                    <a:pt x="212" y="0"/>
                  </a:cubicBezTo>
                  <a:cubicBezTo>
                    <a:pt x="0" y="242"/>
                    <a:pt x="0" y="242"/>
                    <a:pt x="0" y="242"/>
                  </a:cubicBezTo>
                  <a:cubicBezTo>
                    <a:pt x="0" y="272"/>
                    <a:pt x="0" y="272"/>
                    <a:pt x="0" y="302"/>
                  </a:cubicBezTo>
                  <a:cubicBezTo>
                    <a:pt x="31" y="302"/>
                    <a:pt x="31" y="302"/>
                    <a:pt x="61" y="30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28" name="Freeform 27"/>
            <p:cNvSpPr>
              <a:spLocks noChangeArrowheads="1"/>
            </p:cNvSpPr>
            <p:nvPr/>
          </p:nvSpPr>
          <p:spPr bwMode="auto">
            <a:xfrm>
              <a:off x="4932998" y="760821"/>
              <a:ext cx="152400" cy="33338"/>
            </a:xfrm>
            <a:custGeom>
              <a:avLst/>
              <a:gdLst>
                <a:gd name="T0" fmla="*/ 422 w 423"/>
                <a:gd name="T1" fmla="*/ 31 h 92"/>
                <a:gd name="T2" fmla="*/ 422 w 423"/>
                <a:gd name="T3" fmla="*/ 31 h 92"/>
                <a:gd name="T4" fmla="*/ 392 w 423"/>
                <a:gd name="T5" fmla="*/ 0 h 92"/>
                <a:gd name="T6" fmla="*/ 61 w 423"/>
                <a:gd name="T7" fmla="*/ 0 h 92"/>
                <a:gd name="T8" fmla="*/ 0 w 423"/>
                <a:gd name="T9" fmla="*/ 31 h 92"/>
                <a:gd name="T10" fmla="*/ 61 w 423"/>
                <a:gd name="T11" fmla="*/ 91 h 92"/>
                <a:gd name="T12" fmla="*/ 392 w 423"/>
                <a:gd name="T13" fmla="*/ 91 h 92"/>
                <a:gd name="T14" fmla="*/ 422 w 423"/>
                <a:gd name="T15" fmla="*/ 31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3" h="92">
                  <a:moveTo>
                    <a:pt x="422" y="31"/>
                  </a:moveTo>
                  <a:lnTo>
                    <a:pt x="422" y="31"/>
                  </a:lnTo>
                  <a:cubicBezTo>
                    <a:pt x="422" y="0"/>
                    <a:pt x="422" y="0"/>
                    <a:pt x="392" y="0"/>
                  </a:cubicBezTo>
                  <a:cubicBezTo>
                    <a:pt x="61" y="0"/>
                    <a:pt x="61" y="0"/>
                    <a:pt x="61" y="0"/>
                  </a:cubicBezTo>
                  <a:cubicBezTo>
                    <a:pt x="30" y="0"/>
                    <a:pt x="0" y="0"/>
                    <a:pt x="0" y="31"/>
                  </a:cubicBezTo>
                  <a:cubicBezTo>
                    <a:pt x="0" y="61"/>
                    <a:pt x="30" y="91"/>
                    <a:pt x="61" y="91"/>
                  </a:cubicBezTo>
                  <a:cubicBezTo>
                    <a:pt x="392" y="91"/>
                    <a:pt x="392" y="91"/>
                    <a:pt x="392" y="91"/>
                  </a:cubicBezTo>
                  <a:cubicBezTo>
                    <a:pt x="422" y="91"/>
                    <a:pt x="422" y="61"/>
                    <a:pt x="422" y="3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29" name="Freeform 28"/>
            <p:cNvSpPr>
              <a:spLocks noChangeArrowheads="1"/>
            </p:cNvSpPr>
            <p:nvPr/>
          </p:nvSpPr>
          <p:spPr bwMode="auto">
            <a:xfrm>
              <a:off x="5139373" y="543334"/>
              <a:ext cx="22225" cy="163512"/>
            </a:xfrm>
            <a:custGeom>
              <a:avLst/>
              <a:gdLst>
                <a:gd name="T0" fmla="*/ 30 w 61"/>
                <a:gd name="T1" fmla="*/ 453 h 454"/>
                <a:gd name="T2" fmla="*/ 30 w 61"/>
                <a:gd name="T3" fmla="*/ 453 h 454"/>
                <a:gd name="T4" fmla="*/ 60 w 61"/>
                <a:gd name="T5" fmla="*/ 423 h 454"/>
                <a:gd name="T6" fmla="*/ 60 w 61"/>
                <a:gd name="T7" fmla="*/ 31 h 454"/>
                <a:gd name="T8" fmla="*/ 30 w 61"/>
                <a:gd name="T9" fmla="*/ 0 h 454"/>
                <a:gd name="T10" fmla="*/ 0 w 61"/>
                <a:gd name="T11" fmla="*/ 31 h 454"/>
                <a:gd name="T12" fmla="*/ 0 w 61"/>
                <a:gd name="T13" fmla="*/ 423 h 454"/>
                <a:gd name="T14" fmla="*/ 30 w 61"/>
                <a:gd name="T15" fmla="*/ 453 h 4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454">
                  <a:moveTo>
                    <a:pt x="30" y="453"/>
                  </a:moveTo>
                  <a:lnTo>
                    <a:pt x="30" y="453"/>
                  </a:lnTo>
                  <a:cubicBezTo>
                    <a:pt x="60" y="453"/>
                    <a:pt x="60" y="423"/>
                    <a:pt x="60" y="423"/>
                  </a:cubicBezTo>
                  <a:cubicBezTo>
                    <a:pt x="60" y="31"/>
                    <a:pt x="60" y="31"/>
                    <a:pt x="60" y="31"/>
                  </a:cubicBezTo>
                  <a:cubicBezTo>
                    <a:pt x="60" y="31"/>
                    <a:pt x="60" y="0"/>
                    <a:pt x="30" y="0"/>
                  </a:cubicBezTo>
                  <a:cubicBezTo>
                    <a:pt x="0" y="0"/>
                    <a:pt x="0" y="31"/>
                    <a:pt x="0" y="31"/>
                  </a:cubicBezTo>
                  <a:cubicBezTo>
                    <a:pt x="0" y="423"/>
                    <a:pt x="0" y="423"/>
                    <a:pt x="0" y="423"/>
                  </a:cubicBezTo>
                  <a:cubicBezTo>
                    <a:pt x="0" y="423"/>
                    <a:pt x="0" y="453"/>
                    <a:pt x="30" y="45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30" name="Freeform 29"/>
            <p:cNvSpPr>
              <a:spLocks noChangeArrowheads="1"/>
            </p:cNvSpPr>
            <p:nvPr/>
          </p:nvSpPr>
          <p:spPr bwMode="auto">
            <a:xfrm>
              <a:off x="4998085" y="825909"/>
              <a:ext cx="107950" cy="120650"/>
            </a:xfrm>
            <a:custGeom>
              <a:avLst/>
              <a:gdLst>
                <a:gd name="T0" fmla="*/ 241 w 302"/>
                <a:gd name="T1" fmla="*/ 0 h 333"/>
                <a:gd name="T2" fmla="*/ 241 w 302"/>
                <a:gd name="T3" fmla="*/ 0 h 333"/>
                <a:gd name="T4" fmla="*/ 211 w 302"/>
                <a:gd name="T5" fmla="*/ 29 h 333"/>
                <a:gd name="T6" fmla="*/ 0 w 302"/>
                <a:gd name="T7" fmla="*/ 241 h 333"/>
                <a:gd name="T8" fmla="*/ 0 w 302"/>
                <a:gd name="T9" fmla="*/ 301 h 333"/>
                <a:gd name="T10" fmla="*/ 60 w 302"/>
                <a:gd name="T11" fmla="*/ 301 h 333"/>
                <a:gd name="T12" fmla="*/ 271 w 302"/>
                <a:gd name="T13" fmla="*/ 59 h 333"/>
                <a:gd name="T14" fmla="*/ 271 w 302"/>
                <a:gd name="T15" fmla="*/ 29 h 333"/>
                <a:gd name="T16" fmla="*/ 241 w 302"/>
                <a:gd name="T17"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333">
                  <a:moveTo>
                    <a:pt x="241" y="0"/>
                  </a:moveTo>
                  <a:lnTo>
                    <a:pt x="241" y="0"/>
                  </a:lnTo>
                  <a:cubicBezTo>
                    <a:pt x="241" y="0"/>
                    <a:pt x="241" y="0"/>
                    <a:pt x="211" y="29"/>
                  </a:cubicBezTo>
                  <a:cubicBezTo>
                    <a:pt x="0" y="241"/>
                    <a:pt x="0" y="241"/>
                    <a:pt x="0" y="241"/>
                  </a:cubicBezTo>
                  <a:cubicBezTo>
                    <a:pt x="0" y="271"/>
                    <a:pt x="0" y="301"/>
                    <a:pt x="0" y="301"/>
                  </a:cubicBezTo>
                  <a:cubicBezTo>
                    <a:pt x="30" y="332"/>
                    <a:pt x="60" y="332"/>
                    <a:pt x="60" y="301"/>
                  </a:cubicBezTo>
                  <a:cubicBezTo>
                    <a:pt x="271" y="59"/>
                    <a:pt x="271" y="59"/>
                    <a:pt x="271" y="59"/>
                  </a:cubicBezTo>
                  <a:cubicBezTo>
                    <a:pt x="301" y="59"/>
                    <a:pt x="301" y="29"/>
                    <a:pt x="271" y="29"/>
                  </a:cubicBezTo>
                  <a:cubicBezTo>
                    <a:pt x="271" y="0"/>
                    <a:pt x="271" y="0"/>
                    <a:pt x="24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31" name="Freeform 30"/>
            <p:cNvSpPr>
              <a:spLocks noChangeArrowheads="1"/>
            </p:cNvSpPr>
            <p:nvPr/>
          </p:nvSpPr>
          <p:spPr bwMode="auto">
            <a:xfrm>
              <a:off x="4998085" y="608421"/>
              <a:ext cx="107950" cy="109538"/>
            </a:xfrm>
            <a:custGeom>
              <a:avLst/>
              <a:gdLst>
                <a:gd name="T0" fmla="*/ 60 w 302"/>
                <a:gd name="T1" fmla="*/ 0 h 303"/>
                <a:gd name="T2" fmla="*/ 60 w 302"/>
                <a:gd name="T3" fmla="*/ 0 h 303"/>
                <a:gd name="T4" fmla="*/ 30 w 302"/>
                <a:gd name="T5" fmla="*/ 0 h 303"/>
                <a:gd name="T6" fmla="*/ 0 w 302"/>
                <a:gd name="T7" fmla="*/ 0 h 303"/>
                <a:gd name="T8" fmla="*/ 0 w 302"/>
                <a:gd name="T9" fmla="*/ 60 h 303"/>
                <a:gd name="T10" fmla="*/ 211 w 302"/>
                <a:gd name="T11" fmla="*/ 302 h 303"/>
                <a:gd name="T12" fmla="*/ 271 w 302"/>
                <a:gd name="T13" fmla="*/ 302 h 303"/>
                <a:gd name="T14" fmla="*/ 271 w 302"/>
                <a:gd name="T15" fmla="*/ 242 h 303"/>
                <a:gd name="T16" fmla="*/ 60 w 302"/>
                <a:gd name="T17"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303">
                  <a:moveTo>
                    <a:pt x="60" y="0"/>
                  </a:moveTo>
                  <a:lnTo>
                    <a:pt x="60" y="0"/>
                  </a:lnTo>
                  <a:lnTo>
                    <a:pt x="30" y="0"/>
                  </a:lnTo>
                  <a:lnTo>
                    <a:pt x="0" y="0"/>
                  </a:lnTo>
                  <a:cubicBezTo>
                    <a:pt x="0" y="30"/>
                    <a:pt x="0" y="60"/>
                    <a:pt x="0" y="60"/>
                  </a:cubicBezTo>
                  <a:cubicBezTo>
                    <a:pt x="211" y="302"/>
                    <a:pt x="211" y="302"/>
                    <a:pt x="211" y="302"/>
                  </a:cubicBezTo>
                  <a:cubicBezTo>
                    <a:pt x="241" y="302"/>
                    <a:pt x="271" y="302"/>
                    <a:pt x="271" y="302"/>
                  </a:cubicBezTo>
                  <a:cubicBezTo>
                    <a:pt x="301" y="272"/>
                    <a:pt x="301" y="272"/>
                    <a:pt x="271" y="242"/>
                  </a:cubicBezTo>
                  <a:lnTo>
                    <a:pt x="6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grpSp>
      <p:grpSp>
        <p:nvGrpSpPr>
          <p:cNvPr id="32" name="Group 31"/>
          <p:cNvGrpSpPr>
            <a:grpSpLocks noChangeAspect="1"/>
          </p:cNvGrpSpPr>
          <p:nvPr/>
        </p:nvGrpSpPr>
        <p:grpSpPr>
          <a:xfrm>
            <a:off x="2060555" y="3747520"/>
            <a:ext cx="248891" cy="264566"/>
            <a:chOff x="4932998" y="543334"/>
            <a:chExt cx="542925" cy="576262"/>
          </a:xfrm>
          <a:solidFill>
            <a:schemeClr val="bg1"/>
          </a:solidFill>
        </p:grpSpPr>
        <p:sp>
          <p:nvSpPr>
            <p:cNvPr id="33" name="Freeform 32"/>
            <p:cNvSpPr>
              <a:spLocks noChangeArrowheads="1"/>
            </p:cNvSpPr>
            <p:nvPr/>
          </p:nvSpPr>
          <p:spPr bwMode="auto">
            <a:xfrm>
              <a:off x="5139373" y="760821"/>
              <a:ext cx="336550" cy="358775"/>
            </a:xfrm>
            <a:custGeom>
              <a:avLst/>
              <a:gdLst>
                <a:gd name="T0" fmla="*/ 633 w 936"/>
                <a:gd name="T1" fmla="*/ 514 h 997"/>
                <a:gd name="T2" fmla="*/ 935 w 936"/>
                <a:gd name="T3" fmla="*/ 362 h 997"/>
                <a:gd name="T4" fmla="*/ 0 w 936"/>
                <a:gd name="T5" fmla="*/ 0 h 997"/>
                <a:gd name="T6" fmla="*/ 332 w 936"/>
                <a:gd name="T7" fmla="*/ 996 h 997"/>
                <a:gd name="T8" fmla="*/ 482 w 936"/>
                <a:gd name="T9" fmla="*/ 694 h 997"/>
                <a:gd name="T10" fmla="*/ 784 w 936"/>
                <a:gd name="T11" fmla="*/ 996 h 997"/>
                <a:gd name="T12" fmla="*/ 935 w 936"/>
                <a:gd name="T13" fmla="*/ 815 h 997"/>
                <a:gd name="T14" fmla="*/ 633 w 936"/>
                <a:gd name="T15" fmla="*/ 514 h 9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6" h="997">
                  <a:moveTo>
                    <a:pt x="633" y="514"/>
                  </a:moveTo>
                  <a:lnTo>
                    <a:pt x="935" y="362"/>
                  </a:lnTo>
                  <a:lnTo>
                    <a:pt x="0" y="0"/>
                  </a:lnTo>
                  <a:lnTo>
                    <a:pt x="332" y="996"/>
                  </a:lnTo>
                  <a:lnTo>
                    <a:pt x="482" y="694"/>
                  </a:lnTo>
                  <a:lnTo>
                    <a:pt x="784" y="996"/>
                  </a:lnTo>
                  <a:lnTo>
                    <a:pt x="935" y="815"/>
                  </a:lnTo>
                  <a:lnTo>
                    <a:pt x="633" y="51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34" name="Freeform 33"/>
            <p:cNvSpPr>
              <a:spLocks noChangeArrowheads="1"/>
            </p:cNvSpPr>
            <p:nvPr/>
          </p:nvSpPr>
          <p:spPr bwMode="auto">
            <a:xfrm>
              <a:off x="5204460" y="608421"/>
              <a:ext cx="109538" cy="109538"/>
            </a:xfrm>
            <a:custGeom>
              <a:avLst/>
              <a:gdLst>
                <a:gd name="T0" fmla="*/ 61 w 303"/>
                <a:gd name="T1" fmla="*/ 302 h 303"/>
                <a:gd name="T2" fmla="*/ 61 w 303"/>
                <a:gd name="T3" fmla="*/ 302 h 303"/>
                <a:gd name="T4" fmla="*/ 273 w 303"/>
                <a:gd name="T5" fmla="*/ 60 h 303"/>
                <a:gd name="T6" fmla="*/ 273 w 303"/>
                <a:gd name="T7" fmla="*/ 0 h 303"/>
                <a:gd name="T8" fmla="*/ 242 w 303"/>
                <a:gd name="T9" fmla="*/ 0 h 303"/>
                <a:gd name="T10" fmla="*/ 212 w 303"/>
                <a:gd name="T11" fmla="*/ 0 h 303"/>
                <a:gd name="T12" fmla="*/ 0 w 303"/>
                <a:gd name="T13" fmla="*/ 242 h 303"/>
                <a:gd name="T14" fmla="*/ 0 w 303"/>
                <a:gd name="T15" fmla="*/ 302 h 303"/>
                <a:gd name="T16" fmla="*/ 61 w 303"/>
                <a:gd name="T17" fmla="*/ 30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3">
                  <a:moveTo>
                    <a:pt x="61" y="302"/>
                  </a:moveTo>
                  <a:lnTo>
                    <a:pt x="61" y="302"/>
                  </a:lnTo>
                  <a:cubicBezTo>
                    <a:pt x="273" y="60"/>
                    <a:pt x="273" y="60"/>
                    <a:pt x="273" y="60"/>
                  </a:cubicBezTo>
                  <a:cubicBezTo>
                    <a:pt x="302" y="60"/>
                    <a:pt x="302" y="30"/>
                    <a:pt x="273" y="0"/>
                  </a:cubicBezTo>
                  <a:cubicBezTo>
                    <a:pt x="273" y="0"/>
                    <a:pt x="273" y="0"/>
                    <a:pt x="242" y="0"/>
                  </a:cubicBezTo>
                  <a:cubicBezTo>
                    <a:pt x="242" y="0"/>
                    <a:pt x="242" y="0"/>
                    <a:pt x="212" y="0"/>
                  </a:cubicBezTo>
                  <a:cubicBezTo>
                    <a:pt x="0" y="242"/>
                    <a:pt x="0" y="242"/>
                    <a:pt x="0" y="242"/>
                  </a:cubicBezTo>
                  <a:cubicBezTo>
                    <a:pt x="0" y="272"/>
                    <a:pt x="0" y="272"/>
                    <a:pt x="0" y="302"/>
                  </a:cubicBezTo>
                  <a:cubicBezTo>
                    <a:pt x="31" y="302"/>
                    <a:pt x="31" y="302"/>
                    <a:pt x="61" y="30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35" name="Freeform 34"/>
            <p:cNvSpPr>
              <a:spLocks noChangeArrowheads="1"/>
            </p:cNvSpPr>
            <p:nvPr/>
          </p:nvSpPr>
          <p:spPr bwMode="auto">
            <a:xfrm>
              <a:off x="4932998" y="760821"/>
              <a:ext cx="152400" cy="33338"/>
            </a:xfrm>
            <a:custGeom>
              <a:avLst/>
              <a:gdLst>
                <a:gd name="T0" fmla="*/ 422 w 423"/>
                <a:gd name="T1" fmla="*/ 31 h 92"/>
                <a:gd name="T2" fmla="*/ 422 w 423"/>
                <a:gd name="T3" fmla="*/ 31 h 92"/>
                <a:gd name="T4" fmla="*/ 392 w 423"/>
                <a:gd name="T5" fmla="*/ 0 h 92"/>
                <a:gd name="T6" fmla="*/ 61 w 423"/>
                <a:gd name="T7" fmla="*/ 0 h 92"/>
                <a:gd name="T8" fmla="*/ 0 w 423"/>
                <a:gd name="T9" fmla="*/ 31 h 92"/>
                <a:gd name="T10" fmla="*/ 61 w 423"/>
                <a:gd name="T11" fmla="*/ 91 h 92"/>
                <a:gd name="T12" fmla="*/ 392 w 423"/>
                <a:gd name="T13" fmla="*/ 91 h 92"/>
                <a:gd name="T14" fmla="*/ 422 w 423"/>
                <a:gd name="T15" fmla="*/ 31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3" h="92">
                  <a:moveTo>
                    <a:pt x="422" y="31"/>
                  </a:moveTo>
                  <a:lnTo>
                    <a:pt x="422" y="31"/>
                  </a:lnTo>
                  <a:cubicBezTo>
                    <a:pt x="422" y="0"/>
                    <a:pt x="422" y="0"/>
                    <a:pt x="392" y="0"/>
                  </a:cubicBezTo>
                  <a:cubicBezTo>
                    <a:pt x="61" y="0"/>
                    <a:pt x="61" y="0"/>
                    <a:pt x="61" y="0"/>
                  </a:cubicBezTo>
                  <a:cubicBezTo>
                    <a:pt x="30" y="0"/>
                    <a:pt x="0" y="0"/>
                    <a:pt x="0" y="31"/>
                  </a:cubicBezTo>
                  <a:cubicBezTo>
                    <a:pt x="0" y="61"/>
                    <a:pt x="30" y="91"/>
                    <a:pt x="61" y="91"/>
                  </a:cubicBezTo>
                  <a:cubicBezTo>
                    <a:pt x="392" y="91"/>
                    <a:pt x="392" y="91"/>
                    <a:pt x="392" y="91"/>
                  </a:cubicBezTo>
                  <a:cubicBezTo>
                    <a:pt x="422" y="91"/>
                    <a:pt x="422" y="61"/>
                    <a:pt x="422" y="3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36" name="Freeform 35"/>
            <p:cNvSpPr>
              <a:spLocks noChangeArrowheads="1"/>
            </p:cNvSpPr>
            <p:nvPr/>
          </p:nvSpPr>
          <p:spPr bwMode="auto">
            <a:xfrm>
              <a:off x="5139373" y="543334"/>
              <a:ext cx="22225" cy="163512"/>
            </a:xfrm>
            <a:custGeom>
              <a:avLst/>
              <a:gdLst>
                <a:gd name="T0" fmla="*/ 30 w 61"/>
                <a:gd name="T1" fmla="*/ 453 h 454"/>
                <a:gd name="T2" fmla="*/ 30 w 61"/>
                <a:gd name="T3" fmla="*/ 453 h 454"/>
                <a:gd name="T4" fmla="*/ 60 w 61"/>
                <a:gd name="T5" fmla="*/ 423 h 454"/>
                <a:gd name="T6" fmla="*/ 60 w 61"/>
                <a:gd name="T7" fmla="*/ 31 h 454"/>
                <a:gd name="T8" fmla="*/ 30 w 61"/>
                <a:gd name="T9" fmla="*/ 0 h 454"/>
                <a:gd name="T10" fmla="*/ 0 w 61"/>
                <a:gd name="T11" fmla="*/ 31 h 454"/>
                <a:gd name="T12" fmla="*/ 0 w 61"/>
                <a:gd name="T13" fmla="*/ 423 h 454"/>
                <a:gd name="T14" fmla="*/ 30 w 61"/>
                <a:gd name="T15" fmla="*/ 453 h 4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454">
                  <a:moveTo>
                    <a:pt x="30" y="453"/>
                  </a:moveTo>
                  <a:lnTo>
                    <a:pt x="30" y="453"/>
                  </a:lnTo>
                  <a:cubicBezTo>
                    <a:pt x="60" y="453"/>
                    <a:pt x="60" y="423"/>
                    <a:pt x="60" y="423"/>
                  </a:cubicBezTo>
                  <a:cubicBezTo>
                    <a:pt x="60" y="31"/>
                    <a:pt x="60" y="31"/>
                    <a:pt x="60" y="31"/>
                  </a:cubicBezTo>
                  <a:cubicBezTo>
                    <a:pt x="60" y="31"/>
                    <a:pt x="60" y="0"/>
                    <a:pt x="30" y="0"/>
                  </a:cubicBezTo>
                  <a:cubicBezTo>
                    <a:pt x="0" y="0"/>
                    <a:pt x="0" y="31"/>
                    <a:pt x="0" y="31"/>
                  </a:cubicBezTo>
                  <a:cubicBezTo>
                    <a:pt x="0" y="423"/>
                    <a:pt x="0" y="423"/>
                    <a:pt x="0" y="423"/>
                  </a:cubicBezTo>
                  <a:cubicBezTo>
                    <a:pt x="0" y="423"/>
                    <a:pt x="0" y="453"/>
                    <a:pt x="30" y="45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37" name="Freeform 36"/>
            <p:cNvSpPr>
              <a:spLocks noChangeArrowheads="1"/>
            </p:cNvSpPr>
            <p:nvPr/>
          </p:nvSpPr>
          <p:spPr bwMode="auto">
            <a:xfrm>
              <a:off x="4998085" y="825909"/>
              <a:ext cx="107950" cy="120650"/>
            </a:xfrm>
            <a:custGeom>
              <a:avLst/>
              <a:gdLst>
                <a:gd name="T0" fmla="*/ 241 w 302"/>
                <a:gd name="T1" fmla="*/ 0 h 333"/>
                <a:gd name="T2" fmla="*/ 241 w 302"/>
                <a:gd name="T3" fmla="*/ 0 h 333"/>
                <a:gd name="T4" fmla="*/ 211 w 302"/>
                <a:gd name="T5" fmla="*/ 29 h 333"/>
                <a:gd name="T6" fmla="*/ 0 w 302"/>
                <a:gd name="T7" fmla="*/ 241 h 333"/>
                <a:gd name="T8" fmla="*/ 0 w 302"/>
                <a:gd name="T9" fmla="*/ 301 h 333"/>
                <a:gd name="T10" fmla="*/ 60 w 302"/>
                <a:gd name="T11" fmla="*/ 301 h 333"/>
                <a:gd name="T12" fmla="*/ 271 w 302"/>
                <a:gd name="T13" fmla="*/ 59 h 333"/>
                <a:gd name="T14" fmla="*/ 271 w 302"/>
                <a:gd name="T15" fmla="*/ 29 h 333"/>
                <a:gd name="T16" fmla="*/ 241 w 302"/>
                <a:gd name="T17"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333">
                  <a:moveTo>
                    <a:pt x="241" y="0"/>
                  </a:moveTo>
                  <a:lnTo>
                    <a:pt x="241" y="0"/>
                  </a:lnTo>
                  <a:cubicBezTo>
                    <a:pt x="241" y="0"/>
                    <a:pt x="241" y="0"/>
                    <a:pt x="211" y="29"/>
                  </a:cubicBezTo>
                  <a:cubicBezTo>
                    <a:pt x="0" y="241"/>
                    <a:pt x="0" y="241"/>
                    <a:pt x="0" y="241"/>
                  </a:cubicBezTo>
                  <a:cubicBezTo>
                    <a:pt x="0" y="271"/>
                    <a:pt x="0" y="301"/>
                    <a:pt x="0" y="301"/>
                  </a:cubicBezTo>
                  <a:cubicBezTo>
                    <a:pt x="30" y="332"/>
                    <a:pt x="60" y="332"/>
                    <a:pt x="60" y="301"/>
                  </a:cubicBezTo>
                  <a:cubicBezTo>
                    <a:pt x="271" y="59"/>
                    <a:pt x="271" y="59"/>
                    <a:pt x="271" y="59"/>
                  </a:cubicBezTo>
                  <a:cubicBezTo>
                    <a:pt x="301" y="59"/>
                    <a:pt x="301" y="29"/>
                    <a:pt x="271" y="29"/>
                  </a:cubicBezTo>
                  <a:cubicBezTo>
                    <a:pt x="271" y="0"/>
                    <a:pt x="271" y="0"/>
                    <a:pt x="24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38" name="Freeform 37"/>
            <p:cNvSpPr>
              <a:spLocks noChangeArrowheads="1"/>
            </p:cNvSpPr>
            <p:nvPr/>
          </p:nvSpPr>
          <p:spPr bwMode="auto">
            <a:xfrm>
              <a:off x="4998085" y="608421"/>
              <a:ext cx="107950" cy="109538"/>
            </a:xfrm>
            <a:custGeom>
              <a:avLst/>
              <a:gdLst>
                <a:gd name="T0" fmla="*/ 60 w 302"/>
                <a:gd name="T1" fmla="*/ 0 h 303"/>
                <a:gd name="T2" fmla="*/ 60 w 302"/>
                <a:gd name="T3" fmla="*/ 0 h 303"/>
                <a:gd name="T4" fmla="*/ 30 w 302"/>
                <a:gd name="T5" fmla="*/ 0 h 303"/>
                <a:gd name="T6" fmla="*/ 0 w 302"/>
                <a:gd name="T7" fmla="*/ 0 h 303"/>
                <a:gd name="T8" fmla="*/ 0 w 302"/>
                <a:gd name="T9" fmla="*/ 60 h 303"/>
                <a:gd name="T10" fmla="*/ 211 w 302"/>
                <a:gd name="T11" fmla="*/ 302 h 303"/>
                <a:gd name="T12" fmla="*/ 271 w 302"/>
                <a:gd name="T13" fmla="*/ 302 h 303"/>
                <a:gd name="T14" fmla="*/ 271 w 302"/>
                <a:gd name="T15" fmla="*/ 242 h 303"/>
                <a:gd name="T16" fmla="*/ 60 w 302"/>
                <a:gd name="T17"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303">
                  <a:moveTo>
                    <a:pt x="60" y="0"/>
                  </a:moveTo>
                  <a:lnTo>
                    <a:pt x="60" y="0"/>
                  </a:lnTo>
                  <a:lnTo>
                    <a:pt x="30" y="0"/>
                  </a:lnTo>
                  <a:lnTo>
                    <a:pt x="0" y="0"/>
                  </a:lnTo>
                  <a:cubicBezTo>
                    <a:pt x="0" y="30"/>
                    <a:pt x="0" y="60"/>
                    <a:pt x="0" y="60"/>
                  </a:cubicBezTo>
                  <a:cubicBezTo>
                    <a:pt x="211" y="302"/>
                    <a:pt x="211" y="302"/>
                    <a:pt x="211" y="302"/>
                  </a:cubicBezTo>
                  <a:cubicBezTo>
                    <a:pt x="241" y="302"/>
                    <a:pt x="271" y="302"/>
                    <a:pt x="271" y="302"/>
                  </a:cubicBezTo>
                  <a:cubicBezTo>
                    <a:pt x="301" y="272"/>
                    <a:pt x="301" y="272"/>
                    <a:pt x="271" y="242"/>
                  </a:cubicBezTo>
                  <a:lnTo>
                    <a:pt x="6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grpSp>
      <p:grpSp>
        <p:nvGrpSpPr>
          <p:cNvPr id="39" name="Group 38"/>
          <p:cNvGrpSpPr>
            <a:grpSpLocks noChangeAspect="1"/>
          </p:cNvGrpSpPr>
          <p:nvPr/>
        </p:nvGrpSpPr>
        <p:grpSpPr>
          <a:xfrm>
            <a:off x="1016789" y="3211407"/>
            <a:ext cx="248891" cy="264566"/>
            <a:chOff x="4932998" y="543334"/>
            <a:chExt cx="542925" cy="576262"/>
          </a:xfrm>
          <a:solidFill>
            <a:schemeClr val="bg1"/>
          </a:solidFill>
        </p:grpSpPr>
        <p:sp>
          <p:nvSpPr>
            <p:cNvPr id="40" name="Freeform 39"/>
            <p:cNvSpPr>
              <a:spLocks noChangeArrowheads="1"/>
            </p:cNvSpPr>
            <p:nvPr/>
          </p:nvSpPr>
          <p:spPr bwMode="auto">
            <a:xfrm>
              <a:off x="5139373" y="760821"/>
              <a:ext cx="336550" cy="358775"/>
            </a:xfrm>
            <a:custGeom>
              <a:avLst/>
              <a:gdLst>
                <a:gd name="T0" fmla="*/ 633 w 936"/>
                <a:gd name="T1" fmla="*/ 514 h 997"/>
                <a:gd name="T2" fmla="*/ 935 w 936"/>
                <a:gd name="T3" fmla="*/ 362 h 997"/>
                <a:gd name="T4" fmla="*/ 0 w 936"/>
                <a:gd name="T5" fmla="*/ 0 h 997"/>
                <a:gd name="T6" fmla="*/ 332 w 936"/>
                <a:gd name="T7" fmla="*/ 996 h 997"/>
                <a:gd name="T8" fmla="*/ 482 w 936"/>
                <a:gd name="T9" fmla="*/ 694 h 997"/>
                <a:gd name="T10" fmla="*/ 784 w 936"/>
                <a:gd name="T11" fmla="*/ 996 h 997"/>
                <a:gd name="T12" fmla="*/ 935 w 936"/>
                <a:gd name="T13" fmla="*/ 815 h 997"/>
                <a:gd name="T14" fmla="*/ 633 w 936"/>
                <a:gd name="T15" fmla="*/ 514 h 9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6" h="997">
                  <a:moveTo>
                    <a:pt x="633" y="514"/>
                  </a:moveTo>
                  <a:lnTo>
                    <a:pt x="935" y="362"/>
                  </a:lnTo>
                  <a:lnTo>
                    <a:pt x="0" y="0"/>
                  </a:lnTo>
                  <a:lnTo>
                    <a:pt x="332" y="996"/>
                  </a:lnTo>
                  <a:lnTo>
                    <a:pt x="482" y="694"/>
                  </a:lnTo>
                  <a:lnTo>
                    <a:pt x="784" y="996"/>
                  </a:lnTo>
                  <a:lnTo>
                    <a:pt x="935" y="815"/>
                  </a:lnTo>
                  <a:lnTo>
                    <a:pt x="633" y="51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41" name="Freeform 40"/>
            <p:cNvSpPr>
              <a:spLocks noChangeArrowheads="1"/>
            </p:cNvSpPr>
            <p:nvPr/>
          </p:nvSpPr>
          <p:spPr bwMode="auto">
            <a:xfrm>
              <a:off x="5204460" y="608421"/>
              <a:ext cx="109538" cy="109538"/>
            </a:xfrm>
            <a:custGeom>
              <a:avLst/>
              <a:gdLst>
                <a:gd name="T0" fmla="*/ 61 w 303"/>
                <a:gd name="T1" fmla="*/ 302 h 303"/>
                <a:gd name="T2" fmla="*/ 61 w 303"/>
                <a:gd name="T3" fmla="*/ 302 h 303"/>
                <a:gd name="T4" fmla="*/ 273 w 303"/>
                <a:gd name="T5" fmla="*/ 60 h 303"/>
                <a:gd name="T6" fmla="*/ 273 w 303"/>
                <a:gd name="T7" fmla="*/ 0 h 303"/>
                <a:gd name="T8" fmla="*/ 242 w 303"/>
                <a:gd name="T9" fmla="*/ 0 h 303"/>
                <a:gd name="T10" fmla="*/ 212 w 303"/>
                <a:gd name="T11" fmla="*/ 0 h 303"/>
                <a:gd name="T12" fmla="*/ 0 w 303"/>
                <a:gd name="T13" fmla="*/ 242 h 303"/>
                <a:gd name="T14" fmla="*/ 0 w 303"/>
                <a:gd name="T15" fmla="*/ 302 h 303"/>
                <a:gd name="T16" fmla="*/ 61 w 303"/>
                <a:gd name="T17" fmla="*/ 30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3">
                  <a:moveTo>
                    <a:pt x="61" y="302"/>
                  </a:moveTo>
                  <a:lnTo>
                    <a:pt x="61" y="302"/>
                  </a:lnTo>
                  <a:cubicBezTo>
                    <a:pt x="273" y="60"/>
                    <a:pt x="273" y="60"/>
                    <a:pt x="273" y="60"/>
                  </a:cubicBezTo>
                  <a:cubicBezTo>
                    <a:pt x="302" y="60"/>
                    <a:pt x="302" y="30"/>
                    <a:pt x="273" y="0"/>
                  </a:cubicBezTo>
                  <a:cubicBezTo>
                    <a:pt x="273" y="0"/>
                    <a:pt x="273" y="0"/>
                    <a:pt x="242" y="0"/>
                  </a:cubicBezTo>
                  <a:cubicBezTo>
                    <a:pt x="242" y="0"/>
                    <a:pt x="242" y="0"/>
                    <a:pt x="212" y="0"/>
                  </a:cubicBezTo>
                  <a:cubicBezTo>
                    <a:pt x="0" y="242"/>
                    <a:pt x="0" y="242"/>
                    <a:pt x="0" y="242"/>
                  </a:cubicBezTo>
                  <a:cubicBezTo>
                    <a:pt x="0" y="272"/>
                    <a:pt x="0" y="272"/>
                    <a:pt x="0" y="302"/>
                  </a:cubicBezTo>
                  <a:cubicBezTo>
                    <a:pt x="31" y="302"/>
                    <a:pt x="31" y="302"/>
                    <a:pt x="61" y="30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42" name="Freeform 41"/>
            <p:cNvSpPr>
              <a:spLocks noChangeArrowheads="1"/>
            </p:cNvSpPr>
            <p:nvPr/>
          </p:nvSpPr>
          <p:spPr bwMode="auto">
            <a:xfrm>
              <a:off x="4932998" y="760821"/>
              <a:ext cx="152400" cy="33338"/>
            </a:xfrm>
            <a:custGeom>
              <a:avLst/>
              <a:gdLst>
                <a:gd name="T0" fmla="*/ 422 w 423"/>
                <a:gd name="T1" fmla="*/ 31 h 92"/>
                <a:gd name="T2" fmla="*/ 422 w 423"/>
                <a:gd name="T3" fmla="*/ 31 h 92"/>
                <a:gd name="T4" fmla="*/ 392 w 423"/>
                <a:gd name="T5" fmla="*/ 0 h 92"/>
                <a:gd name="T6" fmla="*/ 61 w 423"/>
                <a:gd name="T7" fmla="*/ 0 h 92"/>
                <a:gd name="T8" fmla="*/ 0 w 423"/>
                <a:gd name="T9" fmla="*/ 31 h 92"/>
                <a:gd name="T10" fmla="*/ 61 w 423"/>
                <a:gd name="T11" fmla="*/ 91 h 92"/>
                <a:gd name="T12" fmla="*/ 392 w 423"/>
                <a:gd name="T13" fmla="*/ 91 h 92"/>
                <a:gd name="T14" fmla="*/ 422 w 423"/>
                <a:gd name="T15" fmla="*/ 31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3" h="92">
                  <a:moveTo>
                    <a:pt x="422" y="31"/>
                  </a:moveTo>
                  <a:lnTo>
                    <a:pt x="422" y="31"/>
                  </a:lnTo>
                  <a:cubicBezTo>
                    <a:pt x="422" y="0"/>
                    <a:pt x="422" y="0"/>
                    <a:pt x="392" y="0"/>
                  </a:cubicBezTo>
                  <a:cubicBezTo>
                    <a:pt x="61" y="0"/>
                    <a:pt x="61" y="0"/>
                    <a:pt x="61" y="0"/>
                  </a:cubicBezTo>
                  <a:cubicBezTo>
                    <a:pt x="30" y="0"/>
                    <a:pt x="0" y="0"/>
                    <a:pt x="0" y="31"/>
                  </a:cubicBezTo>
                  <a:cubicBezTo>
                    <a:pt x="0" y="61"/>
                    <a:pt x="30" y="91"/>
                    <a:pt x="61" y="91"/>
                  </a:cubicBezTo>
                  <a:cubicBezTo>
                    <a:pt x="392" y="91"/>
                    <a:pt x="392" y="91"/>
                    <a:pt x="392" y="91"/>
                  </a:cubicBezTo>
                  <a:cubicBezTo>
                    <a:pt x="422" y="91"/>
                    <a:pt x="422" y="61"/>
                    <a:pt x="422" y="3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43" name="Freeform 42"/>
            <p:cNvSpPr>
              <a:spLocks noChangeArrowheads="1"/>
            </p:cNvSpPr>
            <p:nvPr/>
          </p:nvSpPr>
          <p:spPr bwMode="auto">
            <a:xfrm>
              <a:off x="5139373" y="543334"/>
              <a:ext cx="22225" cy="163512"/>
            </a:xfrm>
            <a:custGeom>
              <a:avLst/>
              <a:gdLst>
                <a:gd name="T0" fmla="*/ 30 w 61"/>
                <a:gd name="T1" fmla="*/ 453 h 454"/>
                <a:gd name="T2" fmla="*/ 30 w 61"/>
                <a:gd name="T3" fmla="*/ 453 h 454"/>
                <a:gd name="T4" fmla="*/ 60 w 61"/>
                <a:gd name="T5" fmla="*/ 423 h 454"/>
                <a:gd name="T6" fmla="*/ 60 w 61"/>
                <a:gd name="T7" fmla="*/ 31 h 454"/>
                <a:gd name="T8" fmla="*/ 30 w 61"/>
                <a:gd name="T9" fmla="*/ 0 h 454"/>
                <a:gd name="T10" fmla="*/ 0 w 61"/>
                <a:gd name="T11" fmla="*/ 31 h 454"/>
                <a:gd name="T12" fmla="*/ 0 w 61"/>
                <a:gd name="T13" fmla="*/ 423 h 454"/>
                <a:gd name="T14" fmla="*/ 30 w 61"/>
                <a:gd name="T15" fmla="*/ 453 h 4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454">
                  <a:moveTo>
                    <a:pt x="30" y="453"/>
                  </a:moveTo>
                  <a:lnTo>
                    <a:pt x="30" y="453"/>
                  </a:lnTo>
                  <a:cubicBezTo>
                    <a:pt x="60" y="453"/>
                    <a:pt x="60" y="423"/>
                    <a:pt x="60" y="423"/>
                  </a:cubicBezTo>
                  <a:cubicBezTo>
                    <a:pt x="60" y="31"/>
                    <a:pt x="60" y="31"/>
                    <a:pt x="60" y="31"/>
                  </a:cubicBezTo>
                  <a:cubicBezTo>
                    <a:pt x="60" y="31"/>
                    <a:pt x="60" y="0"/>
                    <a:pt x="30" y="0"/>
                  </a:cubicBezTo>
                  <a:cubicBezTo>
                    <a:pt x="0" y="0"/>
                    <a:pt x="0" y="31"/>
                    <a:pt x="0" y="31"/>
                  </a:cubicBezTo>
                  <a:cubicBezTo>
                    <a:pt x="0" y="423"/>
                    <a:pt x="0" y="423"/>
                    <a:pt x="0" y="423"/>
                  </a:cubicBezTo>
                  <a:cubicBezTo>
                    <a:pt x="0" y="423"/>
                    <a:pt x="0" y="453"/>
                    <a:pt x="30" y="45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44" name="Freeform 43"/>
            <p:cNvSpPr>
              <a:spLocks noChangeArrowheads="1"/>
            </p:cNvSpPr>
            <p:nvPr/>
          </p:nvSpPr>
          <p:spPr bwMode="auto">
            <a:xfrm>
              <a:off x="4998085" y="825909"/>
              <a:ext cx="107950" cy="120650"/>
            </a:xfrm>
            <a:custGeom>
              <a:avLst/>
              <a:gdLst>
                <a:gd name="T0" fmla="*/ 241 w 302"/>
                <a:gd name="T1" fmla="*/ 0 h 333"/>
                <a:gd name="T2" fmla="*/ 241 w 302"/>
                <a:gd name="T3" fmla="*/ 0 h 333"/>
                <a:gd name="T4" fmla="*/ 211 w 302"/>
                <a:gd name="T5" fmla="*/ 29 h 333"/>
                <a:gd name="T6" fmla="*/ 0 w 302"/>
                <a:gd name="T7" fmla="*/ 241 h 333"/>
                <a:gd name="T8" fmla="*/ 0 w 302"/>
                <a:gd name="T9" fmla="*/ 301 h 333"/>
                <a:gd name="T10" fmla="*/ 60 w 302"/>
                <a:gd name="T11" fmla="*/ 301 h 333"/>
                <a:gd name="T12" fmla="*/ 271 w 302"/>
                <a:gd name="T13" fmla="*/ 59 h 333"/>
                <a:gd name="T14" fmla="*/ 271 w 302"/>
                <a:gd name="T15" fmla="*/ 29 h 333"/>
                <a:gd name="T16" fmla="*/ 241 w 302"/>
                <a:gd name="T17"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333">
                  <a:moveTo>
                    <a:pt x="241" y="0"/>
                  </a:moveTo>
                  <a:lnTo>
                    <a:pt x="241" y="0"/>
                  </a:lnTo>
                  <a:cubicBezTo>
                    <a:pt x="241" y="0"/>
                    <a:pt x="241" y="0"/>
                    <a:pt x="211" y="29"/>
                  </a:cubicBezTo>
                  <a:cubicBezTo>
                    <a:pt x="0" y="241"/>
                    <a:pt x="0" y="241"/>
                    <a:pt x="0" y="241"/>
                  </a:cubicBezTo>
                  <a:cubicBezTo>
                    <a:pt x="0" y="271"/>
                    <a:pt x="0" y="301"/>
                    <a:pt x="0" y="301"/>
                  </a:cubicBezTo>
                  <a:cubicBezTo>
                    <a:pt x="30" y="332"/>
                    <a:pt x="60" y="332"/>
                    <a:pt x="60" y="301"/>
                  </a:cubicBezTo>
                  <a:cubicBezTo>
                    <a:pt x="271" y="59"/>
                    <a:pt x="271" y="59"/>
                    <a:pt x="271" y="59"/>
                  </a:cubicBezTo>
                  <a:cubicBezTo>
                    <a:pt x="301" y="59"/>
                    <a:pt x="301" y="29"/>
                    <a:pt x="271" y="29"/>
                  </a:cubicBezTo>
                  <a:cubicBezTo>
                    <a:pt x="271" y="0"/>
                    <a:pt x="271" y="0"/>
                    <a:pt x="24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45" name="Freeform 44"/>
            <p:cNvSpPr>
              <a:spLocks noChangeArrowheads="1"/>
            </p:cNvSpPr>
            <p:nvPr/>
          </p:nvSpPr>
          <p:spPr bwMode="auto">
            <a:xfrm>
              <a:off x="4998085" y="608421"/>
              <a:ext cx="107950" cy="109538"/>
            </a:xfrm>
            <a:custGeom>
              <a:avLst/>
              <a:gdLst>
                <a:gd name="T0" fmla="*/ 60 w 302"/>
                <a:gd name="T1" fmla="*/ 0 h 303"/>
                <a:gd name="T2" fmla="*/ 60 w 302"/>
                <a:gd name="T3" fmla="*/ 0 h 303"/>
                <a:gd name="T4" fmla="*/ 30 w 302"/>
                <a:gd name="T5" fmla="*/ 0 h 303"/>
                <a:gd name="T6" fmla="*/ 0 w 302"/>
                <a:gd name="T7" fmla="*/ 0 h 303"/>
                <a:gd name="T8" fmla="*/ 0 w 302"/>
                <a:gd name="T9" fmla="*/ 60 h 303"/>
                <a:gd name="T10" fmla="*/ 211 w 302"/>
                <a:gd name="T11" fmla="*/ 302 h 303"/>
                <a:gd name="T12" fmla="*/ 271 w 302"/>
                <a:gd name="T13" fmla="*/ 302 h 303"/>
                <a:gd name="T14" fmla="*/ 271 w 302"/>
                <a:gd name="T15" fmla="*/ 242 h 303"/>
                <a:gd name="T16" fmla="*/ 60 w 302"/>
                <a:gd name="T17"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303">
                  <a:moveTo>
                    <a:pt x="60" y="0"/>
                  </a:moveTo>
                  <a:lnTo>
                    <a:pt x="60" y="0"/>
                  </a:lnTo>
                  <a:lnTo>
                    <a:pt x="30" y="0"/>
                  </a:lnTo>
                  <a:lnTo>
                    <a:pt x="0" y="0"/>
                  </a:lnTo>
                  <a:cubicBezTo>
                    <a:pt x="0" y="30"/>
                    <a:pt x="0" y="60"/>
                    <a:pt x="0" y="60"/>
                  </a:cubicBezTo>
                  <a:cubicBezTo>
                    <a:pt x="211" y="302"/>
                    <a:pt x="211" y="302"/>
                    <a:pt x="211" y="302"/>
                  </a:cubicBezTo>
                  <a:cubicBezTo>
                    <a:pt x="241" y="302"/>
                    <a:pt x="271" y="302"/>
                    <a:pt x="271" y="302"/>
                  </a:cubicBezTo>
                  <a:cubicBezTo>
                    <a:pt x="301" y="272"/>
                    <a:pt x="301" y="272"/>
                    <a:pt x="271" y="242"/>
                  </a:cubicBezTo>
                  <a:lnTo>
                    <a:pt x="6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grpSp>
      <p:sp>
        <p:nvSpPr>
          <p:cNvPr id="63" name="Text Placeholder 62"/>
          <p:cNvSpPr>
            <a:spLocks noGrp="1"/>
          </p:cNvSpPr>
          <p:nvPr>
            <p:ph type="body" sz="quarter" idx="10"/>
          </p:nvPr>
        </p:nvSpPr>
        <p:spPr>
          <a:xfrm>
            <a:off x="3680681" y="1251928"/>
            <a:ext cx="6202639" cy="902455"/>
          </a:xfrm>
        </p:spPr>
        <p:txBody>
          <a:bodyPr/>
          <a:lstStyle/>
          <a:p>
            <a:pPr marL="360363" indent="-349250"/>
            <a:r>
              <a:rPr lang="en-US" dirty="0"/>
              <a:t> </a:t>
            </a:r>
          </a:p>
          <a:p>
            <a:pPr marL="360363" indent="-349250"/>
            <a:r>
              <a:rPr lang="en-US" b="0" dirty="0">
                <a:solidFill>
                  <a:schemeClr val="tx1">
                    <a:lumMod val="75000"/>
                  </a:schemeClr>
                </a:solidFill>
              </a:rPr>
              <a:t>	Leads and deliver projects leveraging agile </a:t>
            </a:r>
            <a:r>
              <a:rPr lang="en-IN" b="0" dirty="0">
                <a:solidFill>
                  <a:srgbClr val="54565A"/>
                </a:solidFill>
              </a:rPr>
              <a:t>methodologies, tools and techniques. Influence and leads the agile transformation of  the ITS culture and projects to be more nimble and responsive to business needs.</a:t>
            </a:r>
            <a:endParaRPr lang="en-US" b="0" strike="sngStrike" dirty="0">
              <a:solidFill>
                <a:schemeClr val="tx1">
                  <a:lumMod val="75000"/>
                </a:schemeClr>
              </a:solidFill>
            </a:endParaRPr>
          </a:p>
        </p:txBody>
      </p:sp>
      <p:graphicFrame>
        <p:nvGraphicFramePr>
          <p:cNvPr id="4" name="Table Placeholder 3"/>
          <p:cNvGraphicFramePr>
            <a:graphicFrameLocks noGrp="1"/>
          </p:cNvGraphicFramePr>
          <p:nvPr>
            <p:ph type="tbl" sz="quarter" idx="11"/>
            <p:extLst>
              <p:ext uri="{D42A27DB-BD31-4B8C-83A1-F6EECF244321}">
                <p14:modId xmlns:p14="http://schemas.microsoft.com/office/powerpoint/2010/main" val="3917562987"/>
              </p:ext>
            </p:extLst>
          </p:nvPr>
        </p:nvGraphicFramePr>
        <p:xfrm>
          <a:off x="3632450" y="2572848"/>
          <a:ext cx="8139112" cy="3467100"/>
        </p:xfrm>
        <a:graphic>
          <a:graphicData uri="http://schemas.openxmlformats.org/drawingml/2006/table">
            <a:tbl>
              <a:tblPr firstRow="1" bandRow="1">
                <a:tableStyleId>{5C22544A-7EE6-4342-B048-85BDC9FD1C3A}</a:tableStyleId>
              </a:tblPr>
              <a:tblGrid>
                <a:gridCol w="2034778">
                  <a:extLst>
                    <a:ext uri="{9D8B030D-6E8A-4147-A177-3AD203B41FA5}">
                      <a16:colId xmlns:a16="http://schemas.microsoft.com/office/drawing/2014/main" val="20000"/>
                    </a:ext>
                  </a:extLst>
                </a:gridCol>
                <a:gridCol w="2034778">
                  <a:extLst>
                    <a:ext uri="{9D8B030D-6E8A-4147-A177-3AD203B41FA5}">
                      <a16:colId xmlns:a16="http://schemas.microsoft.com/office/drawing/2014/main" val="20001"/>
                    </a:ext>
                  </a:extLst>
                </a:gridCol>
                <a:gridCol w="2034778">
                  <a:extLst>
                    <a:ext uri="{9D8B030D-6E8A-4147-A177-3AD203B41FA5}">
                      <a16:colId xmlns:a16="http://schemas.microsoft.com/office/drawing/2014/main" val="20002"/>
                    </a:ext>
                  </a:extLst>
                </a:gridCol>
                <a:gridCol w="2034778">
                  <a:extLst>
                    <a:ext uri="{9D8B030D-6E8A-4147-A177-3AD203B41FA5}">
                      <a16:colId xmlns:a16="http://schemas.microsoft.com/office/drawing/2014/main" val="20003"/>
                    </a:ext>
                  </a:extLst>
                </a:gridCol>
              </a:tblGrid>
              <a:tr h="370840">
                <a:tc>
                  <a:txBody>
                    <a:bodyPr/>
                    <a:lstStyle/>
                    <a:p>
                      <a:pPr marL="228600" indent="-228600">
                        <a:buAutoNum type="arabicPeriod"/>
                      </a:pPr>
                      <a:r>
                        <a:rPr lang="en-US" sz="1200" b="1" dirty="0">
                          <a:solidFill>
                            <a:srgbClr val="FFFFFF"/>
                          </a:solidFill>
                          <a:effectLst/>
                          <a:latin typeface="+mn-lt"/>
                        </a:rPr>
                        <a:t>Foundational </a:t>
                      </a:r>
                      <a:br>
                        <a:rPr lang="en-US" sz="1200" b="1" dirty="0">
                          <a:solidFill>
                            <a:srgbClr val="FFFFFF"/>
                          </a:solidFill>
                          <a:effectLst/>
                          <a:latin typeface="+mn-lt"/>
                        </a:rPr>
                      </a:br>
                      <a:r>
                        <a:rPr lang="en-US" sz="900" b="0" dirty="0">
                          <a:solidFill>
                            <a:srgbClr val="FFFFFF"/>
                          </a:solidFill>
                          <a:effectLst/>
                          <a:latin typeface="+mn-lt"/>
                        </a:rPr>
                        <a:t>(Demonstrates understanding)</a:t>
                      </a:r>
                    </a:p>
                  </a:txBody>
                  <a:tcPr marL="35832" marR="35832" marT="36195" marB="36195">
                    <a:lnB w="38100" cmpd="sng">
                      <a:noFill/>
                    </a:lnB>
                    <a:solidFill>
                      <a:schemeClr val="tx2"/>
                    </a:solidFill>
                  </a:tcPr>
                </a:tc>
                <a:tc>
                  <a:txBody>
                    <a:bodyPr/>
                    <a:lstStyle/>
                    <a:p>
                      <a:pPr marL="228600" indent="-228600">
                        <a:buFont typeface="+mj-lt"/>
                        <a:buAutoNum type="arabicPeriod" startAt="2"/>
                      </a:pPr>
                      <a:r>
                        <a:rPr lang="en-US" sz="1200" b="1" dirty="0">
                          <a:solidFill>
                            <a:srgbClr val="FFFFFF"/>
                          </a:solidFill>
                          <a:effectLst/>
                          <a:latin typeface="+mn-lt"/>
                        </a:rPr>
                        <a:t>Intermediate </a:t>
                      </a:r>
                      <a:br>
                        <a:rPr lang="en-US" sz="1200" b="1" dirty="0">
                          <a:solidFill>
                            <a:srgbClr val="FFFFFF"/>
                          </a:solidFill>
                          <a:effectLst/>
                          <a:latin typeface="+mn-lt"/>
                        </a:rPr>
                      </a:br>
                      <a:r>
                        <a:rPr lang="en-US" sz="900" b="0" dirty="0">
                          <a:solidFill>
                            <a:srgbClr val="FFFFFF"/>
                          </a:solidFill>
                          <a:effectLst/>
                          <a:latin typeface="+mn-lt"/>
                        </a:rPr>
                        <a:t>(Can do, with minimal guidance)</a:t>
                      </a:r>
                    </a:p>
                  </a:txBody>
                  <a:tcPr marL="35832" marR="35832" marT="36195" marB="36195">
                    <a:lnB w="38100" cmpd="sng">
                      <a:noFill/>
                    </a:lnB>
                    <a:solidFill>
                      <a:schemeClr val="tx2"/>
                    </a:solidFill>
                  </a:tcPr>
                </a:tc>
                <a:tc>
                  <a:txBody>
                    <a:bodyPr/>
                    <a:lstStyle/>
                    <a:p>
                      <a:pPr marL="228600" indent="-228600">
                        <a:buFont typeface="+mj-lt"/>
                        <a:buAutoNum type="arabicPeriod" startAt="3"/>
                      </a:pPr>
                      <a:r>
                        <a:rPr lang="en-US" sz="1200" b="1" dirty="0">
                          <a:solidFill>
                            <a:srgbClr val="FFFFFF"/>
                          </a:solidFill>
                          <a:effectLst/>
                          <a:latin typeface="+mn-lt"/>
                        </a:rPr>
                        <a:t>Advanced </a:t>
                      </a:r>
                      <a:br>
                        <a:rPr lang="en-US" sz="1200" b="1" dirty="0">
                          <a:solidFill>
                            <a:srgbClr val="FFFFFF"/>
                          </a:solidFill>
                          <a:effectLst/>
                          <a:latin typeface="+mn-lt"/>
                        </a:rPr>
                      </a:br>
                      <a:r>
                        <a:rPr lang="en-US" sz="900" b="0" dirty="0">
                          <a:solidFill>
                            <a:srgbClr val="FFFFFF"/>
                          </a:solidFill>
                          <a:effectLst/>
                          <a:latin typeface="+mn-lt"/>
                        </a:rPr>
                        <a:t>(Can do, without guidance) </a:t>
                      </a:r>
                    </a:p>
                  </a:txBody>
                  <a:tcPr marL="35832" marR="35832" marT="36195" marB="36195">
                    <a:lnB w="38100" cmpd="sng">
                      <a:noFill/>
                    </a:lnB>
                    <a:solidFill>
                      <a:schemeClr val="tx2"/>
                    </a:solidFill>
                  </a:tcPr>
                </a:tc>
                <a:tc>
                  <a:txBody>
                    <a:bodyPr/>
                    <a:lstStyle/>
                    <a:p>
                      <a:pPr marL="228600" indent="-228600">
                        <a:buFont typeface="+mj-lt"/>
                        <a:buAutoNum type="arabicPeriod" startAt="4"/>
                      </a:pPr>
                      <a:r>
                        <a:rPr lang="en-US" sz="1200" b="1" dirty="0">
                          <a:solidFill>
                            <a:srgbClr val="FFFFFF"/>
                          </a:solidFill>
                          <a:effectLst/>
                          <a:latin typeface="+mn-lt"/>
                        </a:rPr>
                        <a:t>Expert </a:t>
                      </a:r>
                      <a:br>
                        <a:rPr lang="en-US" sz="1200" b="1" dirty="0">
                          <a:solidFill>
                            <a:srgbClr val="FFFFFF"/>
                          </a:solidFill>
                          <a:effectLst/>
                          <a:latin typeface="+mn-lt"/>
                        </a:rPr>
                      </a:br>
                      <a:r>
                        <a:rPr lang="en-US" sz="900" b="0" dirty="0">
                          <a:solidFill>
                            <a:srgbClr val="FFFFFF"/>
                          </a:solidFill>
                          <a:effectLst/>
                          <a:latin typeface="+mn-lt"/>
                        </a:rPr>
                        <a:t>(Can coach &amp; teach others)</a:t>
                      </a:r>
                      <a:r>
                        <a:rPr lang="en-US" sz="1000" b="0" dirty="0">
                          <a:solidFill>
                            <a:srgbClr val="FFFFFF"/>
                          </a:solidFill>
                          <a:effectLst/>
                          <a:latin typeface="+mn-lt"/>
                        </a:rPr>
                        <a:t> </a:t>
                      </a:r>
                    </a:p>
                  </a:txBody>
                  <a:tcPr marL="35832" marR="35832" marT="36195" marB="36195">
                    <a:lnB w="38100" cmpd="sng">
                      <a:noFill/>
                    </a:lnB>
                    <a:solidFill>
                      <a:schemeClr val="tx2"/>
                    </a:solidFill>
                  </a:tcPr>
                </a:tc>
                <a:extLst>
                  <a:ext uri="{0D108BD9-81ED-4DB2-BD59-A6C34878D82A}">
                    <a16:rowId xmlns:a16="http://schemas.microsoft.com/office/drawing/2014/main" val="10000"/>
                  </a:ext>
                </a:extLst>
              </a:tr>
              <a:tr h="370840">
                <a:tc>
                  <a:txBody>
                    <a:bodyPr/>
                    <a:lstStyle/>
                    <a:p>
                      <a:pPr marL="171450" indent="-171450" algn="l" defTabSz="914400" rtl="0" eaLnBrk="1" latinLnBrk="0" hangingPunct="1">
                        <a:spcAft>
                          <a:spcPts val="300"/>
                        </a:spcAft>
                        <a:buClr>
                          <a:schemeClr val="tx2"/>
                        </a:buClr>
                        <a:buFont typeface="Arial" charset="0"/>
                        <a:buChar char="•"/>
                      </a:pPr>
                      <a:r>
                        <a:rPr lang="en-US" sz="1100" kern="1200" dirty="0">
                          <a:solidFill>
                            <a:srgbClr val="54565A"/>
                          </a:solidFill>
                          <a:effectLst/>
                          <a:latin typeface="+mn-lt"/>
                          <a:ea typeface="+mn-ea"/>
                          <a:cs typeface="+mn-cs"/>
                        </a:rPr>
                        <a:t>Understand Agile Concept, Practices and tools</a:t>
                      </a:r>
                    </a:p>
                    <a:p>
                      <a:pPr marL="171450" indent="-171450" algn="l" defTabSz="914400" rtl="0" eaLnBrk="1" latinLnBrk="0" hangingPunct="1">
                        <a:spcAft>
                          <a:spcPts val="300"/>
                        </a:spcAft>
                        <a:buClr>
                          <a:schemeClr val="tx2"/>
                        </a:buClr>
                        <a:buFont typeface="Arial" charset="0"/>
                        <a:buChar char="•"/>
                      </a:pPr>
                      <a:endParaRPr lang="en-US" sz="1100" kern="1200" dirty="0">
                        <a:solidFill>
                          <a:srgbClr val="54565A"/>
                        </a:solidFill>
                        <a:effectLst/>
                        <a:latin typeface="+mn-lt"/>
                        <a:ea typeface="+mn-ea"/>
                        <a:cs typeface="+mn-cs"/>
                      </a:endParaRPr>
                    </a:p>
                    <a:p>
                      <a:pPr marL="171450" indent="-171450" algn="l" defTabSz="914400" rtl="0" eaLnBrk="1" latinLnBrk="0" hangingPunct="1">
                        <a:spcAft>
                          <a:spcPts val="300"/>
                        </a:spcAft>
                        <a:buClr>
                          <a:schemeClr val="tx2"/>
                        </a:buClr>
                        <a:buFont typeface="Arial" charset="0"/>
                        <a:buChar char="•"/>
                      </a:pPr>
                      <a:r>
                        <a:rPr lang="en-US" sz="1100" kern="1200" dirty="0">
                          <a:solidFill>
                            <a:srgbClr val="54565A"/>
                          </a:solidFill>
                          <a:effectLst/>
                          <a:latin typeface="+mn-lt"/>
                          <a:ea typeface="+mn-ea"/>
                          <a:cs typeface="+mn-cs"/>
                        </a:rPr>
                        <a:t>Understand the difference between Agile Project vs. waterfall</a:t>
                      </a:r>
                    </a:p>
                    <a:p>
                      <a:pPr marL="171450" indent="-171450" algn="l" defTabSz="914400" rtl="0" eaLnBrk="1" latinLnBrk="0" hangingPunct="1">
                        <a:spcAft>
                          <a:spcPts val="300"/>
                        </a:spcAft>
                        <a:buClr>
                          <a:schemeClr val="tx2"/>
                        </a:buClr>
                        <a:buFont typeface="Arial" charset="0"/>
                        <a:buChar char="•"/>
                      </a:pPr>
                      <a:endParaRPr lang="en-US" sz="1100" kern="1200" dirty="0">
                        <a:solidFill>
                          <a:srgbClr val="54565A"/>
                        </a:solidFill>
                        <a:effectLst/>
                        <a:latin typeface="+mn-lt"/>
                        <a:ea typeface="+mn-ea"/>
                        <a:cs typeface="+mn-cs"/>
                      </a:endParaRPr>
                    </a:p>
                    <a:p>
                      <a:pPr marL="171450" indent="-171450" algn="l" defTabSz="914400" rtl="0" eaLnBrk="1" latinLnBrk="0" hangingPunct="1">
                        <a:spcAft>
                          <a:spcPts val="300"/>
                        </a:spcAft>
                        <a:buClr>
                          <a:schemeClr val="tx2"/>
                        </a:buClr>
                        <a:buFont typeface="Arial" charset="0"/>
                        <a:buChar char="•"/>
                      </a:pPr>
                      <a:r>
                        <a:rPr lang="en-US" sz="1100" kern="1200" dirty="0">
                          <a:solidFill>
                            <a:srgbClr val="54565A"/>
                          </a:solidFill>
                          <a:effectLst/>
                          <a:latin typeface="+mn-lt"/>
                          <a:ea typeface="+mn-ea"/>
                          <a:cs typeface="+mn-cs"/>
                        </a:rPr>
                        <a:t>Practice and experiment with Agile concepts and practices</a:t>
                      </a:r>
                    </a:p>
                    <a:p>
                      <a:pPr marL="171450" indent="-171450" algn="l" defTabSz="914400" rtl="0" eaLnBrk="1" latinLnBrk="0" hangingPunct="1">
                        <a:spcAft>
                          <a:spcPts val="300"/>
                        </a:spcAft>
                        <a:buClr>
                          <a:schemeClr val="tx2"/>
                        </a:buClr>
                        <a:buFont typeface="Arial" charset="0"/>
                        <a:buChar char="•"/>
                      </a:pPr>
                      <a:endParaRPr lang="en-US" sz="1100" kern="1200" dirty="0">
                        <a:solidFill>
                          <a:srgbClr val="54565A"/>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300"/>
                        </a:spcAft>
                        <a:buClr>
                          <a:schemeClr val="tx2"/>
                        </a:buClr>
                        <a:buSzTx/>
                        <a:buFont typeface="Arial" charset="0"/>
                        <a:buChar char="•"/>
                        <a:tabLst/>
                        <a:defRPr/>
                      </a:pPr>
                      <a:r>
                        <a:rPr lang="en-US" sz="1100" kern="1200" dirty="0">
                          <a:solidFill>
                            <a:srgbClr val="54565A"/>
                          </a:solidFill>
                          <a:effectLst/>
                          <a:latin typeface="+mn-lt"/>
                          <a:ea typeface="+mn-ea"/>
                          <a:cs typeface="+mn-cs"/>
                        </a:rPr>
                        <a:t>Is able to effectively explain the components of the Agile ceremonies and framework</a:t>
                      </a:r>
                    </a:p>
                    <a:p>
                      <a:pPr marL="171450" marR="0" lvl="0" indent="-171450" algn="l" defTabSz="914400" rtl="0" eaLnBrk="1" fontAlgn="auto" latinLnBrk="0" hangingPunct="1">
                        <a:lnSpc>
                          <a:spcPct val="100000"/>
                        </a:lnSpc>
                        <a:spcBef>
                          <a:spcPts val="0"/>
                        </a:spcBef>
                        <a:spcAft>
                          <a:spcPts val="300"/>
                        </a:spcAft>
                        <a:buClr>
                          <a:schemeClr val="tx2"/>
                        </a:buClr>
                        <a:buSzTx/>
                        <a:buFont typeface="Arial" charset="0"/>
                        <a:buChar char="•"/>
                        <a:tabLst/>
                        <a:defRPr/>
                      </a:pPr>
                      <a:endParaRPr lang="en-US" sz="1100" kern="1200" dirty="0">
                        <a:solidFill>
                          <a:srgbClr val="54565A"/>
                        </a:solidFill>
                        <a:effectLst/>
                        <a:latin typeface="+mn-lt"/>
                        <a:ea typeface="+mn-ea"/>
                        <a:cs typeface="+mn-cs"/>
                      </a:endParaRPr>
                    </a:p>
                    <a:p>
                      <a:pPr marL="171450" indent="-171450" algn="l" defTabSz="914400" rtl="0" eaLnBrk="1" latinLnBrk="0" hangingPunct="1">
                        <a:spcAft>
                          <a:spcPts val="300"/>
                        </a:spcAft>
                        <a:buClr>
                          <a:schemeClr val="tx2"/>
                        </a:buClr>
                        <a:buFont typeface="Arial" charset="0"/>
                        <a:buChar char="•"/>
                      </a:pPr>
                      <a:endParaRPr lang="en-US" sz="1100" kern="1200" dirty="0">
                        <a:solidFill>
                          <a:srgbClr val="54565A"/>
                        </a:solidFill>
                        <a:effectLst/>
                        <a:latin typeface="+mn-lt"/>
                        <a:ea typeface="+mn-ea"/>
                        <a:cs typeface="+mn-cs"/>
                      </a:endParaRPr>
                    </a:p>
                  </a:txBody>
                  <a:tcPr marL="36195" marR="36195" marT="36195" marB="36195">
                    <a:lnL w="12700" cmpd="sng">
                      <a:noFill/>
                    </a:lnL>
                    <a:lnR w="6350" cap="flat" cmpd="sng" algn="ctr">
                      <a:solidFill>
                        <a:schemeClr val="tx1"/>
                      </a:solidFill>
                      <a:prstDash val="solid"/>
                      <a:round/>
                      <a:headEnd type="none" w="med" len="med"/>
                      <a:tailEnd type="none" w="med" len="med"/>
                    </a:lnR>
                    <a:lnT w="381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lgn="l" defTabSz="914400" rtl="0" eaLnBrk="1" latinLnBrk="0" hangingPunct="1">
                        <a:spcAft>
                          <a:spcPts val="300"/>
                        </a:spcAft>
                        <a:buClr>
                          <a:schemeClr val="tx2"/>
                        </a:buClr>
                        <a:buFont typeface="Arial" charset="0"/>
                        <a:buChar char="•"/>
                      </a:pPr>
                      <a:r>
                        <a:rPr lang="en-US" sz="1100" kern="1200" dirty="0">
                          <a:solidFill>
                            <a:srgbClr val="54565A"/>
                          </a:solidFill>
                          <a:effectLst/>
                          <a:latin typeface="+mn-lt"/>
                          <a:ea typeface="+mn-ea"/>
                          <a:cs typeface="+mn-cs"/>
                        </a:rPr>
                        <a:t>Leverages the </a:t>
                      </a:r>
                      <a:br>
                        <a:rPr lang="en-US" sz="1100" kern="1200" dirty="0">
                          <a:solidFill>
                            <a:srgbClr val="54565A"/>
                          </a:solidFill>
                          <a:effectLst/>
                          <a:latin typeface="+mn-lt"/>
                          <a:ea typeface="+mn-ea"/>
                          <a:cs typeface="+mn-cs"/>
                        </a:rPr>
                      </a:br>
                      <a:r>
                        <a:rPr lang="en-US" sz="1100" kern="1200" dirty="0">
                          <a:solidFill>
                            <a:srgbClr val="54565A"/>
                          </a:solidFill>
                          <a:effectLst/>
                          <a:latin typeface="+mn-lt"/>
                          <a:ea typeface="+mn-ea"/>
                          <a:cs typeface="+mn-cs"/>
                        </a:rPr>
                        <a:t>Agile frameworks to </a:t>
                      </a:r>
                      <a:br>
                        <a:rPr lang="en-US" sz="1100" kern="1200" dirty="0">
                          <a:solidFill>
                            <a:srgbClr val="54565A"/>
                          </a:solidFill>
                          <a:effectLst/>
                          <a:latin typeface="+mn-lt"/>
                          <a:ea typeface="+mn-ea"/>
                          <a:cs typeface="+mn-cs"/>
                        </a:rPr>
                      </a:br>
                      <a:r>
                        <a:rPr lang="en-US" sz="1100" kern="1200" dirty="0">
                          <a:solidFill>
                            <a:srgbClr val="54565A"/>
                          </a:solidFill>
                          <a:effectLst/>
                          <a:latin typeface="+mn-lt"/>
                          <a:ea typeface="+mn-ea"/>
                          <a:cs typeface="+mn-cs"/>
                        </a:rPr>
                        <a:t>deliver projects </a:t>
                      </a:r>
                    </a:p>
                    <a:p>
                      <a:pPr marL="171450" indent="-171450" algn="l" defTabSz="914400" rtl="0" eaLnBrk="1" latinLnBrk="0" hangingPunct="1">
                        <a:spcAft>
                          <a:spcPts val="300"/>
                        </a:spcAft>
                        <a:buClr>
                          <a:schemeClr val="tx2"/>
                        </a:buClr>
                        <a:buFont typeface="Arial" charset="0"/>
                        <a:buChar char="•"/>
                      </a:pPr>
                      <a:endParaRPr lang="en-US" sz="1100" kern="1200" dirty="0">
                        <a:solidFill>
                          <a:srgbClr val="54565A"/>
                        </a:solidFill>
                        <a:effectLst/>
                        <a:latin typeface="+mn-lt"/>
                        <a:ea typeface="+mn-ea"/>
                        <a:cs typeface="+mn-cs"/>
                      </a:endParaRPr>
                    </a:p>
                    <a:p>
                      <a:pPr marL="171450" indent="-171450" algn="l" defTabSz="914400" rtl="0" eaLnBrk="1" latinLnBrk="0" hangingPunct="1">
                        <a:spcAft>
                          <a:spcPts val="300"/>
                        </a:spcAft>
                        <a:buClr>
                          <a:schemeClr val="tx2"/>
                        </a:buClr>
                        <a:buFont typeface="Arial" charset="0"/>
                        <a:buChar char="•"/>
                      </a:pPr>
                      <a:r>
                        <a:rPr lang="en-US" sz="1100" kern="1200" dirty="0">
                          <a:solidFill>
                            <a:srgbClr val="54565A"/>
                          </a:solidFill>
                          <a:effectLst/>
                          <a:latin typeface="+mn-lt"/>
                          <a:ea typeface="+mn-ea"/>
                          <a:cs typeface="+mn-cs"/>
                        </a:rPr>
                        <a:t>Applies Agile methodology and standards to manage projects.</a:t>
                      </a:r>
                    </a:p>
                    <a:p>
                      <a:pPr marL="171450" indent="-171450" algn="l" defTabSz="914400" rtl="0" eaLnBrk="1" latinLnBrk="0" hangingPunct="1">
                        <a:spcAft>
                          <a:spcPts val="300"/>
                        </a:spcAft>
                        <a:buClr>
                          <a:schemeClr val="tx2"/>
                        </a:buClr>
                        <a:buFont typeface="Arial" charset="0"/>
                        <a:buChar char="•"/>
                      </a:pPr>
                      <a:endParaRPr lang="en-US" sz="1100" kern="1200" dirty="0">
                        <a:solidFill>
                          <a:srgbClr val="54565A"/>
                        </a:solidFill>
                        <a:effectLst/>
                        <a:latin typeface="+mn-lt"/>
                        <a:ea typeface="+mn-ea"/>
                        <a:cs typeface="+mn-cs"/>
                      </a:endParaRPr>
                    </a:p>
                    <a:p>
                      <a:pPr marL="171450" indent="-171450" algn="l" defTabSz="914400" rtl="0" eaLnBrk="1" latinLnBrk="0" hangingPunct="1">
                        <a:spcAft>
                          <a:spcPts val="300"/>
                        </a:spcAft>
                        <a:buClr>
                          <a:schemeClr val="tx2"/>
                        </a:buClr>
                        <a:buFont typeface="Arial" charset="0"/>
                        <a:buChar char="•"/>
                      </a:pPr>
                      <a:r>
                        <a:rPr lang="en-US" sz="1100" kern="1200" dirty="0">
                          <a:solidFill>
                            <a:srgbClr val="54565A"/>
                          </a:solidFill>
                          <a:effectLst/>
                          <a:latin typeface="+mn-lt"/>
                          <a:ea typeface="+mn-ea"/>
                          <a:cs typeface="+mn-cs"/>
                        </a:rPr>
                        <a:t>Uses Agile tools and ceremonies  independently.</a:t>
                      </a:r>
                    </a:p>
                    <a:p>
                      <a:pPr marL="171450" indent="-171450" algn="l" defTabSz="914400" rtl="0" eaLnBrk="1" latinLnBrk="0" hangingPunct="1">
                        <a:spcAft>
                          <a:spcPts val="300"/>
                        </a:spcAft>
                        <a:buClr>
                          <a:schemeClr val="tx2"/>
                        </a:buClr>
                        <a:buFont typeface="Arial" charset="0"/>
                        <a:buChar char="•"/>
                      </a:pPr>
                      <a:endParaRPr lang="en-US" sz="1100" kern="1200" dirty="0">
                        <a:solidFill>
                          <a:srgbClr val="54565A"/>
                        </a:solidFill>
                        <a:effectLst/>
                        <a:latin typeface="+mn-lt"/>
                        <a:ea typeface="+mn-ea"/>
                        <a:cs typeface="+mn-cs"/>
                      </a:endParaRPr>
                    </a:p>
                    <a:p>
                      <a:pPr marL="171450" indent="-171450" algn="l" defTabSz="914400" rtl="0" eaLnBrk="1" latinLnBrk="0" hangingPunct="1">
                        <a:spcAft>
                          <a:spcPts val="300"/>
                        </a:spcAft>
                        <a:buClr>
                          <a:schemeClr val="tx2"/>
                        </a:buClr>
                        <a:buFont typeface="Arial" charset="0"/>
                        <a:buChar char="•"/>
                      </a:pPr>
                      <a:endParaRPr lang="en-US" sz="1100" kern="1200" dirty="0">
                        <a:solidFill>
                          <a:srgbClr val="54565A"/>
                        </a:solidFill>
                        <a:effectLst/>
                        <a:latin typeface="+mn-lt"/>
                        <a:ea typeface="+mn-ea"/>
                        <a:cs typeface="+mn-cs"/>
                      </a:endParaRPr>
                    </a:p>
                  </a:txBody>
                  <a:tcPr marL="36195" marR="36195" marT="36195" marB="361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81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lgn="l" defTabSz="914400" rtl="0" eaLnBrk="1" latinLnBrk="0" hangingPunct="1">
                        <a:spcAft>
                          <a:spcPts val="300"/>
                        </a:spcAft>
                        <a:buClr>
                          <a:schemeClr val="tx2"/>
                        </a:buClr>
                        <a:buFont typeface="Arial" charset="0"/>
                        <a:buChar char="•"/>
                      </a:pPr>
                      <a:r>
                        <a:rPr lang="en-US" sz="1100" kern="1200" dirty="0">
                          <a:solidFill>
                            <a:srgbClr val="54565A"/>
                          </a:solidFill>
                          <a:effectLst/>
                          <a:latin typeface="+mn-lt"/>
                          <a:ea typeface="+mn-ea"/>
                          <a:cs typeface="+mn-cs"/>
                        </a:rPr>
                        <a:t>Leads project leveraging  Agile methodology and standards.</a:t>
                      </a:r>
                    </a:p>
                    <a:p>
                      <a:pPr marL="171450" indent="-171450" algn="l" defTabSz="914400" rtl="0" eaLnBrk="1" latinLnBrk="0" hangingPunct="1">
                        <a:spcAft>
                          <a:spcPts val="300"/>
                        </a:spcAft>
                        <a:buClr>
                          <a:schemeClr val="tx2"/>
                        </a:buClr>
                        <a:buFont typeface="Arial" charset="0"/>
                        <a:buChar char="•"/>
                      </a:pPr>
                      <a:r>
                        <a:rPr lang="en-US" sz="1100" kern="1200" dirty="0">
                          <a:solidFill>
                            <a:srgbClr val="54565A"/>
                          </a:solidFill>
                          <a:effectLst/>
                          <a:latin typeface="+mn-lt"/>
                          <a:ea typeface="+mn-ea"/>
                          <a:cs typeface="+mn-cs"/>
                        </a:rPr>
                        <a:t>Engages stakeholders at all levels and acts as a agile </a:t>
                      </a:r>
                      <a:r>
                        <a:rPr lang="en-US" sz="1100" kern="1200" dirty="0" err="1">
                          <a:solidFill>
                            <a:srgbClr val="54565A"/>
                          </a:solidFill>
                          <a:effectLst/>
                          <a:latin typeface="+mn-lt"/>
                          <a:ea typeface="+mn-ea"/>
                          <a:cs typeface="+mn-cs"/>
                        </a:rPr>
                        <a:t>evalagists</a:t>
                      </a:r>
                      <a:r>
                        <a:rPr lang="en-US" sz="1100" kern="1200" dirty="0">
                          <a:solidFill>
                            <a:srgbClr val="54565A"/>
                          </a:solidFill>
                          <a:effectLst/>
                          <a:latin typeface="+mn-lt"/>
                          <a:ea typeface="+mn-ea"/>
                          <a:cs typeface="+mn-cs"/>
                        </a:rPr>
                        <a:t>.</a:t>
                      </a:r>
                    </a:p>
                    <a:p>
                      <a:pPr marL="171450" indent="-171450" algn="l" defTabSz="914400" rtl="0" eaLnBrk="1" latinLnBrk="0" hangingPunct="1">
                        <a:spcAft>
                          <a:spcPts val="300"/>
                        </a:spcAft>
                        <a:buClr>
                          <a:schemeClr val="tx2"/>
                        </a:buClr>
                        <a:buFont typeface="Arial" charset="0"/>
                        <a:buChar char="•"/>
                      </a:pPr>
                      <a:r>
                        <a:rPr lang="en-US" sz="1100" kern="1200" dirty="0">
                          <a:solidFill>
                            <a:srgbClr val="54565A"/>
                          </a:solidFill>
                          <a:effectLst/>
                          <a:latin typeface="+mn-lt"/>
                          <a:ea typeface="+mn-ea"/>
                          <a:cs typeface="+mn-cs"/>
                        </a:rPr>
                        <a:t>Contributes to the </a:t>
                      </a:r>
                      <a:br>
                        <a:rPr lang="en-US" sz="1100" kern="1200" dirty="0">
                          <a:solidFill>
                            <a:srgbClr val="54565A"/>
                          </a:solidFill>
                          <a:effectLst/>
                          <a:latin typeface="+mn-lt"/>
                          <a:ea typeface="+mn-ea"/>
                          <a:cs typeface="+mn-cs"/>
                        </a:rPr>
                      </a:br>
                      <a:r>
                        <a:rPr lang="en-US" sz="1100" kern="1200" dirty="0">
                          <a:solidFill>
                            <a:srgbClr val="54565A"/>
                          </a:solidFill>
                          <a:effectLst/>
                          <a:latin typeface="+mn-lt"/>
                          <a:ea typeface="+mn-ea"/>
                          <a:cs typeface="+mn-cs"/>
                        </a:rPr>
                        <a:t>on-going development of educational materials and promotes Agile best practices. </a:t>
                      </a:r>
                    </a:p>
                    <a:p>
                      <a:pPr marL="171450" indent="-171450" algn="l" defTabSz="914400" rtl="0" eaLnBrk="1" latinLnBrk="0" hangingPunct="1">
                        <a:spcAft>
                          <a:spcPts val="300"/>
                        </a:spcAft>
                        <a:buClr>
                          <a:schemeClr val="tx2"/>
                        </a:buClr>
                        <a:buFont typeface="Arial" charset="0"/>
                        <a:buChar char="•"/>
                      </a:pPr>
                      <a:r>
                        <a:rPr lang="en-US" sz="1100" kern="1200" dirty="0">
                          <a:solidFill>
                            <a:srgbClr val="54565A"/>
                          </a:solidFill>
                          <a:effectLst/>
                          <a:latin typeface="+mn-lt"/>
                          <a:ea typeface="+mn-ea"/>
                          <a:cs typeface="+mn-cs"/>
                        </a:rPr>
                        <a:t>Obtains Agile certification(s) or equivalent</a:t>
                      </a:r>
                    </a:p>
                    <a:p>
                      <a:pPr marL="171450" indent="-171450" algn="l" defTabSz="914400" rtl="0" eaLnBrk="1" latinLnBrk="0" hangingPunct="1">
                        <a:spcAft>
                          <a:spcPts val="300"/>
                        </a:spcAft>
                        <a:buClr>
                          <a:schemeClr val="tx2"/>
                        </a:buClr>
                        <a:buFont typeface="Arial" charset="0"/>
                        <a:buChar char="•"/>
                      </a:pPr>
                      <a:r>
                        <a:rPr lang="en-US" sz="1100" kern="1200" dirty="0">
                          <a:solidFill>
                            <a:srgbClr val="54565A"/>
                          </a:solidFill>
                          <a:effectLst/>
                          <a:latin typeface="+mn-lt"/>
                          <a:ea typeface="+mn-ea"/>
                          <a:cs typeface="+mn-cs"/>
                        </a:rPr>
                        <a:t>Coaches project level teams</a:t>
                      </a:r>
                    </a:p>
                  </a:txBody>
                  <a:tcPr marL="36195" marR="36195" marT="36195" marB="361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81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lgn="l" defTabSz="914400" rtl="0" eaLnBrk="1" latinLnBrk="0" hangingPunct="1">
                        <a:spcAft>
                          <a:spcPts val="300"/>
                        </a:spcAft>
                        <a:buClr>
                          <a:schemeClr val="tx2"/>
                        </a:buClr>
                        <a:buFont typeface="Arial" charset="0"/>
                        <a:buChar char="•"/>
                      </a:pPr>
                      <a:r>
                        <a:rPr lang="en-US" sz="1100" kern="1200" dirty="0">
                          <a:solidFill>
                            <a:srgbClr val="54565A"/>
                          </a:solidFill>
                          <a:effectLst/>
                          <a:latin typeface="+mn-lt"/>
                          <a:ea typeface="+mn-ea"/>
                          <a:cs typeface="+mn-cs"/>
                        </a:rPr>
                        <a:t>Leads development </a:t>
                      </a:r>
                      <a:br>
                        <a:rPr lang="en-US" sz="1100" kern="1200" dirty="0">
                          <a:solidFill>
                            <a:srgbClr val="54565A"/>
                          </a:solidFill>
                          <a:effectLst/>
                          <a:latin typeface="+mn-lt"/>
                          <a:ea typeface="+mn-ea"/>
                          <a:cs typeface="+mn-cs"/>
                        </a:rPr>
                      </a:br>
                      <a:r>
                        <a:rPr lang="en-US" sz="1100" kern="1200" dirty="0">
                          <a:solidFill>
                            <a:srgbClr val="54565A"/>
                          </a:solidFill>
                          <a:effectLst/>
                          <a:latin typeface="+mn-lt"/>
                          <a:ea typeface="+mn-ea"/>
                          <a:cs typeface="+mn-cs"/>
                        </a:rPr>
                        <a:t>of on-going education material and promotes Agile</a:t>
                      </a:r>
                      <a:br>
                        <a:rPr lang="en-US" sz="1100" kern="1200" dirty="0">
                          <a:solidFill>
                            <a:srgbClr val="54565A"/>
                          </a:solidFill>
                          <a:effectLst/>
                          <a:latin typeface="+mn-lt"/>
                          <a:ea typeface="+mn-ea"/>
                          <a:cs typeface="+mn-cs"/>
                        </a:rPr>
                      </a:br>
                      <a:r>
                        <a:rPr lang="en-US" sz="1100" kern="1200" dirty="0">
                          <a:solidFill>
                            <a:srgbClr val="54565A"/>
                          </a:solidFill>
                          <a:effectLst/>
                          <a:latin typeface="+mn-lt"/>
                          <a:ea typeface="+mn-ea"/>
                          <a:cs typeface="+mn-cs"/>
                        </a:rPr>
                        <a:t>best practices.</a:t>
                      </a:r>
                    </a:p>
                    <a:p>
                      <a:pPr marL="171450" indent="-171450" algn="l" defTabSz="914400" rtl="0" eaLnBrk="1" latinLnBrk="0" hangingPunct="1">
                        <a:spcAft>
                          <a:spcPts val="300"/>
                        </a:spcAft>
                        <a:buClr>
                          <a:schemeClr val="tx2"/>
                        </a:buClr>
                        <a:buFont typeface="Arial" charset="0"/>
                        <a:buChar char="•"/>
                      </a:pPr>
                      <a:r>
                        <a:rPr lang="en-US" sz="1100" kern="1200" dirty="0">
                          <a:solidFill>
                            <a:srgbClr val="54565A"/>
                          </a:solidFill>
                          <a:effectLst/>
                          <a:latin typeface="+mn-lt"/>
                          <a:ea typeface="+mn-ea"/>
                          <a:cs typeface="+mn-cs"/>
                        </a:rPr>
                        <a:t>Leads Agile programs across the enterprise </a:t>
                      </a:r>
                      <a:br>
                        <a:rPr lang="en-US" sz="1100" kern="1200" dirty="0">
                          <a:solidFill>
                            <a:srgbClr val="54565A"/>
                          </a:solidFill>
                          <a:effectLst/>
                          <a:latin typeface="+mn-lt"/>
                          <a:ea typeface="+mn-ea"/>
                          <a:cs typeface="+mn-cs"/>
                        </a:rPr>
                      </a:br>
                      <a:r>
                        <a:rPr lang="en-US" sz="1100" kern="1200" dirty="0">
                          <a:solidFill>
                            <a:srgbClr val="54565A"/>
                          </a:solidFill>
                          <a:effectLst/>
                          <a:latin typeface="+mn-lt"/>
                          <a:ea typeface="+mn-ea"/>
                          <a:cs typeface="+mn-cs"/>
                        </a:rPr>
                        <a:t>and provides guidance </a:t>
                      </a:r>
                      <a:br>
                        <a:rPr lang="en-US" sz="1100" kern="1200" dirty="0">
                          <a:solidFill>
                            <a:srgbClr val="54565A"/>
                          </a:solidFill>
                          <a:effectLst/>
                          <a:latin typeface="+mn-lt"/>
                          <a:ea typeface="+mn-ea"/>
                          <a:cs typeface="+mn-cs"/>
                        </a:rPr>
                      </a:br>
                      <a:r>
                        <a:rPr lang="en-US" sz="1100" kern="1200" dirty="0">
                          <a:solidFill>
                            <a:srgbClr val="54565A"/>
                          </a:solidFill>
                          <a:effectLst/>
                          <a:latin typeface="+mn-lt"/>
                          <a:ea typeface="+mn-ea"/>
                          <a:cs typeface="+mn-cs"/>
                        </a:rPr>
                        <a:t>to agile teams. </a:t>
                      </a:r>
                    </a:p>
                    <a:p>
                      <a:pPr marL="171450" indent="-171450" algn="l" defTabSz="914400" rtl="0" eaLnBrk="1" latinLnBrk="0" hangingPunct="1">
                        <a:spcAft>
                          <a:spcPts val="300"/>
                        </a:spcAft>
                        <a:buClr>
                          <a:schemeClr val="tx2"/>
                        </a:buClr>
                        <a:buFont typeface="Arial" charset="0"/>
                        <a:buChar char="•"/>
                      </a:pPr>
                      <a:r>
                        <a:rPr lang="en-US" sz="1100" kern="1200" dirty="0">
                          <a:solidFill>
                            <a:srgbClr val="54565A"/>
                          </a:solidFill>
                          <a:effectLst/>
                          <a:latin typeface="+mn-lt"/>
                          <a:ea typeface="+mn-ea"/>
                          <a:cs typeface="+mn-cs"/>
                        </a:rPr>
                        <a:t>Effectively influences decisions and outcomes to ensure program success.</a:t>
                      </a:r>
                    </a:p>
                    <a:p>
                      <a:pPr marL="171450" indent="-171450" algn="l" defTabSz="914400" rtl="0" eaLnBrk="1" latinLnBrk="0" hangingPunct="1">
                        <a:spcAft>
                          <a:spcPts val="300"/>
                        </a:spcAft>
                        <a:buClr>
                          <a:schemeClr val="tx2"/>
                        </a:buClr>
                        <a:buFont typeface="Arial" charset="0"/>
                        <a:buChar char="•"/>
                      </a:pPr>
                      <a:r>
                        <a:rPr lang="en-US" sz="1100" kern="1200" dirty="0">
                          <a:solidFill>
                            <a:srgbClr val="54565A"/>
                          </a:solidFill>
                          <a:effectLst/>
                          <a:latin typeface="+mn-lt"/>
                          <a:ea typeface="+mn-ea"/>
                          <a:cs typeface="+mn-cs"/>
                        </a:rPr>
                        <a:t>Maintains industry knowledge of Agile trends and practices</a:t>
                      </a:r>
                    </a:p>
                    <a:p>
                      <a:pPr marL="171450" indent="-171450" algn="l" defTabSz="914400" rtl="0" eaLnBrk="1" latinLnBrk="0" hangingPunct="1">
                        <a:spcAft>
                          <a:spcPts val="300"/>
                        </a:spcAft>
                        <a:buClr>
                          <a:schemeClr val="tx2"/>
                        </a:buClr>
                        <a:buFont typeface="Arial" charset="0"/>
                        <a:buChar char="•"/>
                      </a:pPr>
                      <a:r>
                        <a:rPr lang="en-US" sz="1100" kern="1200" dirty="0">
                          <a:solidFill>
                            <a:srgbClr val="54565A"/>
                          </a:solidFill>
                          <a:effectLst/>
                          <a:latin typeface="+mn-lt"/>
                          <a:ea typeface="+mn-ea"/>
                          <a:cs typeface="+mn-cs"/>
                        </a:rPr>
                        <a:t>Coaches Program Level teams.</a:t>
                      </a:r>
                    </a:p>
                  </a:txBody>
                  <a:tcPr marL="36195" marR="36195" marT="36195" marB="36195">
                    <a:lnL w="6350" cap="flat" cmpd="sng" algn="ctr">
                      <a:solidFill>
                        <a:schemeClr val="tx1"/>
                      </a:solidFill>
                      <a:prstDash val="solid"/>
                      <a:round/>
                      <a:headEnd type="none" w="med" len="med"/>
                      <a:tailEnd type="none" w="med" len="med"/>
                    </a:lnL>
                    <a:lnR w="12700" cmpd="sng">
                      <a:noFill/>
                    </a:lnR>
                    <a:lnT w="381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bl>
          </a:graphicData>
        </a:graphic>
      </p:graphicFrame>
      <p:graphicFrame>
        <p:nvGraphicFramePr>
          <p:cNvPr id="50" name="Table Placeholder 3"/>
          <p:cNvGraphicFramePr>
            <a:graphicFrameLocks/>
          </p:cNvGraphicFramePr>
          <p:nvPr>
            <p:extLst/>
          </p:nvPr>
        </p:nvGraphicFramePr>
        <p:xfrm>
          <a:off x="3230125" y="-3450953"/>
          <a:ext cx="8221664" cy="3108960"/>
        </p:xfrm>
        <a:graphic>
          <a:graphicData uri="http://schemas.openxmlformats.org/drawingml/2006/table">
            <a:tbl>
              <a:tblPr firstRow="1" bandRow="1">
                <a:tableStyleId>{5C22544A-7EE6-4342-B048-85BDC9FD1C3A}</a:tableStyleId>
              </a:tblPr>
              <a:tblGrid>
                <a:gridCol w="2055416">
                  <a:extLst>
                    <a:ext uri="{9D8B030D-6E8A-4147-A177-3AD203B41FA5}">
                      <a16:colId xmlns:a16="http://schemas.microsoft.com/office/drawing/2014/main" val="20000"/>
                    </a:ext>
                  </a:extLst>
                </a:gridCol>
                <a:gridCol w="2055416">
                  <a:extLst>
                    <a:ext uri="{9D8B030D-6E8A-4147-A177-3AD203B41FA5}">
                      <a16:colId xmlns:a16="http://schemas.microsoft.com/office/drawing/2014/main" val="20001"/>
                    </a:ext>
                  </a:extLst>
                </a:gridCol>
                <a:gridCol w="2055416">
                  <a:extLst>
                    <a:ext uri="{9D8B030D-6E8A-4147-A177-3AD203B41FA5}">
                      <a16:colId xmlns:a16="http://schemas.microsoft.com/office/drawing/2014/main" val="20002"/>
                    </a:ext>
                  </a:extLst>
                </a:gridCol>
                <a:gridCol w="2055416">
                  <a:extLst>
                    <a:ext uri="{9D8B030D-6E8A-4147-A177-3AD203B41FA5}">
                      <a16:colId xmlns:a16="http://schemas.microsoft.com/office/drawing/2014/main" val="20003"/>
                    </a:ext>
                  </a:extLst>
                </a:gridCol>
              </a:tblGrid>
              <a:tr h="370840">
                <a:tc>
                  <a:txBody>
                    <a:bodyPr/>
                    <a:lstStyle/>
                    <a:p>
                      <a:pPr marL="228600" indent="-228600">
                        <a:buAutoNum type="arabicPeriod"/>
                      </a:pPr>
                      <a:r>
                        <a:rPr lang="en-US" sz="1200" b="1" dirty="0">
                          <a:solidFill>
                            <a:srgbClr val="FFFFFF"/>
                          </a:solidFill>
                          <a:effectLst/>
                          <a:latin typeface="+mn-lt"/>
                        </a:rPr>
                        <a:t>Foundational </a:t>
                      </a:r>
                      <a:br>
                        <a:rPr lang="en-US" sz="1200" b="1" dirty="0">
                          <a:solidFill>
                            <a:srgbClr val="FFFFFF"/>
                          </a:solidFill>
                          <a:effectLst/>
                          <a:latin typeface="+mn-lt"/>
                        </a:rPr>
                      </a:br>
                      <a:r>
                        <a:rPr lang="en-US" sz="900" b="0" dirty="0">
                          <a:solidFill>
                            <a:srgbClr val="FFFFFF"/>
                          </a:solidFill>
                          <a:effectLst/>
                          <a:latin typeface="+mn-lt"/>
                        </a:rPr>
                        <a:t>(Demonstrates understanding)</a:t>
                      </a:r>
                    </a:p>
                  </a:txBody>
                  <a:tcPr marL="36195" marR="36195" marT="36195" marB="36195">
                    <a:lnB w="38100" cmpd="sng">
                      <a:noFill/>
                    </a:lnB>
                    <a:solidFill>
                      <a:schemeClr val="tx2"/>
                    </a:solidFill>
                  </a:tcPr>
                </a:tc>
                <a:tc>
                  <a:txBody>
                    <a:bodyPr/>
                    <a:lstStyle/>
                    <a:p>
                      <a:pPr marL="228600" indent="-228600">
                        <a:buFont typeface="+mj-lt"/>
                        <a:buAutoNum type="arabicPeriod" startAt="2"/>
                      </a:pPr>
                      <a:r>
                        <a:rPr lang="en-US" sz="1200" b="1" dirty="0">
                          <a:solidFill>
                            <a:srgbClr val="FFFFFF"/>
                          </a:solidFill>
                          <a:effectLst/>
                          <a:latin typeface="+mn-lt"/>
                        </a:rPr>
                        <a:t>Intermediate </a:t>
                      </a:r>
                      <a:br>
                        <a:rPr lang="en-US" sz="1200" b="1" dirty="0">
                          <a:solidFill>
                            <a:srgbClr val="FFFFFF"/>
                          </a:solidFill>
                          <a:effectLst/>
                          <a:latin typeface="+mn-lt"/>
                        </a:rPr>
                      </a:br>
                      <a:r>
                        <a:rPr lang="en-US" sz="900" b="0" dirty="0">
                          <a:solidFill>
                            <a:srgbClr val="FFFFFF"/>
                          </a:solidFill>
                          <a:effectLst/>
                          <a:latin typeface="+mn-lt"/>
                        </a:rPr>
                        <a:t>(Can do, with minimal guidance)</a:t>
                      </a:r>
                    </a:p>
                  </a:txBody>
                  <a:tcPr marL="36195" marR="36195" marT="36195" marB="36195">
                    <a:lnB w="38100" cmpd="sng">
                      <a:noFill/>
                    </a:lnB>
                    <a:solidFill>
                      <a:schemeClr val="tx2"/>
                    </a:solidFill>
                  </a:tcPr>
                </a:tc>
                <a:tc>
                  <a:txBody>
                    <a:bodyPr/>
                    <a:lstStyle/>
                    <a:p>
                      <a:pPr marL="228600" indent="-228600">
                        <a:buFont typeface="+mj-lt"/>
                        <a:buAutoNum type="arabicPeriod" startAt="3"/>
                      </a:pPr>
                      <a:r>
                        <a:rPr lang="en-US" sz="1200" b="1" dirty="0">
                          <a:solidFill>
                            <a:srgbClr val="FFFFFF"/>
                          </a:solidFill>
                          <a:effectLst/>
                          <a:latin typeface="+mn-lt"/>
                        </a:rPr>
                        <a:t>Advanced </a:t>
                      </a:r>
                      <a:br>
                        <a:rPr lang="en-US" sz="1200" b="1" dirty="0">
                          <a:solidFill>
                            <a:srgbClr val="FFFFFF"/>
                          </a:solidFill>
                          <a:effectLst/>
                          <a:latin typeface="+mn-lt"/>
                        </a:rPr>
                      </a:br>
                      <a:r>
                        <a:rPr lang="en-US" sz="900" b="0" dirty="0">
                          <a:solidFill>
                            <a:srgbClr val="FFFFFF"/>
                          </a:solidFill>
                          <a:effectLst/>
                          <a:latin typeface="+mn-lt"/>
                        </a:rPr>
                        <a:t>(Can do, without guidance) </a:t>
                      </a:r>
                    </a:p>
                  </a:txBody>
                  <a:tcPr marL="36195" marR="36195" marT="36195" marB="36195">
                    <a:lnB w="38100" cmpd="sng">
                      <a:noFill/>
                    </a:lnB>
                    <a:solidFill>
                      <a:schemeClr val="tx2"/>
                    </a:solidFill>
                  </a:tcPr>
                </a:tc>
                <a:tc>
                  <a:txBody>
                    <a:bodyPr/>
                    <a:lstStyle/>
                    <a:p>
                      <a:pPr marL="228600" indent="-228600">
                        <a:buFont typeface="+mj-lt"/>
                        <a:buAutoNum type="arabicPeriod" startAt="4"/>
                      </a:pPr>
                      <a:r>
                        <a:rPr lang="en-US" sz="1200" b="1" dirty="0">
                          <a:solidFill>
                            <a:srgbClr val="FFFFFF"/>
                          </a:solidFill>
                          <a:effectLst/>
                          <a:latin typeface="+mn-lt"/>
                        </a:rPr>
                        <a:t>Expert </a:t>
                      </a:r>
                      <a:br>
                        <a:rPr lang="en-US" sz="1200" b="1" dirty="0">
                          <a:solidFill>
                            <a:srgbClr val="FFFFFF"/>
                          </a:solidFill>
                          <a:effectLst/>
                          <a:latin typeface="+mn-lt"/>
                        </a:rPr>
                      </a:br>
                      <a:r>
                        <a:rPr lang="en-US" sz="900" b="0" dirty="0">
                          <a:solidFill>
                            <a:srgbClr val="FFFFFF"/>
                          </a:solidFill>
                          <a:effectLst/>
                          <a:latin typeface="+mn-lt"/>
                        </a:rPr>
                        <a:t>(Can coach &amp; teach others)</a:t>
                      </a:r>
                      <a:r>
                        <a:rPr lang="en-US" sz="1000" b="0" dirty="0">
                          <a:solidFill>
                            <a:srgbClr val="FFFFFF"/>
                          </a:solidFill>
                          <a:effectLst/>
                          <a:latin typeface="+mn-lt"/>
                        </a:rPr>
                        <a:t> </a:t>
                      </a:r>
                    </a:p>
                  </a:txBody>
                  <a:tcPr marL="36195" marR="36195" marT="36195" marB="36195">
                    <a:lnB w="38100" cmpd="sng">
                      <a:noFill/>
                    </a:lnB>
                    <a:solidFill>
                      <a:schemeClr val="tx2"/>
                    </a:solidFill>
                  </a:tcPr>
                </a:tc>
                <a:extLst>
                  <a:ext uri="{0D108BD9-81ED-4DB2-BD59-A6C34878D82A}">
                    <a16:rowId xmlns:a16="http://schemas.microsoft.com/office/drawing/2014/main" val="10000"/>
                  </a:ext>
                </a:extLst>
              </a:tr>
              <a:tr h="370840">
                <a:tc>
                  <a:txBody>
                    <a:bodyPr/>
                    <a:lstStyle/>
                    <a:p>
                      <a:pPr marL="171450" indent="-171450" algn="l" defTabSz="914400" rtl="0" eaLnBrk="1" latinLnBrk="0" hangingPunct="1">
                        <a:spcAft>
                          <a:spcPts val="300"/>
                        </a:spcAft>
                        <a:buClr>
                          <a:schemeClr val="tx2"/>
                        </a:buClr>
                        <a:buFont typeface="Arial" charset="0"/>
                        <a:buChar char="•"/>
                      </a:pPr>
                      <a:r>
                        <a:rPr lang="en-US" sz="1100" kern="1200" dirty="0">
                          <a:solidFill>
                            <a:srgbClr val="54565A"/>
                          </a:solidFill>
                          <a:effectLst/>
                          <a:latin typeface="+mn-lt"/>
                          <a:ea typeface="+mn-ea"/>
                          <a:cs typeface="+mn-cs"/>
                        </a:rPr>
                        <a:t>Explores new technologies and understands how they can enhance services.</a:t>
                      </a:r>
                    </a:p>
                    <a:p>
                      <a:pPr marL="171450" indent="-171450" algn="l" defTabSz="914400" rtl="0" eaLnBrk="1" latinLnBrk="0" hangingPunct="1">
                        <a:spcAft>
                          <a:spcPts val="300"/>
                        </a:spcAft>
                        <a:buClr>
                          <a:schemeClr val="tx2"/>
                        </a:buClr>
                        <a:buFont typeface="Arial" charset="0"/>
                        <a:buChar char="•"/>
                      </a:pPr>
                      <a:r>
                        <a:rPr lang="en-US" sz="1100" kern="1200" dirty="0">
                          <a:solidFill>
                            <a:srgbClr val="54565A"/>
                          </a:solidFill>
                          <a:effectLst/>
                          <a:latin typeface="+mn-lt"/>
                          <a:ea typeface="+mn-ea"/>
                          <a:cs typeface="+mn-cs"/>
                        </a:rPr>
                        <a:t>Demonstrates an understanding of the of current technology trends in products and processes.</a:t>
                      </a:r>
                    </a:p>
                    <a:p>
                      <a:pPr marL="171450" indent="-171450" algn="l" defTabSz="914400" rtl="0" eaLnBrk="1" latinLnBrk="0" hangingPunct="1">
                        <a:spcAft>
                          <a:spcPts val="300"/>
                        </a:spcAft>
                        <a:buClr>
                          <a:schemeClr val="tx2"/>
                        </a:buClr>
                        <a:buFont typeface="Arial" charset="0"/>
                        <a:buChar char="•"/>
                      </a:pPr>
                      <a:r>
                        <a:rPr lang="en-US" sz="1100" kern="1200" dirty="0">
                          <a:solidFill>
                            <a:srgbClr val="54565A"/>
                          </a:solidFill>
                          <a:effectLst/>
                          <a:latin typeface="+mn-lt"/>
                          <a:ea typeface="+mn-ea"/>
                          <a:cs typeface="+mn-cs"/>
                        </a:rPr>
                        <a:t>Applies innovative thinking to identify new opportunities. </a:t>
                      </a:r>
                    </a:p>
                  </a:txBody>
                  <a:tcPr marL="36195" marR="36195" marT="36195" marB="36195">
                    <a:lnL w="12700" cmpd="sng">
                      <a:noFill/>
                    </a:lnL>
                    <a:lnR w="6350" cap="flat" cmpd="sng" algn="ctr">
                      <a:solidFill>
                        <a:schemeClr val="tx1"/>
                      </a:solidFill>
                      <a:prstDash val="solid"/>
                      <a:round/>
                      <a:headEnd type="none" w="med" len="med"/>
                      <a:tailEnd type="none" w="med" len="med"/>
                    </a:lnR>
                    <a:lnT w="381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lgn="l" defTabSz="914400" rtl="0" eaLnBrk="1" latinLnBrk="0" hangingPunct="1">
                        <a:spcAft>
                          <a:spcPts val="300"/>
                        </a:spcAft>
                        <a:buClr>
                          <a:schemeClr val="tx2"/>
                        </a:buClr>
                        <a:buFont typeface="Arial" charset="0"/>
                        <a:buChar char="•"/>
                      </a:pPr>
                      <a:r>
                        <a:rPr lang="en-US" sz="1100" kern="1200" dirty="0">
                          <a:solidFill>
                            <a:srgbClr val="54565A"/>
                          </a:solidFill>
                          <a:effectLst/>
                          <a:latin typeface="+mn-lt"/>
                          <a:ea typeface="+mn-ea"/>
                          <a:cs typeface="+mn-cs"/>
                        </a:rPr>
                        <a:t>Assesses new and emerging technologies for potential value as business enablers.</a:t>
                      </a:r>
                    </a:p>
                    <a:p>
                      <a:pPr marL="171450" indent="-171450" algn="l" defTabSz="914400" rtl="0" eaLnBrk="1" latinLnBrk="0" hangingPunct="1">
                        <a:spcAft>
                          <a:spcPts val="300"/>
                        </a:spcAft>
                        <a:buClr>
                          <a:schemeClr val="tx2"/>
                        </a:buClr>
                        <a:buFont typeface="Arial" charset="0"/>
                        <a:buChar char="•"/>
                      </a:pPr>
                      <a:r>
                        <a:rPr lang="en-US" sz="1100" kern="1200" dirty="0">
                          <a:solidFill>
                            <a:srgbClr val="54565A"/>
                          </a:solidFill>
                          <a:effectLst/>
                          <a:latin typeface="+mn-lt"/>
                          <a:ea typeface="+mn-ea"/>
                          <a:cs typeface="+mn-cs"/>
                        </a:rPr>
                        <a:t>Leads proof of concepts that have been identified as potential investments leveraging an agile mindset and methodologies.</a:t>
                      </a:r>
                    </a:p>
                    <a:p>
                      <a:pPr marL="171450" indent="-171450" algn="l" defTabSz="914400" rtl="0" eaLnBrk="1" latinLnBrk="0" hangingPunct="1">
                        <a:spcAft>
                          <a:spcPts val="300"/>
                        </a:spcAft>
                        <a:buClr>
                          <a:schemeClr val="tx2"/>
                        </a:buClr>
                        <a:buFont typeface="Arial" charset="0"/>
                        <a:buChar char="•"/>
                      </a:pPr>
                      <a:r>
                        <a:rPr lang="en-US" sz="1100" kern="1200" dirty="0">
                          <a:solidFill>
                            <a:srgbClr val="54565A"/>
                          </a:solidFill>
                          <a:effectLst/>
                          <a:latin typeface="+mn-lt"/>
                          <a:ea typeface="+mn-ea"/>
                          <a:cs typeface="+mn-cs"/>
                        </a:rPr>
                        <a:t>Collaborates with vendors to identify strategic and innovative technologies to drive business value. (Brings outside in)</a:t>
                      </a:r>
                    </a:p>
                  </a:txBody>
                  <a:tcPr marL="36195" marR="36195" marT="36195" marB="361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81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lgn="l" defTabSz="914400" rtl="0" eaLnBrk="1" latinLnBrk="0" hangingPunct="1">
                        <a:spcAft>
                          <a:spcPts val="300"/>
                        </a:spcAft>
                        <a:buClr>
                          <a:schemeClr val="tx2"/>
                        </a:buClr>
                        <a:buFont typeface="Arial" charset="0"/>
                        <a:buChar char="•"/>
                      </a:pPr>
                      <a:r>
                        <a:rPr lang="en-US" sz="1100" kern="1200" dirty="0">
                          <a:solidFill>
                            <a:srgbClr val="54565A"/>
                          </a:solidFill>
                          <a:effectLst/>
                          <a:latin typeface="+mn-lt"/>
                          <a:ea typeface="+mn-ea"/>
                          <a:cs typeface="+mn-cs"/>
                        </a:rPr>
                        <a:t>Leads innovation pipeline and strategy for one or more business disciplines. </a:t>
                      </a:r>
                    </a:p>
                    <a:p>
                      <a:pPr marL="171450" indent="-171450" algn="l" defTabSz="914400" rtl="0" eaLnBrk="1" latinLnBrk="0" hangingPunct="1">
                        <a:spcAft>
                          <a:spcPts val="300"/>
                        </a:spcAft>
                        <a:buClr>
                          <a:schemeClr val="tx2"/>
                        </a:buClr>
                        <a:buFont typeface="Arial" charset="0"/>
                        <a:buChar char="•"/>
                      </a:pPr>
                      <a:r>
                        <a:rPr lang="en-US" sz="1100" kern="1200" dirty="0">
                          <a:solidFill>
                            <a:srgbClr val="54565A"/>
                          </a:solidFill>
                          <a:effectLst/>
                          <a:latin typeface="+mn-lt"/>
                          <a:ea typeface="+mn-ea"/>
                          <a:cs typeface="+mn-cs"/>
                        </a:rPr>
                        <a:t>Establishes new partnerships that deliver and disrupt innovation.</a:t>
                      </a:r>
                    </a:p>
                    <a:p>
                      <a:pPr marL="171450" indent="-171450" algn="l" defTabSz="914400" rtl="0" eaLnBrk="1" latinLnBrk="0" hangingPunct="1">
                        <a:spcAft>
                          <a:spcPts val="300"/>
                        </a:spcAft>
                        <a:buClr>
                          <a:schemeClr val="tx2"/>
                        </a:buClr>
                        <a:buFont typeface="Arial" charset="0"/>
                        <a:buChar char="•"/>
                      </a:pPr>
                      <a:r>
                        <a:rPr lang="en-US" sz="1100" kern="1200" dirty="0">
                          <a:solidFill>
                            <a:srgbClr val="54565A"/>
                          </a:solidFill>
                          <a:effectLst/>
                          <a:latin typeface="+mn-lt"/>
                          <a:ea typeface="+mn-ea"/>
                          <a:cs typeface="+mn-cs"/>
                        </a:rPr>
                        <a:t>Drives innovative and agile culture by demonstrating and promoting digital technology across the enterprise.</a:t>
                      </a:r>
                    </a:p>
                  </a:txBody>
                  <a:tcPr marL="36195" marR="36195" marT="36195" marB="361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81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lgn="l" defTabSz="914400" rtl="0" eaLnBrk="1" latinLnBrk="0" hangingPunct="1">
                        <a:spcAft>
                          <a:spcPts val="300"/>
                        </a:spcAft>
                        <a:buClr>
                          <a:schemeClr val="tx2"/>
                        </a:buClr>
                        <a:buFont typeface="Arial" charset="0"/>
                        <a:buChar char="•"/>
                      </a:pPr>
                      <a:r>
                        <a:rPr lang="en-US" sz="1100" kern="1200" dirty="0">
                          <a:solidFill>
                            <a:srgbClr val="54565A"/>
                          </a:solidFill>
                          <a:effectLst/>
                          <a:latin typeface="+mn-lt"/>
                          <a:ea typeface="+mn-ea"/>
                          <a:cs typeface="+mn-cs"/>
                        </a:rPr>
                        <a:t>Leads innovation </a:t>
                      </a:r>
                      <a:br>
                        <a:rPr lang="en-US" sz="1100" kern="1200" dirty="0">
                          <a:solidFill>
                            <a:srgbClr val="54565A"/>
                          </a:solidFill>
                          <a:effectLst/>
                          <a:latin typeface="+mn-lt"/>
                          <a:ea typeface="+mn-ea"/>
                          <a:cs typeface="+mn-cs"/>
                        </a:rPr>
                      </a:br>
                      <a:r>
                        <a:rPr lang="en-US" sz="1100" kern="1200" dirty="0">
                          <a:solidFill>
                            <a:srgbClr val="54565A"/>
                          </a:solidFill>
                          <a:effectLst/>
                          <a:latin typeface="+mn-lt"/>
                          <a:ea typeface="+mn-ea"/>
                          <a:cs typeface="+mn-cs"/>
                        </a:rPr>
                        <a:t>pipeline and ecosystem across the enterprise.</a:t>
                      </a:r>
                    </a:p>
                    <a:p>
                      <a:pPr marL="171450" indent="-171450" algn="l" defTabSz="914400" rtl="0" eaLnBrk="1" latinLnBrk="0" hangingPunct="1">
                        <a:spcAft>
                          <a:spcPts val="300"/>
                        </a:spcAft>
                        <a:buClr>
                          <a:schemeClr val="tx2"/>
                        </a:buClr>
                        <a:buFont typeface="Arial" charset="0"/>
                        <a:buChar char="•"/>
                      </a:pPr>
                      <a:r>
                        <a:rPr lang="en-US" sz="1100" kern="1200" dirty="0">
                          <a:solidFill>
                            <a:srgbClr val="54565A"/>
                          </a:solidFill>
                          <a:effectLst/>
                          <a:latin typeface="+mn-lt"/>
                          <a:ea typeface="+mn-ea"/>
                          <a:cs typeface="+mn-cs"/>
                        </a:rPr>
                        <a:t>Develops agile muscle/capability by introducing new ways of working and challenging the culture.</a:t>
                      </a:r>
                    </a:p>
                    <a:p>
                      <a:pPr marL="171450" indent="-171450" algn="l" defTabSz="914400" rtl="0" eaLnBrk="1" latinLnBrk="0" hangingPunct="1">
                        <a:spcAft>
                          <a:spcPts val="300"/>
                        </a:spcAft>
                        <a:buClr>
                          <a:schemeClr val="tx2"/>
                        </a:buClr>
                        <a:buFont typeface="Arial" charset="0"/>
                        <a:buChar char="•"/>
                      </a:pPr>
                      <a:r>
                        <a:rPr lang="en-US" sz="1100" kern="1200" dirty="0">
                          <a:solidFill>
                            <a:srgbClr val="54565A"/>
                          </a:solidFill>
                          <a:effectLst/>
                          <a:latin typeface="+mn-lt"/>
                          <a:ea typeface="+mn-ea"/>
                          <a:cs typeface="+mn-cs"/>
                        </a:rPr>
                        <a:t>Educates and coaches others to help build digital people muscle.</a:t>
                      </a:r>
                    </a:p>
                    <a:p>
                      <a:pPr marL="171450" indent="-171450" algn="l" defTabSz="914400" rtl="0" eaLnBrk="1" latinLnBrk="0" hangingPunct="1">
                        <a:spcAft>
                          <a:spcPts val="300"/>
                        </a:spcAft>
                        <a:buClr>
                          <a:schemeClr val="tx2"/>
                        </a:buClr>
                        <a:buFont typeface="Arial" charset="0"/>
                        <a:buChar char="•"/>
                      </a:pPr>
                      <a:r>
                        <a:rPr lang="en-US" sz="1100" kern="1200" dirty="0">
                          <a:solidFill>
                            <a:srgbClr val="54565A"/>
                          </a:solidFill>
                          <a:effectLst/>
                          <a:latin typeface="+mn-lt"/>
                          <a:ea typeface="+mn-ea"/>
                          <a:cs typeface="+mn-cs"/>
                        </a:rPr>
                        <a:t>Drives awareness of innovations by amplifying program activities across the enterprise.</a:t>
                      </a:r>
                    </a:p>
                  </a:txBody>
                  <a:tcPr marL="36195" marR="36195" marT="36195" marB="36195">
                    <a:lnL w="6350" cap="flat" cmpd="sng" algn="ctr">
                      <a:solidFill>
                        <a:schemeClr val="tx1"/>
                      </a:solidFill>
                      <a:prstDash val="solid"/>
                      <a:round/>
                      <a:headEnd type="none" w="med" len="med"/>
                      <a:tailEnd type="none" w="med" len="med"/>
                    </a:lnL>
                    <a:lnR w="12700" cmpd="sng">
                      <a:noFill/>
                    </a:lnR>
                    <a:lnT w="381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bl>
          </a:graphicData>
        </a:graphic>
      </p:graphicFrame>
      <p:sp>
        <p:nvSpPr>
          <p:cNvPr id="49" name="Rectangle 48">
            <a:hlinkClick r:id="" action="ppaction://noaction"/>
          </p:cNvPr>
          <p:cNvSpPr/>
          <p:nvPr/>
        </p:nvSpPr>
        <p:spPr>
          <a:xfrm>
            <a:off x="351692" y="3106577"/>
            <a:ext cx="1019908" cy="7042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1" name="Rectangle 50">
            <a:hlinkClick r:id="" action="ppaction://noaction"/>
          </p:cNvPr>
          <p:cNvSpPr/>
          <p:nvPr/>
        </p:nvSpPr>
        <p:spPr>
          <a:xfrm>
            <a:off x="1389184" y="3715687"/>
            <a:ext cx="1019908" cy="7042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2" name="Rectangle 51">
            <a:hlinkClick r:id="" action="ppaction://noaction"/>
          </p:cNvPr>
          <p:cNvSpPr/>
          <p:nvPr/>
        </p:nvSpPr>
        <p:spPr>
          <a:xfrm>
            <a:off x="2467707" y="4266456"/>
            <a:ext cx="1019908" cy="7042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3" name="Rectangle 52">
            <a:hlinkClick r:id="" action="ppaction://noaction"/>
          </p:cNvPr>
          <p:cNvSpPr/>
          <p:nvPr/>
        </p:nvSpPr>
        <p:spPr>
          <a:xfrm>
            <a:off x="332161" y="4292123"/>
            <a:ext cx="1019908" cy="7042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4" name="Rectangle 53">
            <a:hlinkClick r:id="" action="ppaction://noaction"/>
          </p:cNvPr>
          <p:cNvSpPr/>
          <p:nvPr/>
        </p:nvSpPr>
        <p:spPr>
          <a:xfrm>
            <a:off x="1410642" y="4837926"/>
            <a:ext cx="1019908" cy="7042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5" name="Rectangle 54">
            <a:hlinkClick r:id="rId3" action="ppaction://hlinksldjump"/>
          </p:cNvPr>
          <p:cNvSpPr/>
          <p:nvPr/>
        </p:nvSpPr>
        <p:spPr>
          <a:xfrm>
            <a:off x="7889631" y="82062"/>
            <a:ext cx="1113692" cy="3282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64" name="Group 63"/>
          <p:cNvGrpSpPr/>
          <p:nvPr/>
        </p:nvGrpSpPr>
        <p:grpSpPr>
          <a:xfrm>
            <a:off x="11709352" y="942121"/>
            <a:ext cx="221622" cy="235232"/>
            <a:chOff x="4932984" y="543336"/>
            <a:chExt cx="542918" cy="576266"/>
          </a:xfrm>
          <a:solidFill>
            <a:schemeClr val="tx1">
              <a:lumMod val="75000"/>
            </a:schemeClr>
          </a:solidFill>
        </p:grpSpPr>
        <p:sp>
          <p:nvSpPr>
            <p:cNvPr id="65" name="Freeform 64"/>
            <p:cNvSpPr>
              <a:spLocks noChangeArrowheads="1"/>
            </p:cNvSpPr>
            <p:nvPr/>
          </p:nvSpPr>
          <p:spPr bwMode="auto">
            <a:xfrm>
              <a:off x="5139353" y="760825"/>
              <a:ext cx="336549" cy="358777"/>
            </a:xfrm>
            <a:custGeom>
              <a:avLst/>
              <a:gdLst>
                <a:gd name="T0" fmla="*/ 633 w 936"/>
                <a:gd name="T1" fmla="*/ 514 h 997"/>
                <a:gd name="T2" fmla="*/ 935 w 936"/>
                <a:gd name="T3" fmla="*/ 362 h 997"/>
                <a:gd name="T4" fmla="*/ 0 w 936"/>
                <a:gd name="T5" fmla="*/ 0 h 997"/>
                <a:gd name="T6" fmla="*/ 332 w 936"/>
                <a:gd name="T7" fmla="*/ 996 h 997"/>
                <a:gd name="T8" fmla="*/ 482 w 936"/>
                <a:gd name="T9" fmla="*/ 694 h 997"/>
                <a:gd name="T10" fmla="*/ 784 w 936"/>
                <a:gd name="T11" fmla="*/ 996 h 997"/>
                <a:gd name="T12" fmla="*/ 935 w 936"/>
                <a:gd name="T13" fmla="*/ 815 h 997"/>
                <a:gd name="T14" fmla="*/ 633 w 936"/>
                <a:gd name="T15" fmla="*/ 514 h 9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6" h="997">
                  <a:moveTo>
                    <a:pt x="633" y="514"/>
                  </a:moveTo>
                  <a:lnTo>
                    <a:pt x="935" y="362"/>
                  </a:lnTo>
                  <a:lnTo>
                    <a:pt x="0" y="0"/>
                  </a:lnTo>
                  <a:lnTo>
                    <a:pt x="332" y="996"/>
                  </a:lnTo>
                  <a:lnTo>
                    <a:pt x="482" y="694"/>
                  </a:lnTo>
                  <a:lnTo>
                    <a:pt x="784" y="996"/>
                  </a:lnTo>
                  <a:lnTo>
                    <a:pt x="935" y="815"/>
                  </a:lnTo>
                  <a:lnTo>
                    <a:pt x="633" y="51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66" name="Freeform 65"/>
            <p:cNvSpPr>
              <a:spLocks noChangeArrowheads="1"/>
            </p:cNvSpPr>
            <p:nvPr/>
          </p:nvSpPr>
          <p:spPr bwMode="auto">
            <a:xfrm>
              <a:off x="5204443" y="608424"/>
              <a:ext cx="109538" cy="109539"/>
            </a:xfrm>
            <a:custGeom>
              <a:avLst/>
              <a:gdLst>
                <a:gd name="T0" fmla="*/ 61 w 303"/>
                <a:gd name="T1" fmla="*/ 302 h 303"/>
                <a:gd name="T2" fmla="*/ 61 w 303"/>
                <a:gd name="T3" fmla="*/ 302 h 303"/>
                <a:gd name="T4" fmla="*/ 273 w 303"/>
                <a:gd name="T5" fmla="*/ 60 h 303"/>
                <a:gd name="T6" fmla="*/ 273 w 303"/>
                <a:gd name="T7" fmla="*/ 0 h 303"/>
                <a:gd name="T8" fmla="*/ 242 w 303"/>
                <a:gd name="T9" fmla="*/ 0 h 303"/>
                <a:gd name="T10" fmla="*/ 212 w 303"/>
                <a:gd name="T11" fmla="*/ 0 h 303"/>
                <a:gd name="T12" fmla="*/ 0 w 303"/>
                <a:gd name="T13" fmla="*/ 242 h 303"/>
                <a:gd name="T14" fmla="*/ 0 w 303"/>
                <a:gd name="T15" fmla="*/ 302 h 303"/>
                <a:gd name="T16" fmla="*/ 61 w 303"/>
                <a:gd name="T17" fmla="*/ 30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3">
                  <a:moveTo>
                    <a:pt x="61" y="302"/>
                  </a:moveTo>
                  <a:lnTo>
                    <a:pt x="61" y="302"/>
                  </a:lnTo>
                  <a:cubicBezTo>
                    <a:pt x="273" y="60"/>
                    <a:pt x="273" y="60"/>
                    <a:pt x="273" y="60"/>
                  </a:cubicBezTo>
                  <a:cubicBezTo>
                    <a:pt x="302" y="60"/>
                    <a:pt x="302" y="30"/>
                    <a:pt x="273" y="0"/>
                  </a:cubicBezTo>
                  <a:cubicBezTo>
                    <a:pt x="273" y="0"/>
                    <a:pt x="273" y="0"/>
                    <a:pt x="242" y="0"/>
                  </a:cubicBezTo>
                  <a:cubicBezTo>
                    <a:pt x="242" y="0"/>
                    <a:pt x="242" y="0"/>
                    <a:pt x="212" y="0"/>
                  </a:cubicBezTo>
                  <a:cubicBezTo>
                    <a:pt x="0" y="242"/>
                    <a:pt x="0" y="242"/>
                    <a:pt x="0" y="242"/>
                  </a:cubicBezTo>
                  <a:cubicBezTo>
                    <a:pt x="0" y="272"/>
                    <a:pt x="0" y="272"/>
                    <a:pt x="0" y="302"/>
                  </a:cubicBezTo>
                  <a:cubicBezTo>
                    <a:pt x="31" y="302"/>
                    <a:pt x="31" y="302"/>
                    <a:pt x="61" y="30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67" name="Freeform 66"/>
            <p:cNvSpPr>
              <a:spLocks noChangeArrowheads="1"/>
            </p:cNvSpPr>
            <p:nvPr/>
          </p:nvSpPr>
          <p:spPr bwMode="auto">
            <a:xfrm>
              <a:off x="4932984" y="760825"/>
              <a:ext cx="152399" cy="33339"/>
            </a:xfrm>
            <a:custGeom>
              <a:avLst/>
              <a:gdLst>
                <a:gd name="T0" fmla="*/ 422 w 423"/>
                <a:gd name="T1" fmla="*/ 31 h 92"/>
                <a:gd name="T2" fmla="*/ 422 w 423"/>
                <a:gd name="T3" fmla="*/ 31 h 92"/>
                <a:gd name="T4" fmla="*/ 392 w 423"/>
                <a:gd name="T5" fmla="*/ 0 h 92"/>
                <a:gd name="T6" fmla="*/ 61 w 423"/>
                <a:gd name="T7" fmla="*/ 0 h 92"/>
                <a:gd name="T8" fmla="*/ 0 w 423"/>
                <a:gd name="T9" fmla="*/ 31 h 92"/>
                <a:gd name="T10" fmla="*/ 61 w 423"/>
                <a:gd name="T11" fmla="*/ 91 h 92"/>
                <a:gd name="T12" fmla="*/ 392 w 423"/>
                <a:gd name="T13" fmla="*/ 91 h 92"/>
                <a:gd name="T14" fmla="*/ 422 w 423"/>
                <a:gd name="T15" fmla="*/ 31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3" h="92">
                  <a:moveTo>
                    <a:pt x="422" y="31"/>
                  </a:moveTo>
                  <a:lnTo>
                    <a:pt x="422" y="31"/>
                  </a:lnTo>
                  <a:cubicBezTo>
                    <a:pt x="422" y="0"/>
                    <a:pt x="422" y="0"/>
                    <a:pt x="392" y="0"/>
                  </a:cubicBezTo>
                  <a:cubicBezTo>
                    <a:pt x="61" y="0"/>
                    <a:pt x="61" y="0"/>
                    <a:pt x="61" y="0"/>
                  </a:cubicBezTo>
                  <a:cubicBezTo>
                    <a:pt x="30" y="0"/>
                    <a:pt x="0" y="0"/>
                    <a:pt x="0" y="31"/>
                  </a:cubicBezTo>
                  <a:cubicBezTo>
                    <a:pt x="0" y="61"/>
                    <a:pt x="30" y="91"/>
                    <a:pt x="61" y="91"/>
                  </a:cubicBezTo>
                  <a:cubicBezTo>
                    <a:pt x="392" y="91"/>
                    <a:pt x="392" y="91"/>
                    <a:pt x="392" y="91"/>
                  </a:cubicBezTo>
                  <a:cubicBezTo>
                    <a:pt x="422" y="91"/>
                    <a:pt x="422" y="61"/>
                    <a:pt x="422" y="3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68" name="Freeform 67"/>
            <p:cNvSpPr>
              <a:spLocks noChangeArrowheads="1"/>
            </p:cNvSpPr>
            <p:nvPr/>
          </p:nvSpPr>
          <p:spPr bwMode="auto">
            <a:xfrm>
              <a:off x="5139373" y="543336"/>
              <a:ext cx="22224" cy="163512"/>
            </a:xfrm>
            <a:custGeom>
              <a:avLst/>
              <a:gdLst>
                <a:gd name="T0" fmla="*/ 30 w 61"/>
                <a:gd name="T1" fmla="*/ 453 h 454"/>
                <a:gd name="T2" fmla="*/ 30 w 61"/>
                <a:gd name="T3" fmla="*/ 453 h 454"/>
                <a:gd name="T4" fmla="*/ 60 w 61"/>
                <a:gd name="T5" fmla="*/ 423 h 454"/>
                <a:gd name="T6" fmla="*/ 60 w 61"/>
                <a:gd name="T7" fmla="*/ 31 h 454"/>
                <a:gd name="T8" fmla="*/ 30 w 61"/>
                <a:gd name="T9" fmla="*/ 0 h 454"/>
                <a:gd name="T10" fmla="*/ 0 w 61"/>
                <a:gd name="T11" fmla="*/ 31 h 454"/>
                <a:gd name="T12" fmla="*/ 0 w 61"/>
                <a:gd name="T13" fmla="*/ 423 h 454"/>
                <a:gd name="T14" fmla="*/ 30 w 61"/>
                <a:gd name="T15" fmla="*/ 453 h 4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454">
                  <a:moveTo>
                    <a:pt x="30" y="453"/>
                  </a:moveTo>
                  <a:lnTo>
                    <a:pt x="30" y="453"/>
                  </a:lnTo>
                  <a:cubicBezTo>
                    <a:pt x="60" y="453"/>
                    <a:pt x="60" y="423"/>
                    <a:pt x="60" y="423"/>
                  </a:cubicBezTo>
                  <a:cubicBezTo>
                    <a:pt x="60" y="31"/>
                    <a:pt x="60" y="31"/>
                    <a:pt x="60" y="31"/>
                  </a:cubicBezTo>
                  <a:cubicBezTo>
                    <a:pt x="60" y="31"/>
                    <a:pt x="60" y="0"/>
                    <a:pt x="30" y="0"/>
                  </a:cubicBezTo>
                  <a:cubicBezTo>
                    <a:pt x="0" y="0"/>
                    <a:pt x="0" y="31"/>
                    <a:pt x="0" y="31"/>
                  </a:cubicBezTo>
                  <a:cubicBezTo>
                    <a:pt x="0" y="423"/>
                    <a:pt x="0" y="423"/>
                    <a:pt x="0" y="423"/>
                  </a:cubicBezTo>
                  <a:cubicBezTo>
                    <a:pt x="0" y="423"/>
                    <a:pt x="0" y="453"/>
                    <a:pt x="30" y="45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69" name="Freeform 68"/>
            <p:cNvSpPr>
              <a:spLocks noChangeArrowheads="1"/>
            </p:cNvSpPr>
            <p:nvPr/>
          </p:nvSpPr>
          <p:spPr bwMode="auto">
            <a:xfrm>
              <a:off x="4998086" y="825913"/>
              <a:ext cx="107951" cy="120651"/>
            </a:xfrm>
            <a:custGeom>
              <a:avLst/>
              <a:gdLst>
                <a:gd name="T0" fmla="*/ 241 w 302"/>
                <a:gd name="T1" fmla="*/ 0 h 333"/>
                <a:gd name="T2" fmla="*/ 241 w 302"/>
                <a:gd name="T3" fmla="*/ 0 h 333"/>
                <a:gd name="T4" fmla="*/ 211 w 302"/>
                <a:gd name="T5" fmla="*/ 29 h 333"/>
                <a:gd name="T6" fmla="*/ 0 w 302"/>
                <a:gd name="T7" fmla="*/ 241 h 333"/>
                <a:gd name="T8" fmla="*/ 0 w 302"/>
                <a:gd name="T9" fmla="*/ 301 h 333"/>
                <a:gd name="T10" fmla="*/ 60 w 302"/>
                <a:gd name="T11" fmla="*/ 301 h 333"/>
                <a:gd name="T12" fmla="*/ 271 w 302"/>
                <a:gd name="T13" fmla="*/ 59 h 333"/>
                <a:gd name="T14" fmla="*/ 271 w 302"/>
                <a:gd name="T15" fmla="*/ 29 h 333"/>
                <a:gd name="T16" fmla="*/ 241 w 302"/>
                <a:gd name="T17"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333">
                  <a:moveTo>
                    <a:pt x="241" y="0"/>
                  </a:moveTo>
                  <a:lnTo>
                    <a:pt x="241" y="0"/>
                  </a:lnTo>
                  <a:cubicBezTo>
                    <a:pt x="241" y="0"/>
                    <a:pt x="241" y="0"/>
                    <a:pt x="211" y="29"/>
                  </a:cubicBezTo>
                  <a:cubicBezTo>
                    <a:pt x="0" y="241"/>
                    <a:pt x="0" y="241"/>
                    <a:pt x="0" y="241"/>
                  </a:cubicBezTo>
                  <a:cubicBezTo>
                    <a:pt x="0" y="271"/>
                    <a:pt x="0" y="301"/>
                    <a:pt x="0" y="301"/>
                  </a:cubicBezTo>
                  <a:cubicBezTo>
                    <a:pt x="30" y="332"/>
                    <a:pt x="60" y="332"/>
                    <a:pt x="60" y="301"/>
                  </a:cubicBezTo>
                  <a:cubicBezTo>
                    <a:pt x="271" y="59"/>
                    <a:pt x="271" y="59"/>
                    <a:pt x="271" y="59"/>
                  </a:cubicBezTo>
                  <a:cubicBezTo>
                    <a:pt x="301" y="59"/>
                    <a:pt x="301" y="29"/>
                    <a:pt x="271" y="29"/>
                  </a:cubicBezTo>
                  <a:cubicBezTo>
                    <a:pt x="271" y="0"/>
                    <a:pt x="271" y="0"/>
                    <a:pt x="24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70" name="Freeform 69"/>
            <p:cNvSpPr>
              <a:spLocks noChangeArrowheads="1"/>
            </p:cNvSpPr>
            <p:nvPr/>
          </p:nvSpPr>
          <p:spPr bwMode="auto">
            <a:xfrm>
              <a:off x="4998086" y="608422"/>
              <a:ext cx="107951" cy="109539"/>
            </a:xfrm>
            <a:custGeom>
              <a:avLst/>
              <a:gdLst>
                <a:gd name="T0" fmla="*/ 60 w 302"/>
                <a:gd name="T1" fmla="*/ 0 h 303"/>
                <a:gd name="T2" fmla="*/ 60 w 302"/>
                <a:gd name="T3" fmla="*/ 0 h 303"/>
                <a:gd name="T4" fmla="*/ 30 w 302"/>
                <a:gd name="T5" fmla="*/ 0 h 303"/>
                <a:gd name="T6" fmla="*/ 0 w 302"/>
                <a:gd name="T7" fmla="*/ 0 h 303"/>
                <a:gd name="T8" fmla="*/ 0 w 302"/>
                <a:gd name="T9" fmla="*/ 60 h 303"/>
                <a:gd name="T10" fmla="*/ 211 w 302"/>
                <a:gd name="T11" fmla="*/ 302 h 303"/>
                <a:gd name="T12" fmla="*/ 271 w 302"/>
                <a:gd name="T13" fmla="*/ 302 h 303"/>
                <a:gd name="T14" fmla="*/ 271 w 302"/>
                <a:gd name="T15" fmla="*/ 242 h 303"/>
                <a:gd name="T16" fmla="*/ 60 w 302"/>
                <a:gd name="T17"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303">
                  <a:moveTo>
                    <a:pt x="60" y="0"/>
                  </a:moveTo>
                  <a:lnTo>
                    <a:pt x="60" y="0"/>
                  </a:lnTo>
                  <a:lnTo>
                    <a:pt x="30" y="0"/>
                  </a:lnTo>
                  <a:lnTo>
                    <a:pt x="0" y="0"/>
                  </a:lnTo>
                  <a:cubicBezTo>
                    <a:pt x="0" y="30"/>
                    <a:pt x="0" y="60"/>
                    <a:pt x="0" y="60"/>
                  </a:cubicBezTo>
                  <a:cubicBezTo>
                    <a:pt x="211" y="302"/>
                    <a:pt x="211" y="302"/>
                    <a:pt x="211" y="302"/>
                  </a:cubicBezTo>
                  <a:cubicBezTo>
                    <a:pt x="241" y="302"/>
                    <a:pt x="271" y="302"/>
                    <a:pt x="271" y="302"/>
                  </a:cubicBezTo>
                  <a:cubicBezTo>
                    <a:pt x="301" y="272"/>
                    <a:pt x="301" y="272"/>
                    <a:pt x="271" y="242"/>
                  </a:cubicBezTo>
                  <a:lnTo>
                    <a:pt x="6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grpSp>
      <p:sp>
        <p:nvSpPr>
          <p:cNvPr id="71" name="Rectangle 70">
            <a:hlinkClick r:id="" action="ppaction://hlinkshowjump?jump=nextslide"/>
          </p:cNvPr>
          <p:cNvSpPr/>
          <p:nvPr/>
        </p:nvSpPr>
        <p:spPr>
          <a:xfrm>
            <a:off x="11207262" y="809911"/>
            <a:ext cx="723712" cy="7199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3" name="Hexagon 72">
            <a:hlinkClick r:id="" action="ppaction://noaction" highlightClick="1"/>
          </p:cNvPr>
          <p:cNvSpPr/>
          <p:nvPr/>
        </p:nvSpPr>
        <p:spPr>
          <a:xfrm>
            <a:off x="9883320" y="636107"/>
            <a:ext cx="333592" cy="280591"/>
          </a:xfrm>
          <a:prstGeom prst="hexagon">
            <a:avLst/>
          </a:prstGeom>
          <a:solidFill>
            <a:schemeClr val="bg1">
              <a:alpha val="60000"/>
            </a:schemeClr>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FFFFFF"/>
              </a:solidFill>
              <a:effectLst/>
              <a:uLnTx/>
              <a:uFillTx/>
              <a:latin typeface="Arial" charset="0"/>
              <a:ea typeface="Arial" charset="0"/>
              <a:cs typeface="Arial" charset="0"/>
            </a:endParaRPr>
          </a:p>
        </p:txBody>
      </p:sp>
      <p:sp>
        <p:nvSpPr>
          <p:cNvPr id="74" name="Hexagon 73">
            <a:hlinkClick r:id="" action="ppaction://noaction" highlightClick="1"/>
          </p:cNvPr>
          <p:cNvSpPr/>
          <p:nvPr/>
        </p:nvSpPr>
        <p:spPr>
          <a:xfrm>
            <a:off x="9883320" y="973492"/>
            <a:ext cx="333592" cy="280591"/>
          </a:xfrm>
          <a:prstGeom prst="hexagon">
            <a:avLst/>
          </a:prstGeom>
          <a:solidFill>
            <a:schemeClr val="bg1">
              <a:alpha val="60000"/>
            </a:schemeClr>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FFFFFF"/>
              </a:solidFill>
              <a:effectLst/>
              <a:uLnTx/>
              <a:uFillTx/>
              <a:latin typeface="Arial" charset="0"/>
              <a:ea typeface="Arial" charset="0"/>
              <a:cs typeface="Arial" charset="0"/>
            </a:endParaRPr>
          </a:p>
        </p:txBody>
      </p:sp>
      <p:sp>
        <p:nvSpPr>
          <p:cNvPr id="2" name="Rectangle 1">
            <a:extLst>
              <a:ext uri="{FF2B5EF4-FFF2-40B4-BE49-F238E27FC236}">
                <a16:creationId xmlns:a16="http://schemas.microsoft.com/office/drawing/2014/main" id="{74639E10-C026-ED49-B4F1-FB99B9DFD65E}"/>
              </a:ext>
            </a:extLst>
          </p:cNvPr>
          <p:cNvSpPr/>
          <p:nvPr/>
        </p:nvSpPr>
        <p:spPr>
          <a:xfrm>
            <a:off x="31362" y="550991"/>
            <a:ext cx="3550232" cy="5355312"/>
          </a:xfrm>
          <a:prstGeom prst="rect">
            <a:avLst/>
          </a:prstGeom>
          <a:solidFill>
            <a:srgbClr val="F4BF44"/>
          </a:solidFill>
        </p:spPr>
        <p:txBody>
          <a:bodyPr wrap="square">
            <a:spAutoFit/>
          </a:bodyPr>
          <a:lstStyle/>
          <a:p>
            <a:pPr marL="360363" indent="-349250"/>
            <a:r>
              <a:rPr lang="en-US" dirty="0"/>
              <a:t>	Project &amp; Program Management</a:t>
            </a:r>
          </a:p>
          <a:p>
            <a:pPr marL="360363" indent="-349250"/>
            <a:r>
              <a:rPr lang="en-US" b="0" dirty="0">
                <a:solidFill>
                  <a:schemeClr val="tx1">
                    <a:lumMod val="75000"/>
                  </a:schemeClr>
                </a:solidFill>
              </a:rPr>
              <a:t>	Leverages DIAL to plan and manage projects ensuring business value, scope, cost, schedule, and quality objectives are met.  Influences, manages and follows through to align team on deliverables from inception to a sustainable business value.</a:t>
            </a:r>
          </a:p>
          <a:p>
            <a:pPr marL="360363" indent="-349250"/>
            <a:endParaRPr lang="en-US" dirty="0">
              <a:solidFill>
                <a:schemeClr val="tx1">
                  <a:lumMod val="75000"/>
                </a:schemeClr>
              </a:solidFill>
            </a:endParaRPr>
          </a:p>
          <a:p>
            <a:pPr marL="360363" indent="-349250"/>
            <a:endParaRPr lang="en-US" dirty="0">
              <a:solidFill>
                <a:schemeClr val="tx1">
                  <a:lumMod val="75000"/>
                </a:schemeClr>
              </a:solidFill>
            </a:endParaRPr>
          </a:p>
          <a:p>
            <a:pPr marL="360363" indent="-349250"/>
            <a:endParaRPr lang="en-US" b="0" dirty="0">
              <a:solidFill>
                <a:schemeClr val="tx1">
                  <a:lumMod val="75000"/>
                </a:schemeClr>
              </a:solidFill>
            </a:endParaRPr>
          </a:p>
          <a:p>
            <a:pPr marL="360363" indent="-349250"/>
            <a:endParaRPr lang="en-US" dirty="0">
              <a:solidFill>
                <a:schemeClr val="tx1">
                  <a:lumMod val="75000"/>
                </a:schemeClr>
              </a:solidFill>
            </a:endParaRPr>
          </a:p>
          <a:p>
            <a:pPr marL="360363" indent="-349250"/>
            <a:endParaRPr lang="en-US" b="0" dirty="0">
              <a:solidFill>
                <a:schemeClr val="tx1">
                  <a:lumMod val="75000"/>
                </a:schemeClr>
              </a:solidFill>
            </a:endParaRPr>
          </a:p>
          <a:p>
            <a:pPr marL="360363" indent="-349250"/>
            <a:endParaRPr lang="en-US" dirty="0">
              <a:solidFill>
                <a:schemeClr val="tx1">
                  <a:lumMod val="75000"/>
                </a:schemeClr>
              </a:solidFill>
            </a:endParaRPr>
          </a:p>
          <a:p>
            <a:pPr marL="360363" indent="-349250"/>
            <a:endParaRPr lang="en-US" b="0" dirty="0">
              <a:solidFill>
                <a:schemeClr val="tx1">
                  <a:lumMod val="75000"/>
                </a:schemeClr>
              </a:solidFill>
            </a:endParaRPr>
          </a:p>
        </p:txBody>
      </p:sp>
      <p:sp>
        <p:nvSpPr>
          <p:cNvPr id="3" name="TextBox 2">
            <a:extLst>
              <a:ext uri="{FF2B5EF4-FFF2-40B4-BE49-F238E27FC236}">
                <a16:creationId xmlns:a16="http://schemas.microsoft.com/office/drawing/2014/main" id="{B4A6CA81-C93C-BC45-A3D9-750A6A73F469}"/>
              </a:ext>
            </a:extLst>
          </p:cNvPr>
          <p:cNvSpPr txBox="1"/>
          <p:nvPr/>
        </p:nvSpPr>
        <p:spPr>
          <a:xfrm>
            <a:off x="4159823" y="675177"/>
            <a:ext cx="3729808" cy="646331"/>
          </a:xfrm>
          <a:prstGeom prst="rect">
            <a:avLst/>
          </a:prstGeom>
          <a:solidFill>
            <a:schemeClr val="bg1"/>
          </a:solidFill>
        </p:spPr>
        <p:txBody>
          <a:bodyPr wrap="square" rtlCol="0">
            <a:spAutoFit/>
          </a:bodyPr>
          <a:lstStyle/>
          <a:p>
            <a:r>
              <a:rPr lang="en-US" dirty="0"/>
              <a:t>Skill Area – AGILE</a:t>
            </a:r>
          </a:p>
          <a:p>
            <a:r>
              <a:rPr lang="en-US" dirty="0"/>
              <a:t>Competency= Project Delivery</a:t>
            </a:r>
          </a:p>
        </p:txBody>
      </p:sp>
    </p:spTree>
    <p:extLst>
      <p:ext uri="{BB962C8B-B14F-4D97-AF65-F5344CB8AC3E}">
        <p14:creationId xmlns:p14="http://schemas.microsoft.com/office/powerpoint/2010/main" val="1584301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ounded Rectangle 77">
            <a:extLst>
              <a:ext uri="{FF2B5EF4-FFF2-40B4-BE49-F238E27FC236}">
                <a16:creationId xmlns:a16="http://schemas.microsoft.com/office/drawing/2014/main" id="{3260F729-3E78-C54B-AA06-C38125673333}"/>
              </a:ext>
            </a:extLst>
          </p:cNvPr>
          <p:cNvSpPr/>
          <p:nvPr/>
        </p:nvSpPr>
        <p:spPr>
          <a:xfrm>
            <a:off x="2183810" y="3215505"/>
            <a:ext cx="9624364" cy="3474942"/>
          </a:xfrm>
          <a:prstGeom prst="roundRect">
            <a:avLst/>
          </a:prstGeom>
          <a:solidFill>
            <a:srgbClr val="B4B4B4">
              <a:alpha val="0"/>
            </a:srgbClr>
          </a:solidFill>
          <a:ln w="1174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latin typeface="Arial" pitchFamily="34" charset="0"/>
              <a:cs typeface="Arial" pitchFamily="34" charset="0"/>
            </a:endParaRPr>
          </a:p>
        </p:txBody>
      </p:sp>
      <p:sp>
        <p:nvSpPr>
          <p:cNvPr id="5" name="Title 4">
            <a:extLst>
              <a:ext uri="{FF2B5EF4-FFF2-40B4-BE49-F238E27FC236}">
                <a16:creationId xmlns:a16="http://schemas.microsoft.com/office/drawing/2014/main" id="{2D134E0E-777D-A44B-B34D-0BBC07F2EEFA}"/>
              </a:ext>
            </a:extLst>
          </p:cNvPr>
          <p:cNvSpPr>
            <a:spLocks noGrp="1"/>
          </p:cNvSpPr>
          <p:nvPr>
            <p:ph type="title"/>
          </p:nvPr>
        </p:nvSpPr>
        <p:spPr/>
        <p:txBody>
          <a:bodyPr>
            <a:normAutofit/>
          </a:bodyPr>
          <a:lstStyle/>
          <a:p>
            <a:r>
              <a:rPr lang="en-US" dirty="0"/>
              <a:t>AGILE Learning Map</a:t>
            </a:r>
          </a:p>
        </p:txBody>
      </p:sp>
      <p:sp>
        <p:nvSpPr>
          <p:cNvPr id="4" name="Slide Number Placeholder 3">
            <a:extLst>
              <a:ext uri="{FF2B5EF4-FFF2-40B4-BE49-F238E27FC236}">
                <a16:creationId xmlns:a16="http://schemas.microsoft.com/office/drawing/2014/main" id="{5BED3A66-EFD0-A449-92F2-83D0DDD95B0D}"/>
              </a:ext>
            </a:extLst>
          </p:cNvPr>
          <p:cNvSpPr>
            <a:spLocks noGrp="1"/>
          </p:cNvSpPr>
          <p:nvPr>
            <p:ph type="sldNum" sz="quarter" idx="4"/>
          </p:nvPr>
        </p:nvSpPr>
        <p:spPr/>
        <p:txBody>
          <a:bodyPr/>
          <a:lstStyle/>
          <a:p>
            <a:fld id="{FA9773FF-5CF5-4EAA-B8E3-FC44DF1C3F5F}" type="slidenum">
              <a:rPr lang="en-US" smtClean="0"/>
              <a:pPr/>
              <a:t>2</a:t>
            </a:fld>
            <a:endParaRPr lang="en-US"/>
          </a:p>
        </p:txBody>
      </p:sp>
      <p:grpSp>
        <p:nvGrpSpPr>
          <p:cNvPr id="8" name="Group 7">
            <a:extLst>
              <a:ext uri="{FF2B5EF4-FFF2-40B4-BE49-F238E27FC236}">
                <a16:creationId xmlns:a16="http://schemas.microsoft.com/office/drawing/2014/main" id="{45E35762-51CC-E24E-93C3-3F859FFA030D}"/>
              </a:ext>
            </a:extLst>
          </p:cNvPr>
          <p:cNvGrpSpPr/>
          <p:nvPr/>
        </p:nvGrpSpPr>
        <p:grpSpPr>
          <a:xfrm>
            <a:off x="77020" y="3184353"/>
            <a:ext cx="1919514" cy="1752600"/>
            <a:chOff x="2362200" y="2463234"/>
            <a:chExt cx="1919514" cy="1752600"/>
          </a:xfrm>
        </p:grpSpPr>
        <p:sp>
          <p:nvSpPr>
            <p:cNvPr id="9" name="Hexagon 8">
              <a:extLst>
                <a:ext uri="{FF2B5EF4-FFF2-40B4-BE49-F238E27FC236}">
                  <a16:creationId xmlns:a16="http://schemas.microsoft.com/office/drawing/2014/main" id="{6B398D51-0F9D-9F4D-B07C-73F6C639D316}"/>
                </a:ext>
              </a:extLst>
            </p:cNvPr>
            <p:cNvSpPr/>
            <p:nvPr/>
          </p:nvSpPr>
          <p:spPr>
            <a:xfrm>
              <a:off x="2362200" y="2463234"/>
              <a:ext cx="1919514" cy="1752600"/>
            </a:xfrm>
            <a:prstGeom prst="hexagon">
              <a:avLst/>
            </a:prstGeom>
            <a:solidFill>
              <a:srgbClr val="FFFFFF"/>
            </a:solidFill>
            <a:ln w="28575" cmpd="sng">
              <a:noFill/>
              <a:miter lim="800000"/>
            </a:ln>
            <a:effectLst>
              <a:outerShdw blurRad="1016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wrap="none" lIns="0" tIns="0" rIns="0" bIns="0" rtlCol="0" anchor="b"/>
            <a:lstStyle/>
            <a:p>
              <a:pPr algn="ctr">
                <a:lnSpc>
                  <a:spcPct val="80000"/>
                </a:lnSpc>
                <a:defRPr/>
              </a:pPr>
              <a:endParaRPr lang="en-US" sz="1200" b="1" kern="0" spc="-40" dirty="0">
                <a:solidFill>
                  <a:schemeClr val="tx2"/>
                </a:solidFill>
                <a:latin typeface="+mj-lt"/>
                <a:ea typeface="+mj-ea"/>
                <a:cs typeface="+mj-cs"/>
              </a:endParaRPr>
            </a:p>
          </p:txBody>
        </p:sp>
        <p:sp>
          <p:nvSpPr>
            <p:cNvPr id="10" name="Hexagon 9">
              <a:extLst>
                <a:ext uri="{FF2B5EF4-FFF2-40B4-BE49-F238E27FC236}">
                  <a16:creationId xmlns:a16="http://schemas.microsoft.com/office/drawing/2014/main" id="{068DE94D-5844-3740-8563-62774807B411}"/>
                </a:ext>
              </a:extLst>
            </p:cNvPr>
            <p:cNvSpPr>
              <a:spLocks noChangeAspect="1"/>
            </p:cNvSpPr>
            <p:nvPr/>
          </p:nvSpPr>
          <p:spPr>
            <a:xfrm>
              <a:off x="2490014" y="2579934"/>
              <a:ext cx="1663887" cy="1519200"/>
            </a:xfrm>
            <a:prstGeom prst="hexagon">
              <a:avLst/>
            </a:prstGeom>
            <a:solidFill>
              <a:srgbClr val="FFFFFF"/>
            </a:solidFill>
            <a:ln w="57150" cmpd="sng">
              <a:solidFill>
                <a:schemeClr val="accent1"/>
              </a:solidFill>
              <a:miter lim="800000"/>
            </a:ln>
            <a:effectLst>
              <a:innerShdw blurRad="136525"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wrap="none" lIns="0" tIns="0" rIns="0" bIns="0" rtlCol="0" anchor="b"/>
            <a:lstStyle/>
            <a:p>
              <a:pPr algn="ctr">
                <a:lnSpc>
                  <a:spcPct val="80000"/>
                </a:lnSpc>
                <a:defRPr/>
              </a:pPr>
              <a:endParaRPr lang="en-US" sz="1200" b="1" kern="0" spc="-40" dirty="0">
                <a:solidFill>
                  <a:schemeClr val="tx2"/>
                </a:solidFill>
              </a:endParaRPr>
            </a:p>
          </p:txBody>
        </p:sp>
        <p:grpSp>
          <p:nvGrpSpPr>
            <p:cNvPr id="11" name="Groupe 116">
              <a:extLst>
                <a:ext uri="{FF2B5EF4-FFF2-40B4-BE49-F238E27FC236}">
                  <a16:creationId xmlns:a16="http://schemas.microsoft.com/office/drawing/2014/main" id="{B09A9D90-42A8-6F4C-8D8F-711B00A067D8}"/>
                </a:ext>
              </a:extLst>
            </p:cNvPr>
            <p:cNvGrpSpPr/>
            <p:nvPr/>
          </p:nvGrpSpPr>
          <p:grpSpPr>
            <a:xfrm>
              <a:off x="3041642" y="2695224"/>
              <a:ext cx="560630" cy="686687"/>
              <a:chOff x="137087" y="219078"/>
              <a:chExt cx="5046030" cy="6592796"/>
            </a:xfrm>
          </p:grpSpPr>
          <p:grpSp>
            <p:nvGrpSpPr>
              <p:cNvPr id="13" name="Groupe 117">
                <a:extLst>
                  <a:ext uri="{FF2B5EF4-FFF2-40B4-BE49-F238E27FC236}">
                    <a16:creationId xmlns:a16="http://schemas.microsoft.com/office/drawing/2014/main" id="{4FDEEB19-6FC6-CB4D-A73E-39B8DB234839}"/>
                  </a:ext>
                </a:extLst>
              </p:cNvPr>
              <p:cNvGrpSpPr/>
              <p:nvPr/>
            </p:nvGrpSpPr>
            <p:grpSpPr>
              <a:xfrm>
                <a:off x="137087" y="219078"/>
                <a:ext cx="5046030" cy="6592796"/>
                <a:chOff x="3822359" y="367680"/>
                <a:chExt cx="5046030" cy="6592796"/>
              </a:xfrm>
            </p:grpSpPr>
            <p:pic>
              <p:nvPicPr>
                <p:cNvPr id="16" name="Picture 3">
                  <a:extLst>
                    <a:ext uri="{FF2B5EF4-FFF2-40B4-BE49-F238E27FC236}">
                      <a16:creationId xmlns:a16="http://schemas.microsoft.com/office/drawing/2014/main" id="{F154C615-1906-9241-8097-1FFCC9E88E7A}"/>
                    </a:ext>
                  </a:extLst>
                </p:cNvPr>
                <p:cNvPicPr>
                  <a:picLocks noChangeAspect="1" noChangeArrowheads="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6084168" y="3429000"/>
                  <a:ext cx="1119353" cy="35314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7" name="Image 190" descr="pictos-2-43-blue2.png">
                  <a:extLst>
                    <a:ext uri="{FF2B5EF4-FFF2-40B4-BE49-F238E27FC236}">
                      <a16:creationId xmlns:a16="http://schemas.microsoft.com/office/drawing/2014/main" id="{5EF34586-5649-0B4C-96F2-3BF835DFC8D1}"/>
                    </a:ext>
                  </a:extLst>
                </p:cNvPr>
                <p:cNvPicPr>
                  <a:picLocks noChangeAspect="1"/>
                </p:cNvPicPr>
                <p:nvPr/>
              </p:nvPicPr>
              <p:blipFill>
                <a:blip r:embed="rId4" cstate="screen">
                  <a:lum bright="100000"/>
                  <a:extLst>
                    <a:ext uri="{28A0092B-C50C-407E-A947-70E740481C1C}">
                      <a14:useLocalDpi xmlns:a14="http://schemas.microsoft.com/office/drawing/2010/main" val="0"/>
                    </a:ext>
                  </a:extLst>
                </a:blip>
                <a:srcRect/>
                <a:stretch>
                  <a:fillRect/>
                </a:stretch>
              </p:blipFill>
              <p:spPr bwMode="auto">
                <a:xfrm rot="6814681">
                  <a:off x="5566840" y="1832368"/>
                  <a:ext cx="2299162" cy="1633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Image 190" descr="pictos-2-43-blue2.png">
                  <a:extLst>
                    <a:ext uri="{FF2B5EF4-FFF2-40B4-BE49-F238E27FC236}">
                      <a16:creationId xmlns:a16="http://schemas.microsoft.com/office/drawing/2014/main" id="{9AA875EE-0273-7946-AD21-815CE0E34CD3}"/>
                    </a:ext>
                  </a:extLst>
                </p:cNvPr>
                <p:cNvPicPr>
                  <a:picLocks noChangeAspect="1"/>
                </p:cNvPicPr>
                <p:nvPr/>
              </p:nvPicPr>
              <p:blipFill>
                <a:blip r:embed="rId5" cstate="screen">
                  <a:duotone>
                    <a:srgbClr val="EEECE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rot="13308737">
                  <a:off x="6791440" y="3571309"/>
                  <a:ext cx="1404813" cy="11060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Image 190" descr="pictos-2-43-blue2.png">
                  <a:extLst>
                    <a:ext uri="{FF2B5EF4-FFF2-40B4-BE49-F238E27FC236}">
                      <a16:creationId xmlns:a16="http://schemas.microsoft.com/office/drawing/2014/main" id="{7D3F2ECA-88DD-E54B-AC88-995D87C63EA5}"/>
                    </a:ext>
                  </a:extLst>
                </p:cNvPr>
                <p:cNvPicPr>
                  <a:picLocks noChangeAspect="1"/>
                </p:cNvPicPr>
                <p:nvPr/>
              </p:nvPicPr>
              <p:blipFill>
                <a:blip r:embed="rId6" cstate="screen">
                  <a:lum bright="100000"/>
                  <a:extLst>
                    <a:ext uri="{28A0092B-C50C-407E-A947-70E740481C1C}">
                      <a14:useLocalDpi xmlns:a14="http://schemas.microsoft.com/office/drawing/2010/main" val="0"/>
                    </a:ext>
                  </a:extLst>
                </a:blip>
                <a:srcRect/>
                <a:stretch>
                  <a:fillRect/>
                </a:stretch>
              </p:blipFill>
              <p:spPr bwMode="auto">
                <a:xfrm rot="10800000">
                  <a:off x="7164285" y="1543028"/>
                  <a:ext cx="1656186" cy="1165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Image 190" descr="pictos-2-43-blue2.png">
                  <a:extLst>
                    <a:ext uri="{FF2B5EF4-FFF2-40B4-BE49-F238E27FC236}">
                      <a16:creationId xmlns:a16="http://schemas.microsoft.com/office/drawing/2014/main" id="{F00F786D-8903-D040-BC5E-B4F0AD0609B9}"/>
                    </a:ext>
                  </a:extLst>
                </p:cNvPr>
                <p:cNvPicPr>
                  <a:picLocks noChangeAspect="1"/>
                </p:cNvPicPr>
                <p:nvPr/>
              </p:nvPicPr>
              <p:blipFill>
                <a:blip r:embed="rId7" cstate="screen">
                  <a:duotone>
                    <a:srgbClr val="EEECE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rot="12355271">
                  <a:off x="7458220" y="2686111"/>
                  <a:ext cx="1410169" cy="9927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 name="Image 190" descr="pictos-2-43-blue2.png">
                  <a:extLst>
                    <a:ext uri="{FF2B5EF4-FFF2-40B4-BE49-F238E27FC236}">
                      <a16:creationId xmlns:a16="http://schemas.microsoft.com/office/drawing/2014/main" id="{BCF743F6-7367-8244-A1DC-16343B92ED16}"/>
                    </a:ext>
                  </a:extLst>
                </p:cNvPr>
                <p:cNvPicPr>
                  <a:picLocks noChangeAspect="1"/>
                </p:cNvPicPr>
                <p:nvPr/>
              </p:nvPicPr>
              <p:blipFill>
                <a:blip r:embed="rId8" cstate="screen">
                  <a:duotone>
                    <a:srgbClr val="EEECE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rot="15911897" flipH="1">
                  <a:off x="7003076" y="779980"/>
                  <a:ext cx="978268" cy="7162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2" name="Image 190" descr="pictos-2-43-blue2.png">
                  <a:extLst>
                    <a:ext uri="{FF2B5EF4-FFF2-40B4-BE49-F238E27FC236}">
                      <a16:creationId xmlns:a16="http://schemas.microsoft.com/office/drawing/2014/main" id="{3F53E46B-93C8-874F-B1A7-B11F4E88E476}"/>
                    </a:ext>
                  </a:extLst>
                </p:cNvPr>
                <p:cNvPicPr>
                  <a:picLocks noChangeAspect="1"/>
                </p:cNvPicPr>
                <p:nvPr/>
              </p:nvPicPr>
              <p:blipFill>
                <a:blip r:embed="rId9" cstate="screen">
                  <a:duotone>
                    <a:srgbClr val="EEECE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rot="14786902" flipH="1">
                  <a:off x="5985696" y="510247"/>
                  <a:ext cx="1237579" cy="9524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 name="Image 190" descr="pictos-2-43-blue2.png">
                  <a:extLst>
                    <a:ext uri="{FF2B5EF4-FFF2-40B4-BE49-F238E27FC236}">
                      <a16:creationId xmlns:a16="http://schemas.microsoft.com/office/drawing/2014/main" id="{0AD93384-B579-0148-B439-9A4173D508D9}"/>
                    </a:ext>
                  </a:extLst>
                </p:cNvPr>
                <p:cNvPicPr>
                  <a:picLocks noChangeAspect="1"/>
                </p:cNvPicPr>
                <p:nvPr/>
              </p:nvPicPr>
              <p:blipFill>
                <a:blip r:embed="rId10" cstate="screen">
                  <a:duotone>
                    <a:srgbClr val="EEECE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rot="11550098" flipH="1">
                  <a:off x="4463816" y="899354"/>
                  <a:ext cx="1803108" cy="1367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 name="Image 190" descr="pictos-2-43-blue2.png">
                  <a:extLst>
                    <a:ext uri="{FF2B5EF4-FFF2-40B4-BE49-F238E27FC236}">
                      <a16:creationId xmlns:a16="http://schemas.microsoft.com/office/drawing/2014/main" id="{3504A4C8-BD21-8C49-BD61-C7CABA4B496D}"/>
                    </a:ext>
                  </a:extLst>
                </p:cNvPr>
                <p:cNvPicPr>
                  <a:picLocks noChangeAspect="1"/>
                </p:cNvPicPr>
                <p:nvPr/>
              </p:nvPicPr>
              <p:blipFill>
                <a:blip r:embed="rId11" cstate="screen">
                  <a:duotone>
                    <a:srgbClr val="EEECE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rot="10342060" flipH="1">
                  <a:off x="3822359" y="2114954"/>
                  <a:ext cx="1976749" cy="14225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 name="Image 190" descr="pictos-2-43-blue2.png">
                  <a:extLst>
                    <a:ext uri="{FF2B5EF4-FFF2-40B4-BE49-F238E27FC236}">
                      <a16:creationId xmlns:a16="http://schemas.microsoft.com/office/drawing/2014/main" id="{58B5BC1A-385A-DD4D-AE99-817F8F3580E0}"/>
                    </a:ext>
                  </a:extLst>
                </p:cNvPr>
                <p:cNvPicPr>
                  <a:picLocks noChangeAspect="1"/>
                </p:cNvPicPr>
                <p:nvPr/>
              </p:nvPicPr>
              <p:blipFill>
                <a:blip r:embed="rId12" cstate="screen">
                  <a:duotone>
                    <a:srgbClr val="EEECE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rot="8329380" flipH="1">
                  <a:off x="4560093" y="3453521"/>
                  <a:ext cx="1768461" cy="13415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14" name="Image 69">
                <a:extLst>
                  <a:ext uri="{FF2B5EF4-FFF2-40B4-BE49-F238E27FC236}">
                    <a16:creationId xmlns:a16="http://schemas.microsoft.com/office/drawing/2014/main" id="{B5C9A859-025B-3A4B-ACA0-EF4D6C4A2E91}"/>
                  </a:ext>
                </a:extLst>
              </p:cNvPr>
              <p:cNvPicPr>
                <a:picLocks noChangeAspect="1"/>
              </p:cNvPicPr>
              <p:nvPr/>
            </p:nvPicPr>
            <p:blipFill>
              <a:blip r:embed="rId13" cstate="screen">
                <a:extLst>
                  <a:ext uri="{28A0092B-C50C-407E-A947-70E740481C1C}">
                    <a14:useLocalDpi xmlns:a14="http://schemas.microsoft.com/office/drawing/2010/main" val="0"/>
                  </a:ext>
                </a:extLst>
              </a:blip>
              <a:srcRect/>
              <a:stretch>
                <a:fillRect/>
              </a:stretch>
            </p:blipFill>
            <p:spPr bwMode="auto">
              <a:xfrm rot="7061636">
                <a:off x="1999495" y="1772178"/>
                <a:ext cx="2162568" cy="1452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Image 69">
                <a:extLst>
                  <a:ext uri="{FF2B5EF4-FFF2-40B4-BE49-F238E27FC236}">
                    <a16:creationId xmlns:a16="http://schemas.microsoft.com/office/drawing/2014/main" id="{3B8A5A10-FD0C-3A47-A856-DF7D257872D8}"/>
                  </a:ext>
                </a:extLst>
              </p:cNvPr>
              <p:cNvPicPr>
                <a:picLocks noChangeAspect="1"/>
              </p:cNvPicPr>
              <p:nvPr/>
            </p:nvPicPr>
            <p:blipFill>
              <a:blip r:embed="rId14" cstate="screen">
                <a:extLst>
                  <a:ext uri="{28A0092B-C50C-407E-A947-70E740481C1C}">
                    <a14:useLocalDpi xmlns:a14="http://schemas.microsoft.com/office/drawing/2010/main" val="0"/>
                  </a:ext>
                </a:extLst>
              </a:blip>
              <a:srcRect/>
              <a:stretch>
                <a:fillRect/>
              </a:stretch>
            </p:blipFill>
            <p:spPr bwMode="auto">
              <a:xfrm rot="11171794">
                <a:off x="3565307" y="1477174"/>
                <a:ext cx="1612555" cy="1094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2" name="Rectangle 11">
              <a:extLst>
                <a:ext uri="{FF2B5EF4-FFF2-40B4-BE49-F238E27FC236}">
                  <a16:creationId xmlns:a16="http://schemas.microsoft.com/office/drawing/2014/main" id="{3E44BC13-EF1C-FA4A-96AC-51FA800F2C02}"/>
                </a:ext>
              </a:extLst>
            </p:cNvPr>
            <p:cNvSpPr/>
            <p:nvPr/>
          </p:nvSpPr>
          <p:spPr>
            <a:xfrm>
              <a:off x="2788557" y="3391001"/>
              <a:ext cx="1066800" cy="695575"/>
            </a:xfrm>
            <a:prstGeom prst="rect">
              <a:avLst/>
            </a:prstGeom>
          </p:spPr>
          <p:txBody>
            <a:bodyPr wrap="square">
              <a:spAutoFit/>
            </a:bodyPr>
            <a:lstStyle/>
            <a:p>
              <a:pPr algn="ctr">
                <a:lnSpc>
                  <a:spcPct val="80000"/>
                </a:lnSpc>
                <a:defRPr/>
              </a:pPr>
              <a:r>
                <a:rPr lang="en-US" sz="1100" b="1" kern="0" spc="-40" dirty="0">
                  <a:solidFill>
                    <a:schemeClr val="tx2"/>
                  </a:solidFill>
                </a:rPr>
                <a:t>Learning </a:t>
              </a:r>
              <a:br>
                <a:rPr lang="en-US" sz="1100" b="1" kern="0" spc="-40" dirty="0">
                  <a:solidFill>
                    <a:schemeClr val="tx2"/>
                  </a:solidFill>
                </a:rPr>
              </a:br>
              <a:r>
                <a:rPr lang="en-US" sz="1100" b="1" kern="0" spc="-40" dirty="0">
                  <a:solidFill>
                    <a:schemeClr val="tx2"/>
                  </a:solidFill>
                </a:rPr>
                <a:t>from Others</a:t>
              </a:r>
            </a:p>
            <a:p>
              <a:pPr algn="ctr">
                <a:lnSpc>
                  <a:spcPct val="80000"/>
                </a:lnSpc>
                <a:defRPr/>
              </a:pPr>
              <a:r>
                <a:rPr lang="en-US" sz="2400" b="1" spc="-50" dirty="0">
                  <a:solidFill>
                    <a:schemeClr val="tx2"/>
                  </a:solidFill>
                  <a:latin typeface="Arial Black"/>
                  <a:cs typeface="Arial Black"/>
                </a:rPr>
                <a:t>20</a:t>
              </a:r>
              <a:r>
                <a:rPr lang="en-US" sz="1200" b="1" spc="-50" dirty="0">
                  <a:solidFill>
                    <a:schemeClr val="tx2"/>
                  </a:solidFill>
                  <a:latin typeface="Arial Black"/>
                  <a:cs typeface="Arial Black"/>
                </a:rPr>
                <a:t>%</a:t>
              </a:r>
              <a:r>
                <a:rPr lang="en-US" sz="1200" b="1" kern="0" spc="-40" dirty="0">
                  <a:solidFill>
                    <a:schemeClr val="tx2"/>
                  </a:solidFill>
                </a:rPr>
                <a:t> </a:t>
              </a:r>
            </a:p>
          </p:txBody>
        </p:sp>
      </p:grpSp>
      <p:grpSp>
        <p:nvGrpSpPr>
          <p:cNvPr id="26" name="Group 25">
            <a:extLst>
              <a:ext uri="{FF2B5EF4-FFF2-40B4-BE49-F238E27FC236}">
                <a16:creationId xmlns:a16="http://schemas.microsoft.com/office/drawing/2014/main" id="{AB02D4C1-6396-FE40-94AB-FEF936C29D07}"/>
              </a:ext>
            </a:extLst>
          </p:cNvPr>
          <p:cNvGrpSpPr/>
          <p:nvPr/>
        </p:nvGrpSpPr>
        <p:grpSpPr>
          <a:xfrm>
            <a:off x="137886" y="1295400"/>
            <a:ext cx="1919514" cy="1752600"/>
            <a:chOff x="838200" y="1548834"/>
            <a:chExt cx="1919514" cy="1752600"/>
          </a:xfrm>
        </p:grpSpPr>
        <p:sp>
          <p:nvSpPr>
            <p:cNvPr id="27" name="Hexagon 26">
              <a:extLst>
                <a:ext uri="{FF2B5EF4-FFF2-40B4-BE49-F238E27FC236}">
                  <a16:creationId xmlns:a16="http://schemas.microsoft.com/office/drawing/2014/main" id="{CB010EE2-1264-7A4A-ACE4-A3794C96FE22}"/>
                </a:ext>
              </a:extLst>
            </p:cNvPr>
            <p:cNvSpPr/>
            <p:nvPr/>
          </p:nvSpPr>
          <p:spPr>
            <a:xfrm>
              <a:off x="838200" y="1548834"/>
              <a:ext cx="1919514" cy="1752600"/>
            </a:xfrm>
            <a:prstGeom prst="hexagon">
              <a:avLst/>
            </a:prstGeom>
            <a:solidFill>
              <a:srgbClr val="FFFFFF"/>
            </a:solidFill>
            <a:ln w="28575" cmpd="sng">
              <a:noFill/>
              <a:miter lim="800000"/>
            </a:ln>
            <a:effectLst>
              <a:outerShdw blurRad="1016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wrap="none" lIns="0" tIns="0" rIns="0" bIns="0" rtlCol="0" anchor="b"/>
            <a:lstStyle/>
            <a:p>
              <a:pPr algn="ctr">
                <a:lnSpc>
                  <a:spcPct val="80000"/>
                </a:lnSpc>
                <a:defRPr/>
              </a:pPr>
              <a:endParaRPr lang="en-US" sz="1200" b="1" kern="0" spc="-40" dirty="0">
                <a:solidFill>
                  <a:schemeClr val="tx2"/>
                </a:solidFill>
                <a:latin typeface="+mj-lt"/>
                <a:ea typeface="+mj-ea"/>
                <a:cs typeface="+mj-cs"/>
              </a:endParaRPr>
            </a:p>
          </p:txBody>
        </p:sp>
        <p:sp>
          <p:nvSpPr>
            <p:cNvPr id="28" name="Hexagon 27">
              <a:extLst>
                <a:ext uri="{FF2B5EF4-FFF2-40B4-BE49-F238E27FC236}">
                  <a16:creationId xmlns:a16="http://schemas.microsoft.com/office/drawing/2014/main" id="{3C693287-759C-3744-81F0-24A2899351F9}"/>
                </a:ext>
              </a:extLst>
            </p:cNvPr>
            <p:cNvSpPr>
              <a:spLocks noChangeAspect="1"/>
            </p:cNvSpPr>
            <p:nvPr/>
          </p:nvSpPr>
          <p:spPr>
            <a:xfrm>
              <a:off x="966014" y="1665534"/>
              <a:ext cx="1663887" cy="1519200"/>
            </a:xfrm>
            <a:prstGeom prst="hexagon">
              <a:avLst/>
            </a:prstGeom>
            <a:solidFill>
              <a:srgbClr val="FFFFFF"/>
            </a:solidFill>
            <a:ln w="57150" cmpd="sng">
              <a:solidFill>
                <a:srgbClr val="00B7C6"/>
              </a:solidFill>
              <a:miter lim="800000"/>
            </a:ln>
            <a:effectLst>
              <a:innerShdw blurRad="136525"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wrap="none" lIns="0" tIns="0" rIns="0" bIns="0" rtlCol="0" anchor="b"/>
            <a:lstStyle/>
            <a:p>
              <a:pPr algn="ctr">
                <a:lnSpc>
                  <a:spcPct val="80000"/>
                </a:lnSpc>
                <a:defRPr/>
              </a:pPr>
              <a:endParaRPr lang="en-US" sz="1200" b="1" kern="0" spc="-40" dirty="0">
                <a:solidFill>
                  <a:schemeClr val="tx2"/>
                </a:solidFill>
              </a:endParaRPr>
            </a:p>
          </p:txBody>
        </p:sp>
        <p:grpSp>
          <p:nvGrpSpPr>
            <p:cNvPr id="29" name="Groupe 130">
              <a:extLst>
                <a:ext uri="{FF2B5EF4-FFF2-40B4-BE49-F238E27FC236}">
                  <a16:creationId xmlns:a16="http://schemas.microsoft.com/office/drawing/2014/main" id="{A2FB1B58-E559-664E-969D-7A68B718B07A}"/>
                </a:ext>
              </a:extLst>
            </p:cNvPr>
            <p:cNvGrpSpPr/>
            <p:nvPr/>
          </p:nvGrpSpPr>
          <p:grpSpPr>
            <a:xfrm>
              <a:off x="1456034" y="1752600"/>
              <a:ext cx="601366" cy="756800"/>
              <a:chOff x="137087" y="219078"/>
              <a:chExt cx="5067653" cy="6592796"/>
            </a:xfrm>
          </p:grpSpPr>
          <p:grpSp>
            <p:nvGrpSpPr>
              <p:cNvPr id="31" name="Groupe 131">
                <a:extLst>
                  <a:ext uri="{FF2B5EF4-FFF2-40B4-BE49-F238E27FC236}">
                    <a16:creationId xmlns:a16="http://schemas.microsoft.com/office/drawing/2014/main" id="{2BAA6B9A-50C3-764F-BC63-5D8A97630030}"/>
                  </a:ext>
                </a:extLst>
              </p:cNvPr>
              <p:cNvGrpSpPr/>
              <p:nvPr/>
            </p:nvGrpSpPr>
            <p:grpSpPr>
              <a:xfrm>
                <a:off x="137087" y="219078"/>
                <a:ext cx="5046030" cy="6592796"/>
                <a:chOff x="3822359" y="367680"/>
                <a:chExt cx="5046030" cy="6592796"/>
              </a:xfrm>
            </p:grpSpPr>
            <p:pic>
              <p:nvPicPr>
                <p:cNvPr id="34" name="Picture 3">
                  <a:extLst>
                    <a:ext uri="{FF2B5EF4-FFF2-40B4-BE49-F238E27FC236}">
                      <a16:creationId xmlns:a16="http://schemas.microsoft.com/office/drawing/2014/main" id="{1D30F6A4-0CB5-D542-B439-E179751BED64}"/>
                    </a:ext>
                  </a:extLst>
                </p:cNvPr>
                <p:cNvPicPr>
                  <a:picLocks noChangeAspect="1" noChangeArrowheads="1"/>
                </p:cNvPicPr>
                <p:nvPr/>
              </p:nvPicPr>
              <p:blipFill rotWithShape="1">
                <a:blip r:embed="rId15"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6084168" y="3429000"/>
                  <a:ext cx="1119353" cy="35314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5" name="Image 190" descr="pictos-2-43-blue2.png">
                  <a:extLst>
                    <a:ext uri="{FF2B5EF4-FFF2-40B4-BE49-F238E27FC236}">
                      <a16:creationId xmlns:a16="http://schemas.microsoft.com/office/drawing/2014/main" id="{4B6379E8-4294-774A-B4DF-2F5254FFB6DD}"/>
                    </a:ext>
                  </a:extLst>
                </p:cNvPr>
                <p:cNvPicPr>
                  <a:picLocks noChangeAspect="1"/>
                </p:cNvPicPr>
                <p:nvPr/>
              </p:nvPicPr>
              <p:blipFill>
                <a:blip r:embed="rId16" cstate="screen">
                  <a:duotone>
                    <a:srgbClr val="EEECE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rot="6814681">
                  <a:off x="5566840" y="1832368"/>
                  <a:ext cx="2299162" cy="1633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6" name="Image 190" descr="pictos-2-43-blue2.png">
                  <a:extLst>
                    <a:ext uri="{FF2B5EF4-FFF2-40B4-BE49-F238E27FC236}">
                      <a16:creationId xmlns:a16="http://schemas.microsoft.com/office/drawing/2014/main" id="{71037D5F-7CE8-A445-876D-6EB116964082}"/>
                    </a:ext>
                  </a:extLst>
                </p:cNvPr>
                <p:cNvPicPr>
                  <a:picLocks noChangeAspect="1"/>
                </p:cNvPicPr>
                <p:nvPr/>
              </p:nvPicPr>
              <p:blipFill>
                <a:blip r:embed="rId17" cstate="screen">
                  <a:lum bright="100000"/>
                  <a:extLst>
                    <a:ext uri="{28A0092B-C50C-407E-A947-70E740481C1C}">
                      <a14:useLocalDpi xmlns:a14="http://schemas.microsoft.com/office/drawing/2010/main" val="0"/>
                    </a:ext>
                  </a:extLst>
                </a:blip>
                <a:srcRect/>
                <a:stretch>
                  <a:fillRect/>
                </a:stretch>
              </p:blipFill>
              <p:spPr bwMode="auto">
                <a:xfrm rot="13308737">
                  <a:off x="6791440" y="3571309"/>
                  <a:ext cx="1404813" cy="11060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7" name="Image 190" descr="pictos-2-43-blue2.png">
                  <a:extLst>
                    <a:ext uri="{FF2B5EF4-FFF2-40B4-BE49-F238E27FC236}">
                      <a16:creationId xmlns:a16="http://schemas.microsoft.com/office/drawing/2014/main" id="{6F25B711-849D-7644-8313-41F22B42D25B}"/>
                    </a:ext>
                  </a:extLst>
                </p:cNvPr>
                <p:cNvPicPr>
                  <a:picLocks noChangeAspect="1"/>
                </p:cNvPicPr>
                <p:nvPr/>
              </p:nvPicPr>
              <p:blipFill>
                <a:blip r:embed="rId18" cstate="screen">
                  <a:duotone>
                    <a:srgbClr val="EEECE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rot="10800000">
                  <a:off x="7164285" y="1543028"/>
                  <a:ext cx="1656186" cy="1165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8" name="Image 190" descr="pictos-2-43-blue2.png">
                  <a:extLst>
                    <a:ext uri="{FF2B5EF4-FFF2-40B4-BE49-F238E27FC236}">
                      <a16:creationId xmlns:a16="http://schemas.microsoft.com/office/drawing/2014/main" id="{012C92A8-4883-A543-B21C-D6769D7782C1}"/>
                    </a:ext>
                  </a:extLst>
                </p:cNvPr>
                <p:cNvPicPr>
                  <a:picLocks noChangeAspect="1"/>
                </p:cNvPicPr>
                <p:nvPr/>
              </p:nvPicPr>
              <p:blipFill>
                <a:blip r:embed="rId19" cstate="screen">
                  <a:lum bright="100000"/>
                  <a:extLst>
                    <a:ext uri="{28A0092B-C50C-407E-A947-70E740481C1C}">
                      <a14:useLocalDpi xmlns:a14="http://schemas.microsoft.com/office/drawing/2010/main" val="0"/>
                    </a:ext>
                  </a:extLst>
                </a:blip>
                <a:srcRect/>
                <a:stretch>
                  <a:fillRect/>
                </a:stretch>
              </p:blipFill>
              <p:spPr bwMode="auto">
                <a:xfrm rot="12355271">
                  <a:off x="7458220" y="2686111"/>
                  <a:ext cx="1410169" cy="9927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9" name="Image 190" descr="pictos-2-43-blue2.png">
                  <a:extLst>
                    <a:ext uri="{FF2B5EF4-FFF2-40B4-BE49-F238E27FC236}">
                      <a16:creationId xmlns:a16="http://schemas.microsoft.com/office/drawing/2014/main" id="{3A93D8A0-1DF1-D44E-A325-127ED8FBB92C}"/>
                    </a:ext>
                  </a:extLst>
                </p:cNvPr>
                <p:cNvPicPr>
                  <a:picLocks noChangeAspect="1"/>
                </p:cNvPicPr>
                <p:nvPr/>
              </p:nvPicPr>
              <p:blipFill>
                <a:blip r:embed="rId20" cstate="screen">
                  <a:duotone>
                    <a:srgbClr val="EEECE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rot="15911897" flipH="1">
                  <a:off x="7003076" y="779980"/>
                  <a:ext cx="978268" cy="7162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 name="Image 190" descr="pictos-2-43-blue2.png">
                  <a:extLst>
                    <a:ext uri="{FF2B5EF4-FFF2-40B4-BE49-F238E27FC236}">
                      <a16:creationId xmlns:a16="http://schemas.microsoft.com/office/drawing/2014/main" id="{CAD4F9F1-5972-C043-96BF-7C247A171336}"/>
                    </a:ext>
                  </a:extLst>
                </p:cNvPr>
                <p:cNvPicPr>
                  <a:picLocks noChangeAspect="1"/>
                </p:cNvPicPr>
                <p:nvPr/>
              </p:nvPicPr>
              <p:blipFill>
                <a:blip r:embed="rId21" cstate="screen">
                  <a:duotone>
                    <a:srgbClr val="EEECE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rot="14786902" flipH="1">
                  <a:off x="5985696" y="510247"/>
                  <a:ext cx="1237579" cy="9524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1" name="Image 190" descr="pictos-2-43-blue2.png">
                  <a:extLst>
                    <a:ext uri="{FF2B5EF4-FFF2-40B4-BE49-F238E27FC236}">
                      <a16:creationId xmlns:a16="http://schemas.microsoft.com/office/drawing/2014/main" id="{68A13DA9-9F7E-D440-A9D0-61049380B4DA}"/>
                    </a:ext>
                  </a:extLst>
                </p:cNvPr>
                <p:cNvPicPr>
                  <a:picLocks noChangeAspect="1"/>
                </p:cNvPicPr>
                <p:nvPr/>
              </p:nvPicPr>
              <p:blipFill>
                <a:blip r:embed="rId22" cstate="screen">
                  <a:duotone>
                    <a:srgbClr val="EEECE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rot="11550098" flipH="1">
                  <a:off x="4463816" y="899354"/>
                  <a:ext cx="1803108" cy="1367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2" name="Image 190" descr="pictos-2-43-blue2.png">
                  <a:extLst>
                    <a:ext uri="{FF2B5EF4-FFF2-40B4-BE49-F238E27FC236}">
                      <a16:creationId xmlns:a16="http://schemas.microsoft.com/office/drawing/2014/main" id="{E9A62470-FD8C-574F-9CBB-E67E4A2C8892}"/>
                    </a:ext>
                  </a:extLst>
                </p:cNvPr>
                <p:cNvPicPr>
                  <a:picLocks noChangeAspect="1"/>
                </p:cNvPicPr>
                <p:nvPr/>
              </p:nvPicPr>
              <p:blipFill>
                <a:blip r:embed="rId23" cstate="screen">
                  <a:duotone>
                    <a:srgbClr val="EEECE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rot="10342060" flipH="1">
                  <a:off x="3822359" y="2114954"/>
                  <a:ext cx="1976749" cy="14225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3" name="Image 190" descr="pictos-2-43-blue2.png">
                  <a:extLst>
                    <a:ext uri="{FF2B5EF4-FFF2-40B4-BE49-F238E27FC236}">
                      <a16:creationId xmlns:a16="http://schemas.microsoft.com/office/drawing/2014/main" id="{62723E43-7344-8A4B-A801-470B43F0E66B}"/>
                    </a:ext>
                  </a:extLst>
                </p:cNvPr>
                <p:cNvPicPr>
                  <a:picLocks noChangeAspect="1"/>
                </p:cNvPicPr>
                <p:nvPr/>
              </p:nvPicPr>
              <p:blipFill>
                <a:blip r:embed="rId24" cstate="screen">
                  <a:duotone>
                    <a:srgbClr val="EEECE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rot="8329380" flipH="1">
                  <a:off x="4560093" y="3453521"/>
                  <a:ext cx="1768461" cy="13415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32" name="Image 59" descr="pictos-2-43.png">
                <a:extLst>
                  <a:ext uri="{FF2B5EF4-FFF2-40B4-BE49-F238E27FC236}">
                    <a16:creationId xmlns:a16="http://schemas.microsoft.com/office/drawing/2014/main" id="{A6F04314-5DF5-BD45-B11F-3EB1F13CBF02}"/>
                  </a:ext>
                </a:extLst>
              </p:cNvPr>
              <p:cNvPicPr>
                <a:picLocks noChangeAspect="1"/>
              </p:cNvPicPr>
              <p:nvPr/>
            </p:nvPicPr>
            <p:blipFill>
              <a:blip r:embed="rId25" cstate="screen">
                <a:extLst>
                  <a:ext uri="{28A0092B-C50C-407E-A947-70E740481C1C}">
                    <a14:useLocalDpi xmlns:a14="http://schemas.microsoft.com/office/drawing/2010/main" val="0"/>
                  </a:ext>
                </a:extLst>
              </a:blip>
              <a:srcRect/>
              <a:stretch>
                <a:fillRect/>
              </a:stretch>
            </p:blipFill>
            <p:spPr bwMode="auto">
              <a:xfrm rot="18830076" flipH="1">
                <a:off x="3207396" y="3265157"/>
                <a:ext cx="1210864" cy="14643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3" name="Image 59" descr="pictos-2-43.png">
                <a:extLst>
                  <a:ext uri="{FF2B5EF4-FFF2-40B4-BE49-F238E27FC236}">
                    <a16:creationId xmlns:a16="http://schemas.microsoft.com/office/drawing/2014/main" id="{342E36E5-D15D-B34C-B1E4-FBC23EE82EB5}"/>
                  </a:ext>
                </a:extLst>
              </p:cNvPr>
              <p:cNvPicPr>
                <a:picLocks noChangeAspect="1"/>
              </p:cNvPicPr>
              <p:nvPr/>
            </p:nvPicPr>
            <p:blipFill>
              <a:blip r:embed="rId26" cstate="screen">
                <a:extLst>
                  <a:ext uri="{28A0092B-C50C-407E-A947-70E740481C1C}">
                    <a14:useLocalDpi xmlns:a14="http://schemas.microsoft.com/office/drawing/2010/main" val="0"/>
                  </a:ext>
                </a:extLst>
              </a:blip>
              <a:srcRect/>
              <a:stretch>
                <a:fillRect/>
              </a:stretch>
            </p:blipFill>
            <p:spPr bwMode="auto">
              <a:xfrm rot="17890347" flipH="1">
                <a:off x="3932574" y="2312774"/>
                <a:ext cx="1079953" cy="14643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30" name="Rectangle 29">
              <a:extLst>
                <a:ext uri="{FF2B5EF4-FFF2-40B4-BE49-F238E27FC236}">
                  <a16:creationId xmlns:a16="http://schemas.microsoft.com/office/drawing/2014/main" id="{10328D19-AF82-764B-BCB8-17F84605925B}"/>
                </a:ext>
              </a:extLst>
            </p:cNvPr>
            <p:cNvSpPr/>
            <p:nvPr/>
          </p:nvSpPr>
          <p:spPr>
            <a:xfrm>
              <a:off x="1035957" y="2514600"/>
              <a:ext cx="1524000" cy="695575"/>
            </a:xfrm>
            <a:prstGeom prst="rect">
              <a:avLst/>
            </a:prstGeom>
          </p:spPr>
          <p:txBody>
            <a:bodyPr wrap="square">
              <a:spAutoFit/>
            </a:bodyPr>
            <a:lstStyle/>
            <a:p>
              <a:pPr algn="ctr">
                <a:lnSpc>
                  <a:spcPct val="80000"/>
                </a:lnSpc>
                <a:defRPr/>
              </a:pPr>
              <a:r>
                <a:rPr lang="en-US" sz="1100" b="1" kern="0" spc="-40" dirty="0">
                  <a:solidFill>
                    <a:schemeClr val="tx2"/>
                  </a:solidFill>
                </a:rPr>
                <a:t>Learning Events </a:t>
              </a:r>
              <a:br>
                <a:rPr lang="en-US" sz="1100" b="1" kern="0" spc="-40" dirty="0">
                  <a:solidFill>
                    <a:schemeClr val="tx2"/>
                  </a:solidFill>
                </a:rPr>
              </a:br>
              <a:r>
                <a:rPr lang="en-US" sz="1100" b="1" kern="0" spc="-40" dirty="0">
                  <a:solidFill>
                    <a:schemeClr val="tx2"/>
                  </a:solidFill>
                </a:rPr>
                <a:t>&amp; Courses</a:t>
              </a:r>
            </a:p>
            <a:p>
              <a:pPr algn="ctr">
                <a:lnSpc>
                  <a:spcPct val="80000"/>
                </a:lnSpc>
                <a:defRPr/>
              </a:pPr>
              <a:r>
                <a:rPr lang="en-US" sz="2400" b="1" spc="-50" dirty="0">
                  <a:solidFill>
                    <a:schemeClr val="tx2"/>
                  </a:solidFill>
                  <a:latin typeface="Arial Black"/>
                  <a:cs typeface="Arial Black"/>
                </a:rPr>
                <a:t>10</a:t>
              </a:r>
              <a:r>
                <a:rPr lang="en-US" sz="1200" b="1" spc="-50" dirty="0">
                  <a:solidFill>
                    <a:schemeClr val="tx2"/>
                  </a:solidFill>
                  <a:latin typeface="Arial Black"/>
                  <a:cs typeface="Arial Black"/>
                </a:rPr>
                <a:t>%</a:t>
              </a:r>
              <a:r>
                <a:rPr lang="en-US" sz="1200" b="1" kern="0" spc="-40" dirty="0">
                  <a:solidFill>
                    <a:schemeClr val="tx2"/>
                  </a:solidFill>
                </a:rPr>
                <a:t> </a:t>
              </a:r>
            </a:p>
          </p:txBody>
        </p:sp>
      </p:grpSp>
      <p:grpSp>
        <p:nvGrpSpPr>
          <p:cNvPr id="44" name="Group 43">
            <a:extLst>
              <a:ext uri="{FF2B5EF4-FFF2-40B4-BE49-F238E27FC236}">
                <a16:creationId xmlns:a16="http://schemas.microsoft.com/office/drawing/2014/main" id="{24E9C54D-B60A-6642-BC69-24DDC7941ED6}"/>
              </a:ext>
            </a:extLst>
          </p:cNvPr>
          <p:cNvGrpSpPr/>
          <p:nvPr/>
        </p:nvGrpSpPr>
        <p:grpSpPr>
          <a:xfrm>
            <a:off x="137886" y="5054547"/>
            <a:ext cx="1919514" cy="1752600"/>
            <a:chOff x="3886200" y="3377634"/>
            <a:chExt cx="1919514" cy="1752600"/>
          </a:xfrm>
        </p:grpSpPr>
        <p:sp>
          <p:nvSpPr>
            <p:cNvPr id="45" name="Hexagon 44">
              <a:extLst>
                <a:ext uri="{FF2B5EF4-FFF2-40B4-BE49-F238E27FC236}">
                  <a16:creationId xmlns:a16="http://schemas.microsoft.com/office/drawing/2014/main" id="{E992B2E1-B085-0A43-9F3E-9D680CCE53BB}"/>
                </a:ext>
              </a:extLst>
            </p:cNvPr>
            <p:cNvSpPr/>
            <p:nvPr/>
          </p:nvSpPr>
          <p:spPr>
            <a:xfrm>
              <a:off x="3886200" y="3377634"/>
              <a:ext cx="1919514" cy="1752600"/>
            </a:xfrm>
            <a:prstGeom prst="hexagon">
              <a:avLst/>
            </a:prstGeom>
            <a:solidFill>
              <a:srgbClr val="FFFFFF"/>
            </a:solidFill>
            <a:ln w="28575" cmpd="sng">
              <a:noFill/>
              <a:miter lim="800000"/>
            </a:ln>
            <a:effectLst>
              <a:outerShdw blurRad="1016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wrap="none" lIns="0" tIns="0" rIns="0" bIns="0" rtlCol="0" anchor="b"/>
            <a:lstStyle/>
            <a:p>
              <a:pPr algn="ctr">
                <a:lnSpc>
                  <a:spcPct val="80000"/>
                </a:lnSpc>
                <a:defRPr/>
              </a:pPr>
              <a:endParaRPr lang="en-US" sz="1200" b="1" kern="0" spc="-40" dirty="0">
                <a:solidFill>
                  <a:schemeClr val="tx2"/>
                </a:solidFill>
                <a:latin typeface="+mj-lt"/>
                <a:ea typeface="+mj-ea"/>
                <a:cs typeface="+mj-cs"/>
              </a:endParaRPr>
            </a:p>
          </p:txBody>
        </p:sp>
        <p:sp>
          <p:nvSpPr>
            <p:cNvPr id="46" name="Hexagon 45">
              <a:extLst>
                <a:ext uri="{FF2B5EF4-FFF2-40B4-BE49-F238E27FC236}">
                  <a16:creationId xmlns:a16="http://schemas.microsoft.com/office/drawing/2014/main" id="{050D1323-E60B-3649-8EE5-89115D1AC4BA}"/>
                </a:ext>
              </a:extLst>
            </p:cNvPr>
            <p:cNvSpPr>
              <a:spLocks noChangeAspect="1"/>
            </p:cNvSpPr>
            <p:nvPr/>
          </p:nvSpPr>
          <p:spPr>
            <a:xfrm>
              <a:off x="4014014" y="3494334"/>
              <a:ext cx="1663887" cy="1519200"/>
            </a:xfrm>
            <a:prstGeom prst="hexagon">
              <a:avLst/>
            </a:prstGeom>
            <a:solidFill>
              <a:srgbClr val="FFFFFF"/>
            </a:solidFill>
            <a:ln w="57150" cmpd="sng">
              <a:solidFill>
                <a:schemeClr val="accent2"/>
              </a:solidFill>
              <a:miter lim="800000"/>
            </a:ln>
            <a:effectLst>
              <a:innerShdw blurRad="136525"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wrap="none" lIns="0" tIns="0" rIns="0" bIns="0" rtlCol="0" anchor="b"/>
            <a:lstStyle/>
            <a:p>
              <a:pPr algn="ctr">
                <a:lnSpc>
                  <a:spcPct val="80000"/>
                </a:lnSpc>
                <a:defRPr/>
              </a:pPr>
              <a:endParaRPr lang="en-US" sz="1200" b="1" kern="0" spc="-40" dirty="0">
                <a:solidFill>
                  <a:schemeClr val="tx2"/>
                </a:solidFill>
              </a:endParaRPr>
            </a:p>
          </p:txBody>
        </p:sp>
        <p:grpSp>
          <p:nvGrpSpPr>
            <p:cNvPr id="47" name="Groupe 99">
              <a:extLst>
                <a:ext uri="{FF2B5EF4-FFF2-40B4-BE49-F238E27FC236}">
                  <a16:creationId xmlns:a16="http://schemas.microsoft.com/office/drawing/2014/main" id="{9F31648D-DAE4-AD40-9275-D5A80B4F4C3E}"/>
                </a:ext>
              </a:extLst>
            </p:cNvPr>
            <p:cNvGrpSpPr/>
            <p:nvPr/>
          </p:nvGrpSpPr>
          <p:grpSpPr>
            <a:xfrm>
              <a:off x="4523022" y="3540161"/>
              <a:ext cx="584668" cy="702481"/>
              <a:chOff x="137087" y="197005"/>
              <a:chExt cx="5046030" cy="6614869"/>
            </a:xfrm>
          </p:grpSpPr>
          <p:grpSp>
            <p:nvGrpSpPr>
              <p:cNvPr id="49" name="Groupe 100">
                <a:extLst>
                  <a:ext uri="{FF2B5EF4-FFF2-40B4-BE49-F238E27FC236}">
                    <a16:creationId xmlns:a16="http://schemas.microsoft.com/office/drawing/2014/main" id="{27EA96E3-BF30-A743-8828-DBE3681E2216}"/>
                  </a:ext>
                </a:extLst>
              </p:cNvPr>
              <p:cNvGrpSpPr/>
              <p:nvPr/>
            </p:nvGrpSpPr>
            <p:grpSpPr>
              <a:xfrm>
                <a:off x="137087" y="219078"/>
                <a:ext cx="5046030" cy="6592796"/>
                <a:chOff x="3822359" y="367680"/>
                <a:chExt cx="5046030" cy="6592796"/>
              </a:xfrm>
            </p:grpSpPr>
            <p:pic>
              <p:nvPicPr>
                <p:cNvPr id="55" name="Picture 3">
                  <a:extLst>
                    <a:ext uri="{FF2B5EF4-FFF2-40B4-BE49-F238E27FC236}">
                      <a16:creationId xmlns:a16="http://schemas.microsoft.com/office/drawing/2014/main" id="{4B276F8F-985A-D446-B820-2017A4466FE8}"/>
                    </a:ext>
                  </a:extLst>
                </p:cNvPr>
                <p:cNvPicPr>
                  <a:picLocks noChangeAspect="1" noChangeArrowheads="1"/>
                </p:cNvPicPr>
                <p:nvPr/>
              </p:nvPicPr>
              <p:blipFill rotWithShape="1">
                <a:blip r:embed="rId27"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6084168" y="3429000"/>
                  <a:ext cx="1119353" cy="35314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6" name="Image 190" descr="pictos-2-43-blue2.png">
                  <a:extLst>
                    <a:ext uri="{FF2B5EF4-FFF2-40B4-BE49-F238E27FC236}">
                      <a16:creationId xmlns:a16="http://schemas.microsoft.com/office/drawing/2014/main" id="{EB64C32F-B5F7-434E-9904-7D226A1AF8DA}"/>
                    </a:ext>
                  </a:extLst>
                </p:cNvPr>
                <p:cNvPicPr>
                  <a:picLocks noChangeAspect="1"/>
                </p:cNvPicPr>
                <p:nvPr/>
              </p:nvPicPr>
              <p:blipFill>
                <a:blip r:embed="rId28" cstate="screen">
                  <a:duotone>
                    <a:srgbClr val="EEECE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rot="6814681">
                  <a:off x="5566840" y="1832368"/>
                  <a:ext cx="2299162" cy="1633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7" name="Image 190" descr="pictos-2-43-blue2.png">
                  <a:extLst>
                    <a:ext uri="{FF2B5EF4-FFF2-40B4-BE49-F238E27FC236}">
                      <a16:creationId xmlns:a16="http://schemas.microsoft.com/office/drawing/2014/main" id="{B7B4D45F-9DAB-9E49-910A-10E2A926B374}"/>
                    </a:ext>
                  </a:extLst>
                </p:cNvPr>
                <p:cNvPicPr>
                  <a:picLocks noChangeAspect="1"/>
                </p:cNvPicPr>
                <p:nvPr/>
              </p:nvPicPr>
              <p:blipFill>
                <a:blip r:embed="rId29" cstate="screen">
                  <a:duotone>
                    <a:srgbClr val="EEECE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rot="13308737">
                  <a:off x="6791440" y="3571309"/>
                  <a:ext cx="1404813" cy="11060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8" name="Image 190" descr="pictos-2-43-blue2.png">
                  <a:extLst>
                    <a:ext uri="{FF2B5EF4-FFF2-40B4-BE49-F238E27FC236}">
                      <a16:creationId xmlns:a16="http://schemas.microsoft.com/office/drawing/2014/main" id="{0488A00E-74D3-2443-BF1A-8BE29EDA7F72}"/>
                    </a:ext>
                  </a:extLst>
                </p:cNvPr>
                <p:cNvPicPr>
                  <a:picLocks noChangeAspect="1"/>
                </p:cNvPicPr>
                <p:nvPr/>
              </p:nvPicPr>
              <p:blipFill>
                <a:blip r:embed="rId30" cstate="screen">
                  <a:duotone>
                    <a:srgbClr val="EEECE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rot="10800000">
                  <a:off x="7164285" y="1543028"/>
                  <a:ext cx="1656186" cy="1165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9" name="Image 190" descr="pictos-2-43-blue2.png">
                  <a:extLst>
                    <a:ext uri="{FF2B5EF4-FFF2-40B4-BE49-F238E27FC236}">
                      <a16:creationId xmlns:a16="http://schemas.microsoft.com/office/drawing/2014/main" id="{80BCF60E-7716-9949-8155-3ABF49BFCDA1}"/>
                    </a:ext>
                  </a:extLst>
                </p:cNvPr>
                <p:cNvPicPr>
                  <a:picLocks noChangeAspect="1"/>
                </p:cNvPicPr>
                <p:nvPr/>
              </p:nvPicPr>
              <p:blipFill>
                <a:blip r:embed="rId31" cstate="screen">
                  <a:duotone>
                    <a:srgbClr val="EEECE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rot="12355271">
                  <a:off x="7458220" y="2686111"/>
                  <a:ext cx="1410169" cy="9927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0" name="Image 190" descr="pictos-2-43-blue2.png">
                  <a:extLst>
                    <a:ext uri="{FF2B5EF4-FFF2-40B4-BE49-F238E27FC236}">
                      <a16:creationId xmlns:a16="http://schemas.microsoft.com/office/drawing/2014/main" id="{ED262990-8B09-1945-AF35-C9E5954295DE}"/>
                    </a:ext>
                  </a:extLst>
                </p:cNvPr>
                <p:cNvPicPr>
                  <a:picLocks noChangeAspect="1"/>
                </p:cNvPicPr>
                <p:nvPr/>
              </p:nvPicPr>
              <p:blipFill>
                <a:blip r:embed="rId32" cstate="screen">
                  <a:lum bright="100000"/>
                  <a:extLst>
                    <a:ext uri="{28A0092B-C50C-407E-A947-70E740481C1C}">
                      <a14:useLocalDpi xmlns:a14="http://schemas.microsoft.com/office/drawing/2010/main" val="0"/>
                    </a:ext>
                  </a:extLst>
                </a:blip>
                <a:srcRect/>
                <a:stretch>
                  <a:fillRect/>
                </a:stretch>
              </p:blipFill>
              <p:spPr bwMode="auto">
                <a:xfrm rot="15911897" flipH="1">
                  <a:off x="7003076" y="779980"/>
                  <a:ext cx="978268" cy="7162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 name="Image 190" descr="pictos-2-43-blue2.png">
                  <a:extLst>
                    <a:ext uri="{FF2B5EF4-FFF2-40B4-BE49-F238E27FC236}">
                      <a16:creationId xmlns:a16="http://schemas.microsoft.com/office/drawing/2014/main" id="{05407B2D-07C7-9149-8722-58C035733602}"/>
                    </a:ext>
                  </a:extLst>
                </p:cNvPr>
                <p:cNvPicPr>
                  <a:picLocks noChangeAspect="1"/>
                </p:cNvPicPr>
                <p:nvPr/>
              </p:nvPicPr>
              <p:blipFill>
                <a:blip r:embed="rId33" cstate="screen">
                  <a:lum bright="100000"/>
                  <a:extLst>
                    <a:ext uri="{28A0092B-C50C-407E-A947-70E740481C1C}">
                      <a14:useLocalDpi xmlns:a14="http://schemas.microsoft.com/office/drawing/2010/main" val="0"/>
                    </a:ext>
                  </a:extLst>
                </a:blip>
                <a:srcRect/>
                <a:stretch>
                  <a:fillRect/>
                </a:stretch>
              </p:blipFill>
              <p:spPr bwMode="auto">
                <a:xfrm rot="14786902" flipH="1">
                  <a:off x="5985696" y="510247"/>
                  <a:ext cx="1237579" cy="9524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2" name="Image 190" descr="pictos-2-43-blue2.png">
                  <a:extLst>
                    <a:ext uri="{FF2B5EF4-FFF2-40B4-BE49-F238E27FC236}">
                      <a16:creationId xmlns:a16="http://schemas.microsoft.com/office/drawing/2014/main" id="{C6A3615B-EB9B-1D4F-993F-27626DAF2F51}"/>
                    </a:ext>
                  </a:extLst>
                </p:cNvPr>
                <p:cNvPicPr>
                  <a:picLocks noChangeAspect="1"/>
                </p:cNvPicPr>
                <p:nvPr/>
              </p:nvPicPr>
              <p:blipFill>
                <a:blip r:embed="rId34" cstate="screen">
                  <a:lum bright="100000"/>
                  <a:extLst>
                    <a:ext uri="{28A0092B-C50C-407E-A947-70E740481C1C}">
                      <a14:useLocalDpi xmlns:a14="http://schemas.microsoft.com/office/drawing/2010/main" val="0"/>
                    </a:ext>
                  </a:extLst>
                </a:blip>
                <a:srcRect/>
                <a:stretch>
                  <a:fillRect/>
                </a:stretch>
              </p:blipFill>
              <p:spPr bwMode="auto">
                <a:xfrm rot="11550098" flipH="1">
                  <a:off x="4463816" y="899354"/>
                  <a:ext cx="1803108" cy="1367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3" name="Image 190" descr="pictos-2-43-blue2.png">
                  <a:extLst>
                    <a:ext uri="{FF2B5EF4-FFF2-40B4-BE49-F238E27FC236}">
                      <a16:creationId xmlns:a16="http://schemas.microsoft.com/office/drawing/2014/main" id="{CBA57AA5-859F-BB4E-9F77-9B32434644CC}"/>
                    </a:ext>
                  </a:extLst>
                </p:cNvPr>
                <p:cNvPicPr>
                  <a:picLocks noChangeAspect="1"/>
                </p:cNvPicPr>
                <p:nvPr/>
              </p:nvPicPr>
              <p:blipFill>
                <a:blip r:embed="rId35" cstate="screen">
                  <a:lum bright="100000"/>
                  <a:extLst>
                    <a:ext uri="{28A0092B-C50C-407E-A947-70E740481C1C}">
                      <a14:useLocalDpi xmlns:a14="http://schemas.microsoft.com/office/drawing/2010/main" val="0"/>
                    </a:ext>
                  </a:extLst>
                </a:blip>
                <a:srcRect/>
                <a:stretch>
                  <a:fillRect/>
                </a:stretch>
              </p:blipFill>
              <p:spPr bwMode="auto">
                <a:xfrm rot="10342060" flipH="1">
                  <a:off x="3822359" y="2114954"/>
                  <a:ext cx="1976749" cy="14225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4" name="Image 190" descr="pictos-2-43-blue2.png">
                  <a:extLst>
                    <a:ext uri="{FF2B5EF4-FFF2-40B4-BE49-F238E27FC236}">
                      <a16:creationId xmlns:a16="http://schemas.microsoft.com/office/drawing/2014/main" id="{891F4410-D6D7-9E47-A81A-6758BB5CC056}"/>
                    </a:ext>
                  </a:extLst>
                </p:cNvPr>
                <p:cNvPicPr>
                  <a:picLocks noChangeAspect="1"/>
                </p:cNvPicPr>
                <p:nvPr/>
              </p:nvPicPr>
              <p:blipFill>
                <a:blip r:embed="rId36" cstate="screen">
                  <a:lum bright="100000"/>
                  <a:extLst>
                    <a:ext uri="{28A0092B-C50C-407E-A947-70E740481C1C}">
                      <a14:useLocalDpi xmlns:a14="http://schemas.microsoft.com/office/drawing/2010/main" val="0"/>
                    </a:ext>
                  </a:extLst>
                </a:blip>
                <a:srcRect/>
                <a:stretch>
                  <a:fillRect/>
                </a:stretch>
              </p:blipFill>
              <p:spPr bwMode="auto">
                <a:xfrm rot="8329380" flipH="1">
                  <a:off x="4560093" y="3453521"/>
                  <a:ext cx="1768461" cy="13415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50" name="Image 73">
                <a:extLst>
                  <a:ext uri="{FF2B5EF4-FFF2-40B4-BE49-F238E27FC236}">
                    <a16:creationId xmlns:a16="http://schemas.microsoft.com/office/drawing/2014/main" id="{DCD99F41-5079-DE4A-9148-D57E2786D86C}"/>
                  </a:ext>
                </a:extLst>
              </p:cNvPr>
              <p:cNvPicPr>
                <a:picLocks noChangeAspect="1"/>
              </p:cNvPicPr>
              <p:nvPr/>
            </p:nvPicPr>
            <p:blipFill>
              <a:blip r:embed="rId37" cstate="screen">
                <a:extLst>
                  <a:ext uri="{28A0092B-C50C-407E-A947-70E740481C1C}">
                    <a14:useLocalDpi xmlns:a14="http://schemas.microsoft.com/office/drawing/2010/main" val="0"/>
                  </a:ext>
                </a:extLst>
              </a:blip>
              <a:srcRect/>
              <a:stretch>
                <a:fillRect/>
              </a:stretch>
            </p:blipFill>
            <p:spPr bwMode="auto">
              <a:xfrm rot="8076581" flipH="1">
                <a:off x="866491" y="3430778"/>
                <a:ext cx="1754116" cy="11400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 name="Image 73">
                <a:extLst>
                  <a:ext uri="{FF2B5EF4-FFF2-40B4-BE49-F238E27FC236}">
                    <a16:creationId xmlns:a16="http://schemas.microsoft.com/office/drawing/2014/main" id="{461227DD-6C3D-6447-B875-24EA6B23C36E}"/>
                  </a:ext>
                </a:extLst>
              </p:cNvPr>
              <p:cNvPicPr>
                <a:picLocks noChangeAspect="1"/>
              </p:cNvPicPr>
              <p:nvPr/>
            </p:nvPicPr>
            <p:blipFill>
              <a:blip r:embed="rId38" cstate="screen">
                <a:extLst>
                  <a:ext uri="{28A0092B-C50C-407E-A947-70E740481C1C}">
                    <a14:useLocalDpi xmlns:a14="http://schemas.microsoft.com/office/drawing/2010/main" val="0"/>
                  </a:ext>
                </a:extLst>
              </a:blip>
              <a:srcRect/>
              <a:stretch>
                <a:fillRect/>
              </a:stretch>
            </p:blipFill>
            <p:spPr bwMode="auto">
              <a:xfrm rot="10254019" flipH="1">
                <a:off x="176281" y="2084358"/>
                <a:ext cx="1853926" cy="12133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2" name="Image 73">
                <a:extLst>
                  <a:ext uri="{FF2B5EF4-FFF2-40B4-BE49-F238E27FC236}">
                    <a16:creationId xmlns:a16="http://schemas.microsoft.com/office/drawing/2014/main" id="{B158FCA4-A472-904B-B241-A6F30896DAB4}"/>
                  </a:ext>
                </a:extLst>
              </p:cNvPr>
              <p:cNvPicPr>
                <a:picLocks noChangeAspect="1"/>
              </p:cNvPicPr>
              <p:nvPr/>
            </p:nvPicPr>
            <p:blipFill>
              <a:blip r:embed="rId39" cstate="screen">
                <a:extLst>
                  <a:ext uri="{28A0092B-C50C-407E-A947-70E740481C1C}">
                    <a14:useLocalDpi xmlns:a14="http://schemas.microsoft.com/office/drawing/2010/main" val="0"/>
                  </a:ext>
                </a:extLst>
              </a:blip>
              <a:srcRect/>
              <a:stretch>
                <a:fillRect/>
              </a:stretch>
            </p:blipFill>
            <p:spPr bwMode="auto">
              <a:xfrm rot="11466991" flipH="1">
                <a:off x="812364" y="869157"/>
                <a:ext cx="1707229" cy="11745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3" name="Image 73">
                <a:extLst>
                  <a:ext uri="{FF2B5EF4-FFF2-40B4-BE49-F238E27FC236}">
                    <a16:creationId xmlns:a16="http://schemas.microsoft.com/office/drawing/2014/main" id="{26A5BCE6-6FDD-9F4B-ADD6-1B85658D26C2}"/>
                  </a:ext>
                </a:extLst>
              </p:cNvPr>
              <p:cNvPicPr>
                <a:picLocks noChangeAspect="1"/>
              </p:cNvPicPr>
              <p:nvPr/>
            </p:nvPicPr>
            <p:blipFill>
              <a:blip r:embed="rId40" cstate="screen">
                <a:extLst>
                  <a:ext uri="{28A0092B-C50C-407E-A947-70E740481C1C}">
                    <a14:useLocalDpi xmlns:a14="http://schemas.microsoft.com/office/drawing/2010/main" val="0"/>
                  </a:ext>
                </a:extLst>
              </a:blip>
              <a:srcRect/>
              <a:stretch>
                <a:fillRect/>
              </a:stretch>
            </p:blipFill>
            <p:spPr bwMode="auto">
              <a:xfrm rot="14595057" flipH="1">
                <a:off x="2277546" y="413097"/>
                <a:ext cx="1247136" cy="8149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4" name="Image 73">
                <a:extLst>
                  <a:ext uri="{FF2B5EF4-FFF2-40B4-BE49-F238E27FC236}">
                    <a16:creationId xmlns:a16="http://schemas.microsoft.com/office/drawing/2014/main" id="{5F6C5ED4-5EA8-464A-B7A0-FE9E2FAB94EB}"/>
                  </a:ext>
                </a:extLst>
              </p:cNvPr>
              <p:cNvPicPr>
                <a:picLocks noChangeAspect="1"/>
              </p:cNvPicPr>
              <p:nvPr/>
            </p:nvPicPr>
            <p:blipFill>
              <a:blip r:embed="rId41" cstate="screen">
                <a:extLst>
                  <a:ext uri="{28A0092B-C50C-407E-A947-70E740481C1C}">
                    <a14:useLocalDpi xmlns:a14="http://schemas.microsoft.com/office/drawing/2010/main" val="0"/>
                  </a:ext>
                </a:extLst>
              </a:blip>
              <a:srcRect/>
              <a:stretch>
                <a:fillRect/>
              </a:stretch>
            </p:blipFill>
            <p:spPr bwMode="auto">
              <a:xfrm rot="15825396" flipH="1">
                <a:off x="3335293" y="688639"/>
                <a:ext cx="935977" cy="608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48" name="Rectangle 47">
              <a:extLst>
                <a:ext uri="{FF2B5EF4-FFF2-40B4-BE49-F238E27FC236}">
                  <a16:creationId xmlns:a16="http://schemas.microsoft.com/office/drawing/2014/main" id="{A96EA774-4860-794C-9E6F-F5B747E8886E}"/>
                </a:ext>
              </a:extLst>
            </p:cNvPr>
            <p:cNvSpPr/>
            <p:nvPr/>
          </p:nvSpPr>
          <p:spPr>
            <a:xfrm>
              <a:off x="4114800" y="4208713"/>
              <a:ext cx="1524000" cy="837152"/>
            </a:xfrm>
            <a:prstGeom prst="rect">
              <a:avLst/>
            </a:prstGeom>
          </p:spPr>
          <p:txBody>
            <a:bodyPr wrap="square">
              <a:spAutoFit/>
            </a:bodyPr>
            <a:lstStyle/>
            <a:p>
              <a:pPr algn="ctr">
                <a:lnSpc>
                  <a:spcPct val="80000"/>
                </a:lnSpc>
                <a:defRPr/>
              </a:pPr>
              <a:r>
                <a:rPr lang="en-US" sz="1100" b="1" kern="0" spc="-40" dirty="0">
                  <a:solidFill>
                    <a:schemeClr val="tx2"/>
                  </a:solidFill>
                </a:rPr>
                <a:t>Learning from </a:t>
              </a:r>
              <a:br>
                <a:rPr lang="en-US" sz="1100" b="1" kern="0" spc="-40" dirty="0">
                  <a:solidFill>
                    <a:schemeClr val="tx2"/>
                  </a:solidFill>
                </a:rPr>
              </a:br>
              <a:r>
                <a:rPr lang="en-US" sz="1100" b="1" kern="0" spc="-40" dirty="0">
                  <a:solidFill>
                    <a:schemeClr val="tx2"/>
                  </a:solidFill>
                </a:rPr>
                <a:t>Career </a:t>
              </a:r>
              <a:br>
                <a:rPr lang="en-US" sz="1100" b="1" kern="0" spc="-40" dirty="0">
                  <a:solidFill>
                    <a:schemeClr val="tx2"/>
                  </a:solidFill>
                </a:rPr>
              </a:br>
              <a:r>
                <a:rPr lang="en-US" sz="1100" b="1" kern="0" spc="-40" dirty="0">
                  <a:solidFill>
                    <a:schemeClr val="tx2"/>
                  </a:solidFill>
                </a:rPr>
                <a:t>Experiences</a:t>
              </a:r>
            </a:p>
            <a:p>
              <a:pPr algn="ctr">
                <a:lnSpc>
                  <a:spcPct val="90000"/>
                </a:lnSpc>
                <a:defRPr/>
              </a:pPr>
              <a:r>
                <a:rPr lang="en-US" sz="2400" b="1" spc="-50" dirty="0">
                  <a:solidFill>
                    <a:schemeClr val="tx2"/>
                  </a:solidFill>
                  <a:latin typeface="Arial Black"/>
                  <a:cs typeface="Arial Black"/>
                </a:rPr>
                <a:t>70</a:t>
              </a:r>
              <a:r>
                <a:rPr lang="en-US" sz="1200" b="1" spc="-50" dirty="0">
                  <a:solidFill>
                    <a:schemeClr val="tx2"/>
                  </a:solidFill>
                  <a:latin typeface="Arial Black"/>
                  <a:cs typeface="Arial Black"/>
                </a:rPr>
                <a:t>%</a:t>
              </a:r>
              <a:r>
                <a:rPr lang="en-US" sz="1200" b="1" kern="0" spc="-40" dirty="0">
                  <a:solidFill>
                    <a:schemeClr val="tx2"/>
                  </a:solidFill>
                </a:rPr>
                <a:t> </a:t>
              </a:r>
            </a:p>
          </p:txBody>
        </p:sp>
      </p:grpSp>
      <p:grpSp>
        <p:nvGrpSpPr>
          <p:cNvPr id="65" name="Group 64">
            <a:extLst>
              <a:ext uri="{FF2B5EF4-FFF2-40B4-BE49-F238E27FC236}">
                <a16:creationId xmlns:a16="http://schemas.microsoft.com/office/drawing/2014/main" id="{9523E6CC-CE22-E64F-A912-D4D483FC9486}"/>
              </a:ext>
            </a:extLst>
          </p:cNvPr>
          <p:cNvGrpSpPr/>
          <p:nvPr/>
        </p:nvGrpSpPr>
        <p:grpSpPr>
          <a:xfrm>
            <a:off x="2362200" y="1231345"/>
            <a:ext cx="2590800" cy="1491430"/>
            <a:chOff x="591486" y="3404847"/>
            <a:chExt cx="2590800" cy="1491430"/>
          </a:xfrm>
        </p:grpSpPr>
        <p:sp>
          <p:nvSpPr>
            <p:cNvPr id="66" name="Rectangle 65">
              <a:extLst>
                <a:ext uri="{FF2B5EF4-FFF2-40B4-BE49-F238E27FC236}">
                  <a16:creationId xmlns:a16="http://schemas.microsoft.com/office/drawing/2014/main" id="{14180674-2152-654E-9E7A-DA273F17BE9A}"/>
                </a:ext>
              </a:extLst>
            </p:cNvPr>
            <p:cNvSpPr/>
            <p:nvPr/>
          </p:nvSpPr>
          <p:spPr bwMode="auto">
            <a:xfrm>
              <a:off x="843485" y="3404847"/>
              <a:ext cx="2338801" cy="381000"/>
            </a:xfrm>
            <a:prstGeom prst="rect">
              <a:avLst/>
            </a:prstGeom>
            <a:noFill/>
            <a:ln w="9525" cap="flat" cmpd="sng" algn="ctr">
              <a:noFill/>
              <a:prstDash val="solid"/>
            </a:ln>
            <a:effectLst/>
          </p:spPr>
          <p:txBody>
            <a:bodyPr lIns="0" rIns="0" anchor="ctr"/>
            <a:lstStyle/>
            <a:p>
              <a:pPr>
                <a:defRPr/>
              </a:pPr>
              <a:r>
                <a:rPr lang="en-US" sz="2700" dirty="0">
                  <a:solidFill>
                    <a:srgbClr val="6E267B"/>
                  </a:solidFill>
                  <a:latin typeface="Arial" pitchFamily="34" charset="0"/>
                  <a:ea typeface="+mj-ea"/>
                  <a:cs typeface="Arial" pitchFamily="34" charset="0"/>
                </a:rPr>
                <a:t>Foundational</a:t>
              </a:r>
            </a:p>
          </p:txBody>
        </p:sp>
        <p:sp>
          <p:nvSpPr>
            <p:cNvPr id="67" name="Rectangle 66">
              <a:extLst>
                <a:ext uri="{FF2B5EF4-FFF2-40B4-BE49-F238E27FC236}">
                  <a16:creationId xmlns:a16="http://schemas.microsoft.com/office/drawing/2014/main" id="{64D46362-CC94-F741-9230-4C0CFA0A18E1}"/>
                </a:ext>
              </a:extLst>
            </p:cNvPr>
            <p:cNvSpPr/>
            <p:nvPr/>
          </p:nvSpPr>
          <p:spPr bwMode="auto">
            <a:xfrm>
              <a:off x="591486" y="3811336"/>
              <a:ext cx="2438400" cy="1084941"/>
            </a:xfrm>
            <a:prstGeom prst="rect">
              <a:avLst/>
            </a:prstGeom>
            <a:solidFill>
              <a:schemeClr val="bg1"/>
            </a:solidFill>
            <a:ln w="9525" cap="flat" cmpd="sng" algn="ctr">
              <a:noFill/>
              <a:prstDash val="solid"/>
            </a:ln>
            <a:effectLst/>
          </p:spPr>
          <p:txBody>
            <a:bodyPr lIns="0" tIns="140400" rIns="0"/>
            <a:lstStyle/>
            <a:p>
              <a:pPr marL="173038" indent="-173038">
                <a:spcAft>
                  <a:spcPts val="600"/>
                </a:spcAft>
                <a:buFont typeface="Arial" panose="020B0604020202020204" pitchFamily="34" charset="0"/>
                <a:buChar char="•"/>
              </a:pPr>
              <a:r>
                <a:rPr lang="en-US" sz="1400" dirty="0">
                  <a:solidFill>
                    <a:schemeClr val="accent5"/>
                  </a:solidFill>
                </a:rPr>
                <a:t>Understanding Agile Culture</a:t>
              </a:r>
            </a:p>
            <a:p>
              <a:pPr marL="173038" indent="-173038">
                <a:spcAft>
                  <a:spcPts val="600"/>
                </a:spcAft>
                <a:buFont typeface="Arial" panose="020B0604020202020204" pitchFamily="34" charset="0"/>
                <a:buChar char="•"/>
              </a:pPr>
              <a:r>
                <a:rPr lang="en-US" sz="1400" dirty="0">
                  <a:solidFill>
                    <a:schemeClr val="accent5"/>
                  </a:solidFill>
                </a:rPr>
                <a:t>Agile Concepts &amp; Practices</a:t>
              </a:r>
            </a:p>
            <a:p>
              <a:pPr marL="173038" indent="-173038">
                <a:spcAft>
                  <a:spcPts val="600"/>
                </a:spcAft>
                <a:buFont typeface="Arial" panose="020B0604020202020204" pitchFamily="34" charset="0"/>
                <a:buChar char="•"/>
              </a:pPr>
              <a:r>
                <a:rPr lang="en-US" sz="1400" dirty="0">
                  <a:solidFill>
                    <a:schemeClr val="accent5"/>
                  </a:solidFill>
                </a:rPr>
                <a:t>Agile Scrum Framework</a:t>
              </a:r>
            </a:p>
            <a:p>
              <a:pPr marL="173038" indent="-173038">
                <a:buFont typeface="Arial" panose="020B0604020202020204" pitchFamily="34" charset="0"/>
                <a:buChar char="•"/>
              </a:pPr>
              <a:endParaRPr lang="en-US" sz="1400" dirty="0"/>
            </a:p>
            <a:p>
              <a:pPr marL="173038" indent="-173038">
                <a:buFont typeface="Arial" panose="020B0604020202020204" pitchFamily="34" charset="0"/>
                <a:buChar char="•"/>
              </a:pPr>
              <a:endParaRPr lang="en-US" sz="1400" dirty="0"/>
            </a:p>
            <a:p>
              <a:pPr>
                <a:lnSpc>
                  <a:spcPct val="95000"/>
                </a:lnSpc>
                <a:spcAft>
                  <a:spcPts val="200"/>
                </a:spcAft>
                <a:buClr>
                  <a:srgbClr val="F95602"/>
                </a:buClr>
                <a:buSzPct val="100000"/>
                <a:defRPr/>
              </a:pPr>
              <a:endParaRPr lang="en-US" sz="1100" kern="0" spc="-30" dirty="0">
                <a:solidFill>
                  <a:srgbClr val="5F5F5F"/>
                </a:solidFill>
                <a:cs typeface="Arial" pitchFamily="34" charset="0"/>
              </a:endParaRPr>
            </a:p>
            <a:p>
              <a:pPr>
                <a:lnSpc>
                  <a:spcPct val="95000"/>
                </a:lnSpc>
                <a:spcAft>
                  <a:spcPts val="200"/>
                </a:spcAft>
                <a:buClr>
                  <a:srgbClr val="F95602"/>
                </a:buClr>
                <a:buSzPct val="100000"/>
                <a:defRPr/>
              </a:pPr>
              <a:endParaRPr lang="en-US" sz="1100" kern="0" spc="-30" dirty="0">
                <a:solidFill>
                  <a:srgbClr val="5F5F5F"/>
                </a:solidFill>
                <a:latin typeface="Calibri"/>
                <a:cs typeface="Arial" pitchFamily="34" charset="0"/>
              </a:endParaRPr>
            </a:p>
            <a:p>
              <a:pPr>
                <a:lnSpc>
                  <a:spcPct val="95000"/>
                </a:lnSpc>
                <a:spcAft>
                  <a:spcPts val="200"/>
                </a:spcAft>
                <a:buClr>
                  <a:srgbClr val="F95602"/>
                </a:buClr>
                <a:buSzPct val="100000"/>
                <a:defRPr/>
              </a:pPr>
              <a:endParaRPr lang="en-US" sz="1100" kern="0" spc="-30" dirty="0">
                <a:solidFill>
                  <a:srgbClr val="5F5F5F"/>
                </a:solidFill>
                <a:latin typeface="Calibri"/>
                <a:cs typeface="Arial" pitchFamily="34" charset="0"/>
              </a:endParaRPr>
            </a:p>
            <a:p>
              <a:pPr marL="171450" indent="-171450">
                <a:lnSpc>
                  <a:spcPct val="95000"/>
                </a:lnSpc>
                <a:spcAft>
                  <a:spcPts val="200"/>
                </a:spcAft>
                <a:buClr>
                  <a:srgbClr val="F95602"/>
                </a:buClr>
                <a:buSzPct val="100000"/>
                <a:buFontTx/>
                <a:buBlip>
                  <a:blip r:embed="rId42"/>
                </a:buBlip>
                <a:defRPr/>
              </a:pPr>
              <a:endParaRPr lang="en-US" sz="1100" kern="0" spc="-30" dirty="0">
                <a:solidFill>
                  <a:srgbClr val="5F5F5F"/>
                </a:solidFill>
                <a:latin typeface="Calibri"/>
                <a:cs typeface="Arial" pitchFamily="34" charset="0"/>
              </a:endParaRPr>
            </a:p>
          </p:txBody>
        </p:sp>
      </p:grpSp>
      <p:cxnSp>
        <p:nvCxnSpPr>
          <p:cNvPr id="69" name="Straight Connector 68">
            <a:extLst>
              <a:ext uri="{FF2B5EF4-FFF2-40B4-BE49-F238E27FC236}">
                <a16:creationId xmlns:a16="http://schemas.microsoft.com/office/drawing/2014/main" id="{691CE255-55C4-6941-B5F8-AC1255EBCF5F}"/>
              </a:ext>
            </a:extLst>
          </p:cNvPr>
          <p:cNvCxnSpPr>
            <a:cxnSpLocks/>
          </p:cNvCxnSpPr>
          <p:nvPr/>
        </p:nvCxnSpPr>
        <p:spPr>
          <a:xfrm>
            <a:off x="1919514" y="3134154"/>
            <a:ext cx="988866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39FCC121-2D86-F847-B1EE-95D885251D1B}"/>
              </a:ext>
            </a:extLst>
          </p:cNvPr>
          <p:cNvGrpSpPr/>
          <p:nvPr/>
        </p:nvGrpSpPr>
        <p:grpSpPr>
          <a:xfrm>
            <a:off x="5169303" y="1231345"/>
            <a:ext cx="2450697" cy="1410079"/>
            <a:chOff x="4388090" y="1231345"/>
            <a:chExt cx="2450697" cy="1410079"/>
          </a:xfrm>
        </p:grpSpPr>
        <p:sp>
          <p:nvSpPr>
            <p:cNvPr id="76" name="Rectangle 75">
              <a:extLst>
                <a:ext uri="{FF2B5EF4-FFF2-40B4-BE49-F238E27FC236}">
                  <a16:creationId xmlns:a16="http://schemas.microsoft.com/office/drawing/2014/main" id="{60F1EECF-8D46-E241-9EB6-8494E3B32F83}"/>
                </a:ext>
              </a:extLst>
            </p:cNvPr>
            <p:cNvSpPr/>
            <p:nvPr/>
          </p:nvSpPr>
          <p:spPr bwMode="auto">
            <a:xfrm>
              <a:off x="4499986" y="1231345"/>
              <a:ext cx="2338801" cy="381000"/>
            </a:xfrm>
            <a:prstGeom prst="rect">
              <a:avLst/>
            </a:prstGeom>
            <a:noFill/>
            <a:ln w="9525" cap="flat" cmpd="sng" algn="ctr">
              <a:noFill/>
              <a:prstDash val="solid"/>
            </a:ln>
            <a:effectLst/>
          </p:spPr>
          <p:txBody>
            <a:bodyPr lIns="0" rIns="0" anchor="ctr"/>
            <a:lstStyle/>
            <a:p>
              <a:pPr>
                <a:defRPr/>
              </a:pPr>
              <a:r>
                <a:rPr lang="en-US" sz="2700" dirty="0">
                  <a:solidFill>
                    <a:srgbClr val="6E267B"/>
                  </a:solidFill>
                  <a:latin typeface="Arial" pitchFamily="34" charset="0"/>
                  <a:ea typeface="+mj-ea"/>
                  <a:cs typeface="Arial" pitchFamily="34" charset="0"/>
                </a:rPr>
                <a:t>Intermediate</a:t>
              </a:r>
            </a:p>
          </p:txBody>
        </p:sp>
        <p:sp>
          <p:nvSpPr>
            <p:cNvPr id="77" name="Rectangle 76">
              <a:extLst>
                <a:ext uri="{FF2B5EF4-FFF2-40B4-BE49-F238E27FC236}">
                  <a16:creationId xmlns:a16="http://schemas.microsoft.com/office/drawing/2014/main" id="{110B5061-0C73-774C-A119-52BB3EBB5100}"/>
                </a:ext>
              </a:extLst>
            </p:cNvPr>
            <p:cNvSpPr/>
            <p:nvPr/>
          </p:nvSpPr>
          <p:spPr bwMode="auto">
            <a:xfrm>
              <a:off x="4388090" y="1556483"/>
              <a:ext cx="2209800" cy="1084941"/>
            </a:xfrm>
            <a:prstGeom prst="rect">
              <a:avLst/>
            </a:prstGeom>
            <a:noFill/>
            <a:ln w="9525" cap="flat" cmpd="sng" algn="ctr">
              <a:noFill/>
              <a:prstDash val="solid"/>
            </a:ln>
            <a:effectLst/>
          </p:spPr>
          <p:txBody>
            <a:bodyPr lIns="0" tIns="140400" rIns="0"/>
            <a:lstStyle/>
            <a:p>
              <a:pPr marL="239713" indent="-239713">
                <a:buFont typeface="Arial" panose="020B0604020202020204" pitchFamily="34" charset="0"/>
                <a:buChar char="•"/>
              </a:pPr>
              <a:r>
                <a:rPr lang="en-US" sz="1200" dirty="0">
                  <a:solidFill>
                    <a:schemeClr val="bg1">
                      <a:lumMod val="65000"/>
                    </a:schemeClr>
                  </a:solidFill>
                </a:rPr>
                <a:t>Agile Metrics Advanced </a:t>
              </a:r>
            </a:p>
            <a:p>
              <a:pPr marL="239713" indent="-239713">
                <a:buFont typeface="Arial" panose="020B0604020202020204" pitchFamily="34" charset="0"/>
                <a:buChar char="•"/>
              </a:pPr>
              <a:r>
                <a:rPr lang="en-US" sz="1200" dirty="0">
                  <a:solidFill>
                    <a:schemeClr val="bg1">
                      <a:lumMod val="65000"/>
                    </a:schemeClr>
                  </a:solidFill>
                </a:rPr>
                <a:t>Scrum Master </a:t>
              </a:r>
            </a:p>
            <a:p>
              <a:pPr marL="239713" indent="-239713">
                <a:buFont typeface="Arial" panose="020B0604020202020204" pitchFamily="34" charset="0"/>
                <a:buChar char="•"/>
              </a:pPr>
              <a:r>
                <a:rPr lang="en-US" sz="1200" dirty="0">
                  <a:solidFill>
                    <a:schemeClr val="bg1">
                      <a:lumMod val="65000"/>
                    </a:schemeClr>
                  </a:solidFill>
                </a:rPr>
                <a:t>Product Owner </a:t>
              </a:r>
            </a:p>
            <a:p>
              <a:pPr marL="239713" indent="-239713">
                <a:buFont typeface="Arial" panose="020B0604020202020204" pitchFamily="34" charset="0"/>
                <a:buChar char="•"/>
              </a:pPr>
              <a:r>
                <a:rPr lang="en-US" sz="1200" dirty="0">
                  <a:solidFill>
                    <a:schemeClr val="bg1">
                      <a:lumMod val="65000"/>
                    </a:schemeClr>
                  </a:solidFill>
                </a:rPr>
                <a:t>Story Author </a:t>
              </a:r>
            </a:p>
            <a:p>
              <a:pPr marL="239713" indent="-239713">
                <a:buFont typeface="Arial" panose="020B0604020202020204" pitchFamily="34" charset="0"/>
                <a:buChar char="•"/>
              </a:pPr>
              <a:r>
                <a:rPr lang="en-US" sz="1200" dirty="0">
                  <a:solidFill>
                    <a:schemeClr val="bg1">
                      <a:lumMod val="65000"/>
                    </a:schemeClr>
                  </a:solidFill>
                </a:rPr>
                <a:t>Agile Estimation</a:t>
              </a:r>
            </a:p>
            <a:p>
              <a:pPr>
                <a:lnSpc>
                  <a:spcPct val="95000"/>
                </a:lnSpc>
                <a:spcAft>
                  <a:spcPts val="200"/>
                </a:spcAft>
                <a:buClr>
                  <a:srgbClr val="F95602"/>
                </a:buClr>
                <a:buSzPct val="100000"/>
                <a:defRPr/>
              </a:pPr>
              <a:endParaRPr lang="en-US" sz="1000" kern="0" spc="-30" dirty="0">
                <a:solidFill>
                  <a:srgbClr val="5F5F5F"/>
                </a:solidFill>
                <a:latin typeface="Calibri"/>
                <a:cs typeface="Arial" pitchFamily="34" charset="0"/>
              </a:endParaRPr>
            </a:p>
            <a:p>
              <a:pPr marL="171450" indent="-171450">
                <a:lnSpc>
                  <a:spcPct val="95000"/>
                </a:lnSpc>
                <a:spcAft>
                  <a:spcPts val="200"/>
                </a:spcAft>
                <a:buClr>
                  <a:srgbClr val="F95602"/>
                </a:buClr>
                <a:buSzPct val="100000"/>
                <a:buFontTx/>
                <a:buBlip>
                  <a:blip r:embed="rId42"/>
                </a:buBlip>
                <a:defRPr/>
              </a:pPr>
              <a:endParaRPr lang="en-US" sz="1000" kern="0" spc="-30" dirty="0">
                <a:solidFill>
                  <a:srgbClr val="5F5F5F"/>
                </a:solidFill>
                <a:latin typeface="Calibri"/>
                <a:cs typeface="Arial" pitchFamily="34" charset="0"/>
              </a:endParaRPr>
            </a:p>
            <a:p>
              <a:pPr marL="171450" indent="-171450">
                <a:lnSpc>
                  <a:spcPct val="95000"/>
                </a:lnSpc>
                <a:spcAft>
                  <a:spcPts val="200"/>
                </a:spcAft>
                <a:buClr>
                  <a:srgbClr val="F95602"/>
                </a:buClr>
                <a:buSzPct val="100000"/>
                <a:buFontTx/>
                <a:buBlip>
                  <a:blip r:embed="rId42"/>
                </a:buBlip>
                <a:defRPr/>
              </a:pPr>
              <a:endParaRPr lang="en-US" sz="1000" kern="0" spc="-30" dirty="0">
                <a:solidFill>
                  <a:srgbClr val="5F5F5F"/>
                </a:solidFill>
                <a:latin typeface="Calibri"/>
                <a:cs typeface="Arial" pitchFamily="34" charset="0"/>
              </a:endParaRPr>
            </a:p>
          </p:txBody>
        </p:sp>
      </p:grpSp>
      <p:grpSp>
        <p:nvGrpSpPr>
          <p:cNvPr id="81" name="Group 80">
            <a:extLst>
              <a:ext uri="{FF2B5EF4-FFF2-40B4-BE49-F238E27FC236}">
                <a16:creationId xmlns:a16="http://schemas.microsoft.com/office/drawing/2014/main" id="{B6218A1C-EA73-EF4A-A1F7-B1295F51FDA5}"/>
              </a:ext>
            </a:extLst>
          </p:cNvPr>
          <p:cNvGrpSpPr/>
          <p:nvPr/>
        </p:nvGrpSpPr>
        <p:grpSpPr>
          <a:xfrm>
            <a:off x="7527846" y="1231345"/>
            <a:ext cx="2454354" cy="1410079"/>
            <a:chOff x="429799" y="3404847"/>
            <a:chExt cx="2454354" cy="1410079"/>
          </a:xfrm>
        </p:grpSpPr>
        <p:sp>
          <p:nvSpPr>
            <p:cNvPr id="82" name="Rectangle 81">
              <a:extLst>
                <a:ext uri="{FF2B5EF4-FFF2-40B4-BE49-F238E27FC236}">
                  <a16:creationId xmlns:a16="http://schemas.microsoft.com/office/drawing/2014/main" id="{392956CC-380A-6F41-9A15-A3EBE35889F6}"/>
                </a:ext>
              </a:extLst>
            </p:cNvPr>
            <p:cNvSpPr/>
            <p:nvPr/>
          </p:nvSpPr>
          <p:spPr bwMode="auto">
            <a:xfrm>
              <a:off x="429799" y="3404847"/>
              <a:ext cx="2338801" cy="381000"/>
            </a:xfrm>
            <a:prstGeom prst="rect">
              <a:avLst/>
            </a:prstGeom>
            <a:noFill/>
            <a:ln w="9525" cap="flat" cmpd="sng" algn="ctr">
              <a:noFill/>
              <a:prstDash val="solid"/>
            </a:ln>
            <a:effectLst/>
          </p:spPr>
          <p:txBody>
            <a:bodyPr lIns="0" rIns="0" anchor="ctr"/>
            <a:lstStyle/>
            <a:p>
              <a:pPr>
                <a:defRPr/>
              </a:pPr>
              <a:r>
                <a:rPr lang="en-US" sz="2700" dirty="0">
                  <a:solidFill>
                    <a:srgbClr val="6E267B"/>
                  </a:solidFill>
                  <a:latin typeface="Arial" pitchFamily="34" charset="0"/>
                  <a:ea typeface="+mj-ea"/>
                  <a:cs typeface="Arial" pitchFamily="34" charset="0"/>
                </a:rPr>
                <a:t> Advanced	</a:t>
              </a:r>
            </a:p>
          </p:txBody>
        </p:sp>
        <p:sp>
          <p:nvSpPr>
            <p:cNvPr id="83" name="Rectangle 82">
              <a:extLst>
                <a:ext uri="{FF2B5EF4-FFF2-40B4-BE49-F238E27FC236}">
                  <a16:creationId xmlns:a16="http://schemas.microsoft.com/office/drawing/2014/main" id="{05D78670-3AB3-5746-A779-F3788AC5FEC4}"/>
                </a:ext>
              </a:extLst>
            </p:cNvPr>
            <p:cNvSpPr/>
            <p:nvPr/>
          </p:nvSpPr>
          <p:spPr bwMode="auto">
            <a:xfrm>
              <a:off x="429799" y="3729985"/>
              <a:ext cx="2454354" cy="1084941"/>
            </a:xfrm>
            <a:prstGeom prst="rect">
              <a:avLst/>
            </a:prstGeom>
            <a:noFill/>
            <a:ln w="9525" cap="flat" cmpd="sng" algn="ctr">
              <a:noFill/>
              <a:prstDash val="solid"/>
            </a:ln>
            <a:effectLst/>
          </p:spPr>
          <p:txBody>
            <a:bodyPr lIns="0" tIns="140400" rIns="0"/>
            <a:lstStyle/>
            <a:p>
              <a:pPr marL="173038" indent="-173038">
                <a:buFont typeface="Arial" panose="020B0604020202020204" pitchFamily="34" charset="0"/>
                <a:buChar char="•"/>
              </a:pPr>
              <a:r>
                <a:rPr lang="en-US" sz="1200" dirty="0">
                  <a:solidFill>
                    <a:schemeClr val="bg1">
                      <a:lumMod val="65000"/>
                    </a:schemeClr>
                  </a:solidFill>
                </a:rPr>
                <a:t>SAFe - for Teams</a:t>
              </a:r>
            </a:p>
            <a:p>
              <a:pPr marL="173038" indent="-173038">
                <a:buFont typeface="Arial" panose="020B0604020202020204" pitchFamily="34" charset="0"/>
                <a:buChar char="•"/>
              </a:pPr>
              <a:r>
                <a:rPr lang="en-US" sz="1200" dirty="0">
                  <a:solidFill>
                    <a:schemeClr val="bg1">
                      <a:lumMod val="65000"/>
                    </a:schemeClr>
                  </a:solidFill>
                </a:rPr>
                <a:t>SAFe - Product Owner/Product Manager</a:t>
              </a:r>
            </a:p>
            <a:p>
              <a:pPr marL="171450" indent="-171450">
                <a:buFont typeface="Arial" panose="020B0604020202020204" pitchFamily="34" charset="0"/>
                <a:buChar char="•"/>
              </a:pPr>
              <a:r>
                <a:rPr lang="en-US" sz="1200" dirty="0">
                  <a:solidFill>
                    <a:schemeClr val="bg1">
                      <a:lumMod val="65000"/>
                    </a:schemeClr>
                  </a:solidFill>
                </a:rPr>
                <a:t>SAFe - Release Train Engineer</a:t>
              </a:r>
            </a:p>
            <a:p>
              <a:pPr marL="171450" indent="-171450">
                <a:buFont typeface="Arial" panose="020B0604020202020204" pitchFamily="34" charset="0"/>
                <a:buChar char="•"/>
              </a:pPr>
              <a:r>
                <a:rPr lang="en-US" sz="1200" dirty="0">
                  <a:solidFill>
                    <a:schemeClr val="bg1">
                      <a:lumMod val="65000"/>
                    </a:schemeClr>
                  </a:solidFill>
                </a:rPr>
                <a:t>SAFe - Leading SAFe SAFe - Scrum Master</a:t>
              </a:r>
            </a:p>
            <a:p>
              <a:pPr marL="173038" indent="-173038">
                <a:lnSpc>
                  <a:spcPct val="95000"/>
                </a:lnSpc>
                <a:spcAft>
                  <a:spcPts val="200"/>
                </a:spcAft>
                <a:buClr>
                  <a:srgbClr val="F95602"/>
                </a:buClr>
                <a:buSzPct val="100000"/>
                <a:buFont typeface="Arial" panose="020B0604020202020204" pitchFamily="34" charset="0"/>
                <a:buChar char="•"/>
                <a:defRPr/>
              </a:pPr>
              <a:endParaRPr lang="en-US" sz="1200" dirty="0">
                <a:solidFill>
                  <a:schemeClr val="tx1">
                    <a:lumMod val="50000"/>
                  </a:schemeClr>
                </a:solidFill>
              </a:endParaRPr>
            </a:p>
            <a:p>
              <a:pPr marL="171450" indent="-171450">
                <a:lnSpc>
                  <a:spcPct val="95000"/>
                </a:lnSpc>
                <a:spcAft>
                  <a:spcPts val="200"/>
                </a:spcAft>
                <a:buClr>
                  <a:srgbClr val="F95602"/>
                </a:buClr>
                <a:buSzPct val="100000"/>
                <a:buFontTx/>
                <a:buBlip>
                  <a:blip r:embed="rId42"/>
                </a:buBlip>
                <a:defRPr/>
              </a:pPr>
              <a:endParaRPr lang="en-US" sz="1000" kern="0" spc="-30" dirty="0">
                <a:solidFill>
                  <a:srgbClr val="5F5F5F"/>
                </a:solidFill>
                <a:latin typeface="Calibri"/>
                <a:cs typeface="Arial" pitchFamily="34" charset="0"/>
              </a:endParaRPr>
            </a:p>
            <a:p>
              <a:pPr marL="171450" indent="-171450">
                <a:lnSpc>
                  <a:spcPct val="95000"/>
                </a:lnSpc>
                <a:spcAft>
                  <a:spcPts val="200"/>
                </a:spcAft>
                <a:buClr>
                  <a:srgbClr val="F95602"/>
                </a:buClr>
                <a:buSzPct val="100000"/>
                <a:buFontTx/>
                <a:buBlip>
                  <a:blip r:embed="rId42"/>
                </a:buBlip>
                <a:defRPr/>
              </a:pPr>
              <a:endParaRPr lang="en-US" sz="1000" kern="0" spc="-30" dirty="0">
                <a:solidFill>
                  <a:srgbClr val="5F5F5F"/>
                </a:solidFill>
                <a:latin typeface="Calibri"/>
                <a:cs typeface="Arial" pitchFamily="34" charset="0"/>
              </a:endParaRPr>
            </a:p>
          </p:txBody>
        </p:sp>
      </p:grpSp>
      <p:grpSp>
        <p:nvGrpSpPr>
          <p:cNvPr id="84" name="Group 83">
            <a:extLst>
              <a:ext uri="{FF2B5EF4-FFF2-40B4-BE49-F238E27FC236}">
                <a16:creationId xmlns:a16="http://schemas.microsoft.com/office/drawing/2014/main" id="{06E5C900-4734-DF4F-B5F3-EAA8EAD9F115}"/>
              </a:ext>
            </a:extLst>
          </p:cNvPr>
          <p:cNvGrpSpPr/>
          <p:nvPr/>
        </p:nvGrpSpPr>
        <p:grpSpPr>
          <a:xfrm>
            <a:off x="9853199" y="1217289"/>
            <a:ext cx="2338801" cy="1424135"/>
            <a:chOff x="314245" y="3390791"/>
            <a:chExt cx="2338801" cy="1424135"/>
          </a:xfrm>
        </p:grpSpPr>
        <p:sp>
          <p:nvSpPr>
            <p:cNvPr id="85" name="Rectangle 84">
              <a:extLst>
                <a:ext uri="{FF2B5EF4-FFF2-40B4-BE49-F238E27FC236}">
                  <a16:creationId xmlns:a16="http://schemas.microsoft.com/office/drawing/2014/main" id="{7891F93D-05C1-6943-9821-0688B7B7589F}"/>
                </a:ext>
              </a:extLst>
            </p:cNvPr>
            <p:cNvSpPr/>
            <p:nvPr/>
          </p:nvSpPr>
          <p:spPr bwMode="auto">
            <a:xfrm>
              <a:off x="314245" y="3390791"/>
              <a:ext cx="2338801" cy="381000"/>
            </a:xfrm>
            <a:prstGeom prst="rect">
              <a:avLst/>
            </a:prstGeom>
            <a:noFill/>
            <a:ln w="9525" cap="flat" cmpd="sng" algn="ctr">
              <a:noFill/>
              <a:prstDash val="solid"/>
            </a:ln>
            <a:effectLst/>
          </p:spPr>
          <p:txBody>
            <a:bodyPr lIns="0" rIns="0" anchor="ctr"/>
            <a:lstStyle/>
            <a:p>
              <a:pPr>
                <a:defRPr/>
              </a:pPr>
              <a:r>
                <a:rPr lang="en-US" sz="2700" dirty="0">
                  <a:solidFill>
                    <a:srgbClr val="6E267B"/>
                  </a:solidFill>
                  <a:latin typeface="Arial" pitchFamily="34" charset="0"/>
                  <a:ea typeface="+mj-ea"/>
                  <a:cs typeface="Arial" pitchFamily="34" charset="0"/>
                </a:rPr>
                <a:t> Expert	</a:t>
              </a:r>
            </a:p>
          </p:txBody>
        </p:sp>
        <p:sp>
          <p:nvSpPr>
            <p:cNvPr id="86" name="Rectangle 85">
              <a:extLst>
                <a:ext uri="{FF2B5EF4-FFF2-40B4-BE49-F238E27FC236}">
                  <a16:creationId xmlns:a16="http://schemas.microsoft.com/office/drawing/2014/main" id="{AC2D7BD2-C9B4-544F-B6F3-2355C3D33DF3}"/>
                </a:ext>
              </a:extLst>
            </p:cNvPr>
            <p:cNvSpPr/>
            <p:nvPr/>
          </p:nvSpPr>
          <p:spPr bwMode="auto">
            <a:xfrm>
              <a:off x="429799" y="3729985"/>
              <a:ext cx="2090248" cy="1084941"/>
            </a:xfrm>
            <a:prstGeom prst="rect">
              <a:avLst/>
            </a:prstGeom>
            <a:noFill/>
            <a:ln w="9525" cap="flat" cmpd="sng" algn="ctr">
              <a:noFill/>
              <a:prstDash val="solid"/>
            </a:ln>
            <a:effectLst/>
          </p:spPr>
          <p:txBody>
            <a:bodyPr lIns="0" tIns="140400" rIns="0"/>
            <a:lstStyle/>
            <a:p>
              <a:pPr marL="171450" lvl="0" indent="-171450" defTabSz="914377">
                <a:buFont typeface="Arial" panose="020B0604020202020204" pitchFamily="34" charset="0"/>
                <a:buChar char="•"/>
                <a:defRPr/>
              </a:pPr>
              <a:r>
                <a:rPr lang="en-US" sz="1200" dirty="0">
                  <a:solidFill>
                    <a:schemeClr val="bg1">
                      <a:lumMod val="65000"/>
                    </a:schemeClr>
                  </a:solidFill>
                </a:rPr>
                <a:t>SAFe - Advanced Scrum Master</a:t>
              </a:r>
              <a:endParaRPr lang="en-US" sz="1000" kern="0" spc="-30" dirty="0">
                <a:solidFill>
                  <a:schemeClr val="bg1">
                    <a:lumMod val="65000"/>
                  </a:schemeClr>
                </a:solidFill>
                <a:cs typeface="Arial" pitchFamily="34" charset="0"/>
              </a:endParaRPr>
            </a:p>
            <a:p>
              <a:pPr>
                <a:lnSpc>
                  <a:spcPct val="95000"/>
                </a:lnSpc>
                <a:spcAft>
                  <a:spcPts val="200"/>
                </a:spcAft>
                <a:buClr>
                  <a:srgbClr val="F95602"/>
                </a:buClr>
                <a:buSzPct val="100000"/>
                <a:defRPr/>
              </a:pPr>
              <a:endParaRPr lang="en-US" sz="1000" kern="0" spc="-30" dirty="0">
                <a:solidFill>
                  <a:srgbClr val="5F5F5F"/>
                </a:solidFill>
                <a:latin typeface="Calibri"/>
                <a:cs typeface="Arial" pitchFamily="34" charset="0"/>
              </a:endParaRPr>
            </a:p>
            <a:p>
              <a:pPr marL="171450" indent="-171450">
                <a:lnSpc>
                  <a:spcPct val="95000"/>
                </a:lnSpc>
                <a:spcAft>
                  <a:spcPts val="200"/>
                </a:spcAft>
                <a:buClr>
                  <a:srgbClr val="F95602"/>
                </a:buClr>
                <a:buSzPct val="100000"/>
                <a:buFontTx/>
                <a:buBlip>
                  <a:blip r:embed="rId42"/>
                </a:buBlip>
                <a:defRPr/>
              </a:pPr>
              <a:endParaRPr lang="en-US" sz="1000" kern="0" spc="-30" dirty="0">
                <a:solidFill>
                  <a:srgbClr val="5F5F5F"/>
                </a:solidFill>
                <a:latin typeface="Calibri"/>
                <a:cs typeface="Arial" pitchFamily="34" charset="0"/>
              </a:endParaRPr>
            </a:p>
            <a:p>
              <a:pPr marL="171450" indent="-171450">
                <a:lnSpc>
                  <a:spcPct val="95000"/>
                </a:lnSpc>
                <a:spcAft>
                  <a:spcPts val="200"/>
                </a:spcAft>
                <a:buClr>
                  <a:srgbClr val="F95602"/>
                </a:buClr>
                <a:buSzPct val="100000"/>
                <a:buFontTx/>
                <a:buBlip>
                  <a:blip r:embed="rId42"/>
                </a:buBlip>
                <a:defRPr/>
              </a:pPr>
              <a:endParaRPr lang="en-US" sz="1000" kern="0" spc="-30" dirty="0">
                <a:solidFill>
                  <a:srgbClr val="5F5F5F"/>
                </a:solidFill>
                <a:latin typeface="Calibri"/>
                <a:cs typeface="Arial" pitchFamily="34" charset="0"/>
              </a:endParaRPr>
            </a:p>
          </p:txBody>
        </p:sp>
      </p:grpSp>
      <p:cxnSp>
        <p:nvCxnSpPr>
          <p:cNvPr id="79" name="Straight Connector 78">
            <a:extLst>
              <a:ext uri="{FF2B5EF4-FFF2-40B4-BE49-F238E27FC236}">
                <a16:creationId xmlns:a16="http://schemas.microsoft.com/office/drawing/2014/main" id="{1D4CA285-96E2-6F4B-9E37-725AD6AF63A5}"/>
              </a:ext>
            </a:extLst>
          </p:cNvPr>
          <p:cNvCxnSpPr>
            <a:cxnSpLocks/>
          </p:cNvCxnSpPr>
          <p:nvPr/>
        </p:nvCxnSpPr>
        <p:spPr>
          <a:xfrm>
            <a:off x="1821086" y="5054547"/>
            <a:ext cx="988866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8B507DBF-200E-C047-A613-BD39802015EF}"/>
              </a:ext>
            </a:extLst>
          </p:cNvPr>
          <p:cNvSpPr/>
          <p:nvPr/>
        </p:nvSpPr>
        <p:spPr bwMode="auto">
          <a:xfrm>
            <a:off x="2438400" y="5183885"/>
            <a:ext cx="2438400" cy="1445515"/>
          </a:xfrm>
          <a:prstGeom prst="rect">
            <a:avLst/>
          </a:prstGeom>
          <a:solidFill>
            <a:schemeClr val="bg1"/>
          </a:solidFill>
          <a:ln w="9525" cap="flat" cmpd="sng" algn="ctr">
            <a:noFill/>
            <a:prstDash val="solid"/>
          </a:ln>
          <a:effectLst/>
        </p:spPr>
        <p:txBody>
          <a:bodyPr lIns="0" tIns="140400" rIns="0"/>
          <a:lstStyle/>
          <a:p>
            <a:pPr marL="173038" indent="-173038">
              <a:spcAft>
                <a:spcPts val="600"/>
              </a:spcAft>
              <a:buFont typeface="Arial" panose="020B0604020202020204" pitchFamily="34" charset="0"/>
              <a:buChar char="•"/>
            </a:pPr>
            <a:r>
              <a:rPr lang="en-US" sz="1100" b="1" dirty="0">
                <a:solidFill>
                  <a:schemeClr val="accent5"/>
                </a:solidFill>
                <a:latin typeface="+mj-lt"/>
              </a:rPr>
              <a:t>Be an Agile Ambassador</a:t>
            </a:r>
          </a:p>
          <a:p>
            <a:pPr marL="173038" indent="-173038">
              <a:spcAft>
                <a:spcPts val="600"/>
              </a:spcAft>
              <a:buFont typeface="Arial" panose="020B0604020202020204" pitchFamily="34" charset="0"/>
              <a:buChar char="•"/>
            </a:pPr>
            <a:r>
              <a:rPr lang="en-US" sz="1100" b="1" dirty="0">
                <a:solidFill>
                  <a:schemeClr val="accent5"/>
                </a:solidFill>
              </a:rPr>
              <a:t>Familiarize yourself with Agile tools</a:t>
            </a:r>
            <a:endParaRPr lang="en-US" sz="1100" dirty="0"/>
          </a:p>
          <a:p>
            <a:pPr marL="173038" indent="-173038">
              <a:buFont typeface="Arial" panose="020B0604020202020204" pitchFamily="34" charset="0"/>
              <a:buChar char="•"/>
            </a:pPr>
            <a:endParaRPr lang="en-US" sz="1100" dirty="0">
              <a:latin typeface="+mj-lt"/>
            </a:endParaRPr>
          </a:p>
          <a:p>
            <a:pPr marL="173038" indent="-173038">
              <a:buFont typeface="Arial" panose="020B0604020202020204" pitchFamily="34" charset="0"/>
              <a:buChar char="•"/>
            </a:pPr>
            <a:endParaRPr lang="en-US" sz="1100" dirty="0">
              <a:latin typeface="+mj-lt"/>
            </a:endParaRPr>
          </a:p>
          <a:p>
            <a:pPr>
              <a:lnSpc>
                <a:spcPct val="95000"/>
              </a:lnSpc>
              <a:spcAft>
                <a:spcPts val="200"/>
              </a:spcAft>
              <a:buClr>
                <a:srgbClr val="F95602"/>
              </a:buClr>
              <a:buSzPct val="100000"/>
              <a:defRPr/>
            </a:pPr>
            <a:endParaRPr lang="en-US" sz="1100" kern="0" spc="-30" dirty="0">
              <a:solidFill>
                <a:srgbClr val="5F5F5F"/>
              </a:solidFill>
              <a:latin typeface="+mj-lt"/>
              <a:cs typeface="Arial" pitchFamily="34" charset="0"/>
            </a:endParaRPr>
          </a:p>
          <a:p>
            <a:pPr>
              <a:lnSpc>
                <a:spcPct val="95000"/>
              </a:lnSpc>
              <a:spcAft>
                <a:spcPts val="200"/>
              </a:spcAft>
              <a:buClr>
                <a:srgbClr val="F95602"/>
              </a:buClr>
              <a:buSzPct val="100000"/>
              <a:defRPr/>
            </a:pPr>
            <a:endParaRPr lang="en-US" sz="1100" kern="0" spc="-30" dirty="0">
              <a:solidFill>
                <a:srgbClr val="5F5F5F"/>
              </a:solidFill>
              <a:latin typeface="+mj-lt"/>
              <a:cs typeface="Arial" pitchFamily="34" charset="0"/>
            </a:endParaRPr>
          </a:p>
          <a:p>
            <a:pPr>
              <a:lnSpc>
                <a:spcPct val="95000"/>
              </a:lnSpc>
              <a:spcAft>
                <a:spcPts val="200"/>
              </a:spcAft>
              <a:buClr>
                <a:srgbClr val="F95602"/>
              </a:buClr>
              <a:buSzPct val="100000"/>
              <a:defRPr/>
            </a:pPr>
            <a:endParaRPr lang="en-US" sz="1100" kern="0" spc="-30" dirty="0">
              <a:solidFill>
                <a:srgbClr val="5F5F5F"/>
              </a:solidFill>
              <a:latin typeface="+mj-lt"/>
              <a:cs typeface="Arial" pitchFamily="34" charset="0"/>
            </a:endParaRPr>
          </a:p>
          <a:p>
            <a:pPr marL="171450" indent="-171450">
              <a:lnSpc>
                <a:spcPct val="95000"/>
              </a:lnSpc>
              <a:spcAft>
                <a:spcPts val="200"/>
              </a:spcAft>
              <a:buClr>
                <a:srgbClr val="F95602"/>
              </a:buClr>
              <a:buSzPct val="100000"/>
              <a:buFontTx/>
              <a:buBlip>
                <a:blip r:embed="rId42"/>
              </a:buBlip>
              <a:defRPr/>
            </a:pPr>
            <a:endParaRPr lang="en-US" sz="1100" kern="0" spc="-30" dirty="0">
              <a:solidFill>
                <a:srgbClr val="5F5F5F"/>
              </a:solidFill>
              <a:latin typeface="+mj-lt"/>
              <a:cs typeface="Arial" pitchFamily="34" charset="0"/>
            </a:endParaRPr>
          </a:p>
        </p:txBody>
      </p:sp>
      <p:sp>
        <p:nvSpPr>
          <p:cNvPr id="89" name="Rectangle 88">
            <a:extLst>
              <a:ext uri="{FF2B5EF4-FFF2-40B4-BE49-F238E27FC236}">
                <a16:creationId xmlns:a16="http://schemas.microsoft.com/office/drawing/2014/main" id="{70635D9F-C182-6048-84FA-E711DA227BAA}"/>
              </a:ext>
            </a:extLst>
          </p:cNvPr>
          <p:cNvSpPr/>
          <p:nvPr/>
        </p:nvSpPr>
        <p:spPr bwMode="auto">
          <a:xfrm>
            <a:off x="2362200" y="3429000"/>
            <a:ext cx="2514600" cy="1371600"/>
          </a:xfrm>
          <a:prstGeom prst="rect">
            <a:avLst/>
          </a:prstGeom>
          <a:solidFill>
            <a:schemeClr val="bg1"/>
          </a:solidFill>
          <a:ln w="9525" cap="flat" cmpd="sng" algn="ctr">
            <a:noFill/>
            <a:prstDash val="solid"/>
          </a:ln>
          <a:effectLst/>
        </p:spPr>
        <p:txBody>
          <a:bodyPr lIns="0" tIns="140400" rIns="0"/>
          <a:lstStyle/>
          <a:p>
            <a:pPr marL="173038" indent="-173038">
              <a:spcAft>
                <a:spcPts val="600"/>
              </a:spcAft>
              <a:buFont typeface="Arial" panose="020B0604020202020204" pitchFamily="34" charset="0"/>
              <a:buChar char="•"/>
            </a:pPr>
            <a:r>
              <a:rPr lang="en-US" sz="1100" b="1" dirty="0">
                <a:solidFill>
                  <a:schemeClr val="accent5"/>
                </a:solidFill>
                <a:latin typeface="+mj-lt"/>
              </a:rPr>
              <a:t>Buddy Up with someone &amp; practice Agile values and principles</a:t>
            </a:r>
          </a:p>
          <a:p>
            <a:pPr marL="173038" indent="-173038">
              <a:spcAft>
                <a:spcPts val="600"/>
              </a:spcAft>
              <a:buFont typeface="Arial" panose="020B0604020202020204" pitchFamily="34" charset="0"/>
              <a:buChar char="•"/>
            </a:pPr>
            <a:r>
              <a:rPr lang="en-US" sz="1100" b="1" dirty="0">
                <a:solidFill>
                  <a:schemeClr val="accent5"/>
                </a:solidFill>
              </a:rPr>
              <a:t>Follow #</a:t>
            </a:r>
            <a:r>
              <a:rPr lang="en-US" sz="1100" b="1" dirty="0" err="1">
                <a:solidFill>
                  <a:schemeClr val="accent5"/>
                </a:solidFill>
              </a:rPr>
              <a:t>ITSAgile</a:t>
            </a:r>
            <a:r>
              <a:rPr lang="en-US" sz="1100" b="1" dirty="0">
                <a:solidFill>
                  <a:schemeClr val="accent5"/>
                </a:solidFill>
              </a:rPr>
              <a:t> Community</a:t>
            </a:r>
          </a:p>
          <a:p>
            <a:pPr marL="173038" indent="-173038">
              <a:spcAft>
                <a:spcPts val="600"/>
              </a:spcAft>
              <a:buFont typeface="Arial" panose="020B0604020202020204" pitchFamily="34" charset="0"/>
              <a:buChar char="•"/>
            </a:pPr>
            <a:r>
              <a:rPr lang="en-US" sz="1100" b="1" dirty="0">
                <a:solidFill>
                  <a:schemeClr val="accent5"/>
                </a:solidFill>
              </a:rPr>
              <a:t>Sit in on Agile Ceremonies </a:t>
            </a:r>
          </a:p>
          <a:p>
            <a:pPr marL="173038" indent="-173038">
              <a:spcAft>
                <a:spcPts val="600"/>
              </a:spcAft>
              <a:buFont typeface="Arial" panose="020B0604020202020204" pitchFamily="34" charset="0"/>
              <a:buChar char="•"/>
            </a:pPr>
            <a:endParaRPr lang="en-US" sz="1100" b="1" dirty="0">
              <a:solidFill>
                <a:schemeClr val="accent5"/>
              </a:solidFill>
              <a:latin typeface="+mj-lt"/>
            </a:endParaRPr>
          </a:p>
          <a:p>
            <a:pPr marL="173038" indent="-173038">
              <a:buFont typeface="Arial" panose="020B0604020202020204" pitchFamily="34" charset="0"/>
              <a:buChar char="•"/>
            </a:pPr>
            <a:endParaRPr lang="en-US" sz="1100" dirty="0">
              <a:latin typeface="+mj-lt"/>
            </a:endParaRPr>
          </a:p>
          <a:p>
            <a:pPr>
              <a:lnSpc>
                <a:spcPct val="95000"/>
              </a:lnSpc>
              <a:spcAft>
                <a:spcPts val="200"/>
              </a:spcAft>
              <a:buClr>
                <a:srgbClr val="F95602"/>
              </a:buClr>
              <a:buSzPct val="100000"/>
              <a:defRPr/>
            </a:pPr>
            <a:endParaRPr lang="en-US" sz="1100" kern="0" spc="-30" dirty="0">
              <a:solidFill>
                <a:srgbClr val="5F5F5F"/>
              </a:solidFill>
              <a:latin typeface="+mj-lt"/>
              <a:cs typeface="Arial" pitchFamily="34" charset="0"/>
            </a:endParaRPr>
          </a:p>
          <a:p>
            <a:pPr>
              <a:lnSpc>
                <a:spcPct val="95000"/>
              </a:lnSpc>
              <a:spcAft>
                <a:spcPts val="200"/>
              </a:spcAft>
              <a:buClr>
                <a:srgbClr val="F95602"/>
              </a:buClr>
              <a:buSzPct val="100000"/>
              <a:defRPr/>
            </a:pPr>
            <a:endParaRPr lang="en-US" sz="1100" kern="0" spc="-30" dirty="0">
              <a:solidFill>
                <a:srgbClr val="5F5F5F"/>
              </a:solidFill>
              <a:latin typeface="+mj-lt"/>
              <a:cs typeface="Arial" pitchFamily="34" charset="0"/>
            </a:endParaRPr>
          </a:p>
          <a:p>
            <a:pPr>
              <a:lnSpc>
                <a:spcPct val="95000"/>
              </a:lnSpc>
              <a:spcAft>
                <a:spcPts val="200"/>
              </a:spcAft>
              <a:buClr>
                <a:srgbClr val="F95602"/>
              </a:buClr>
              <a:buSzPct val="100000"/>
              <a:defRPr/>
            </a:pPr>
            <a:endParaRPr lang="en-US" sz="1100" kern="0" spc="-30" dirty="0">
              <a:solidFill>
                <a:srgbClr val="5F5F5F"/>
              </a:solidFill>
              <a:latin typeface="+mj-lt"/>
              <a:cs typeface="Arial" pitchFamily="34" charset="0"/>
            </a:endParaRPr>
          </a:p>
          <a:p>
            <a:pPr marL="171450" indent="-171450">
              <a:lnSpc>
                <a:spcPct val="95000"/>
              </a:lnSpc>
              <a:spcAft>
                <a:spcPts val="200"/>
              </a:spcAft>
              <a:buClr>
                <a:srgbClr val="F95602"/>
              </a:buClr>
              <a:buSzPct val="100000"/>
              <a:buFontTx/>
              <a:buBlip>
                <a:blip r:embed="rId42"/>
              </a:buBlip>
              <a:defRPr/>
            </a:pPr>
            <a:endParaRPr lang="en-US" sz="1100" kern="0" spc="-30" dirty="0">
              <a:solidFill>
                <a:srgbClr val="5F5F5F"/>
              </a:solidFill>
              <a:latin typeface="+mj-lt"/>
              <a:cs typeface="Arial" pitchFamily="34" charset="0"/>
            </a:endParaRPr>
          </a:p>
        </p:txBody>
      </p:sp>
      <p:sp>
        <p:nvSpPr>
          <p:cNvPr id="2" name="Down Arrow 1">
            <a:extLst>
              <a:ext uri="{FF2B5EF4-FFF2-40B4-BE49-F238E27FC236}">
                <a16:creationId xmlns:a16="http://schemas.microsoft.com/office/drawing/2014/main" id="{03F46530-F514-BF4E-889C-87060ADB2F6A}"/>
              </a:ext>
            </a:extLst>
          </p:cNvPr>
          <p:cNvSpPr/>
          <p:nvPr/>
        </p:nvSpPr>
        <p:spPr>
          <a:xfrm>
            <a:off x="3249168" y="2743200"/>
            <a:ext cx="484632" cy="342926"/>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latin typeface="Arial" pitchFamily="34" charset="0"/>
              <a:cs typeface="Arial" pitchFamily="34" charset="0"/>
            </a:endParaRPr>
          </a:p>
        </p:txBody>
      </p:sp>
      <p:sp>
        <p:nvSpPr>
          <p:cNvPr id="87" name="Down Arrow 86">
            <a:extLst>
              <a:ext uri="{FF2B5EF4-FFF2-40B4-BE49-F238E27FC236}">
                <a16:creationId xmlns:a16="http://schemas.microsoft.com/office/drawing/2014/main" id="{C51F3498-DE87-2244-8456-544ECCB52CB8}"/>
              </a:ext>
            </a:extLst>
          </p:cNvPr>
          <p:cNvSpPr/>
          <p:nvPr/>
        </p:nvSpPr>
        <p:spPr>
          <a:xfrm>
            <a:off x="5763768" y="2781326"/>
            <a:ext cx="484632" cy="342926"/>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latin typeface="Arial" pitchFamily="34" charset="0"/>
              <a:cs typeface="Arial" pitchFamily="34" charset="0"/>
            </a:endParaRPr>
          </a:p>
        </p:txBody>
      </p:sp>
      <p:sp>
        <p:nvSpPr>
          <p:cNvPr id="88" name="Down Arrow 87">
            <a:extLst>
              <a:ext uri="{FF2B5EF4-FFF2-40B4-BE49-F238E27FC236}">
                <a16:creationId xmlns:a16="http://schemas.microsoft.com/office/drawing/2014/main" id="{6309FD25-32F4-9F47-86E0-74A25113FAEE}"/>
              </a:ext>
            </a:extLst>
          </p:cNvPr>
          <p:cNvSpPr/>
          <p:nvPr/>
        </p:nvSpPr>
        <p:spPr>
          <a:xfrm>
            <a:off x="8049768" y="2781274"/>
            <a:ext cx="484632" cy="342926"/>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latin typeface="Arial" pitchFamily="34" charset="0"/>
              <a:cs typeface="Arial" pitchFamily="34" charset="0"/>
            </a:endParaRPr>
          </a:p>
        </p:txBody>
      </p:sp>
      <p:sp>
        <p:nvSpPr>
          <p:cNvPr id="90" name="Down Arrow 89">
            <a:extLst>
              <a:ext uri="{FF2B5EF4-FFF2-40B4-BE49-F238E27FC236}">
                <a16:creationId xmlns:a16="http://schemas.microsoft.com/office/drawing/2014/main" id="{6783DC01-4CCF-B84F-AAB8-EDBF9FC3C949}"/>
              </a:ext>
            </a:extLst>
          </p:cNvPr>
          <p:cNvSpPr/>
          <p:nvPr/>
        </p:nvSpPr>
        <p:spPr>
          <a:xfrm>
            <a:off x="10363200" y="2743200"/>
            <a:ext cx="484632" cy="342926"/>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latin typeface="Arial" pitchFamily="34" charset="0"/>
              <a:cs typeface="Arial" pitchFamily="34" charset="0"/>
            </a:endParaRPr>
          </a:p>
        </p:txBody>
      </p:sp>
      <p:sp>
        <p:nvSpPr>
          <p:cNvPr id="91" name="Rectangle 90">
            <a:extLst>
              <a:ext uri="{FF2B5EF4-FFF2-40B4-BE49-F238E27FC236}">
                <a16:creationId xmlns:a16="http://schemas.microsoft.com/office/drawing/2014/main" id="{069F5A7C-C1E1-4259-BE27-380C14DCF725}"/>
              </a:ext>
            </a:extLst>
          </p:cNvPr>
          <p:cNvSpPr/>
          <p:nvPr/>
        </p:nvSpPr>
        <p:spPr bwMode="auto">
          <a:xfrm>
            <a:off x="5089446" y="3402493"/>
            <a:ext cx="2438400" cy="428978"/>
          </a:xfrm>
          <a:prstGeom prst="rect">
            <a:avLst/>
          </a:prstGeom>
          <a:solidFill>
            <a:schemeClr val="bg1"/>
          </a:solidFill>
          <a:ln w="9525" cap="flat" cmpd="sng" algn="ctr">
            <a:noFill/>
            <a:prstDash val="solid"/>
          </a:ln>
          <a:effectLst/>
        </p:spPr>
        <p:txBody>
          <a:bodyPr lIns="0" tIns="140400" rIns="0"/>
          <a:lstStyle/>
          <a:p>
            <a:pPr marL="173038" indent="-173038">
              <a:spcAft>
                <a:spcPts val="600"/>
              </a:spcAft>
              <a:buFont typeface="Arial" panose="020B0604020202020204" pitchFamily="34" charset="0"/>
              <a:buChar char="•"/>
            </a:pPr>
            <a:r>
              <a:rPr lang="en-US" sz="1100" b="1" dirty="0">
                <a:solidFill>
                  <a:schemeClr val="accent5"/>
                </a:solidFill>
                <a:latin typeface="+mj-lt"/>
              </a:rPr>
              <a:t>Shadow an Agile practitioner</a:t>
            </a:r>
          </a:p>
          <a:p>
            <a:pPr marL="173038" indent="-173038">
              <a:spcAft>
                <a:spcPts val="600"/>
              </a:spcAft>
              <a:buFont typeface="Arial" panose="020B0604020202020204" pitchFamily="34" charset="0"/>
              <a:buChar char="•"/>
            </a:pPr>
            <a:r>
              <a:rPr lang="en-US" sz="1100" b="1" kern="0" spc="-30" dirty="0">
                <a:solidFill>
                  <a:schemeClr val="accent5"/>
                </a:solidFill>
                <a:cs typeface="Arial" pitchFamily="34" charset="0"/>
              </a:rPr>
              <a:t>Active participant in Agile Community </a:t>
            </a:r>
          </a:p>
          <a:p>
            <a:pPr marL="173038" indent="-173038">
              <a:spcAft>
                <a:spcPts val="600"/>
              </a:spcAft>
              <a:buFont typeface="Arial" panose="020B0604020202020204" pitchFamily="34" charset="0"/>
              <a:buChar char="•"/>
            </a:pPr>
            <a:r>
              <a:rPr lang="en-US" sz="1100" b="1" kern="0" spc="-30" dirty="0">
                <a:solidFill>
                  <a:schemeClr val="accent5"/>
                </a:solidFill>
                <a:latin typeface="+mj-lt"/>
                <a:cs typeface="Arial" pitchFamily="34" charset="0"/>
              </a:rPr>
              <a:t>Participate in Agile Ceremonies</a:t>
            </a:r>
            <a:endParaRPr lang="en-US" sz="1100" dirty="0">
              <a:solidFill>
                <a:schemeClr val="bg1">
                  <a:lumMod val="65000"/>
                </a:schemeClr>
              </a:solidFill>
            </a:endParaRPr>
          </a:p>
        </p:txBody>
      </p:sp>
      <p:sp>
        <p:nvSpPr>
          <p:cNvPr id="92" name="Rectangle 91">
            <a:extLst>
              <a:ext uri="{FF2B5EF4-FFF2-40B4-BE49-F238E27FC236}">
                <a16:creationId xmlns:a16="http://schemas.microsoft.com/office/drawing/2014/main" id="{D5CFD22D-16DB-4341-BA4D-459A67955F09}"/>
              </a:ext>
            </a:extLst>
          </p:cNvPr>
          <p:cNvSpPr/>
          <p:nvPr/>
        </p:nvSpPr>
        <p:spPr bwMode="auto">
          <a:xfrm>
            <a:off x="5154694" y="5115544"/>
            <a:ext cx="1883762" cy="428978"/>
          </a:xfrm>
          <a:prstGeom prst="rect">
            <a:avLst/>
          </a:prstGeom>
          <a:solidFill>
            <a:schemeClr val="bg1"/>
          </a:solidFill>
          <a:ln w="9525" cap="flat" cmpd="sng" algn="ctr">
            <a:noFill/>
            <a:prstDash val="solid"/>
          </a:ln>
          <a:effectLst/>
        </p:spPr>
        <p:txBody>
          <a:bodyPr lIns="0" tIns="140400" rIns="0"/>
          <a:lstStyle/>
          <a:p>
            <a:pPr marL="173038" indent="-173038">
              <a:spcAft>
                <a:spcPts val="600"/>
              </a:spcAft>
              <a:buFont typeface="Arial" panose="020B0604020202020204" pitchFamily="34" charset="0"/>
              <a:buChar char="•"/>
            </a:pPr>
            <a:r>
              <a:rPr lang="en-US" sz="1100" b="1" kern="0" spc="-30" dirty="0">
                <a:solidFill>
                  <a:schemeClr val="accent5"/>
                </a:solidFill>
                <a:cs typeface="Arial" pitchFamily="34" charset="0"/>
              </a:rPr>
              <a:t>Active involvement in Agile Projects and play core Roles</a:t>
            </a:r>
          </a:p>
          <a:p>
            <a:pPr marL="173038" indent="-173038">
              <a:spcAft>
                <a:spcPts val="600"/>
              </a:spcAft>
              <a:buFont typeface="Arial" panose="020B0604020202020204" pitchFamily="34" charset="0"/>
              <a:buChar char="•"/>
            </a:pPr>
            <a:r>
              <a:rPr lang="en-US" sz="1100" b="1" kern="0" spc="-30" dirty="0">
                <a:solidFill>
                  <a:schemeClr val="accent5"/>
                </a:solidFill>
                <a:cs typeface="Arial" pitchFamily="34" charset="0"/>
              </a:rPr>
              <a:t>Practice Servant Leadership</a:t>
            </a:r>
          </a:p>
          <a:p>
            <a:pPr marL="173038" indent="-173038">
              <a:spcAft>
                <a:spcPts val="600"/>
              </a:spcAft>
              <a:buFont typeface="Arial" panose="020B0604020202020204" pitchFamily="34" charset="0"/>
              <a:buChar char="•"/>
            </a:pPr>
            <a:r>
              <a:rPr lang="en-US" sz="1100" b="1" kern="0" spc="-30" dirty="0">
                <a:solidFill>
                  <a:schemeClr val="accent5"/>
                </a:solidFill>
                <a:cs typeface="Arial" pitchFamily="34" charset="0"/>
              </a:rPr>
              <a:t>Use Agile tools</a:t>
            </a:r>
            <a:endParaRPr lang="en-US" sz="1100" kern="0" spc="-30" dirty="0">
              <a:solidFill>
                <a:srgbClr val="5F5F5F"/>
              </a:solidFill>
              <a:latin typeface="+mj-lt"/>
              <a:cs typeface="Arial" pitchFamily="34" charset="0"/>
            </a:endParaRPr>
          </a:p>
        </p:txBody>
      </p:sp>
      <p:sp>
        <p:nvSpPr>
          <p:cNvPr id="93" name="Rectangle 92">
            <a:extLst>
              <a:ext uri="{FF2B5EF4-FFF2-40B4-BE49-F238E27FC236}">
                <a16:creationId xmlns:a16="http://schemas.microsoft.com/office/drawing/2014/main" id="{42288DA4-A554-4E46-B56E-06D9B435A6DB}"/>
              </a:ext>
            </a:extLst>
          </p:cNvPr>
          <p:cNvSpPr/>
          <p:nvPr/>
        </p:nvSpPr>
        <p:spPr bwMode="auto">
          <a:xfrm>
            <a:off x="10134600" y="5092991"/>
            <a:ext cx="1632935" cy="428978"/>
          </a:xfrm>
          <a:prstGeom prst="rect">
            <a:avLst/>
          </a:prstGeom>
          <a:solidFill>
            <a:schemeClr val="bg1"/>
          </a:solidFill>
          <a:ln w="9525" cap="flat" cmpd="sng" algn="ctr">
            <a:noFill/>
            <a:prstDash val="solid"/>
          </a:ln>
          <a:effectLst/>
        </p:spPr>
        <p:txBody>
          <a:bodyPr lIns="0" tIns="140400" rIns="0"/>
          <a:lstStyle/>
          <a:p>
            <a:pPr marL="173038" indent="-173038">
              <a:spcAft>
                <a:spcPts val="600"/>
              </a:spcAft>
              <a:buFont typeface="Arial" panose="020B0604020202020204" pitchFamily="34" charset="0"/>
              <a:buChar char="•"/>
            </a:pPr>
            <a:r>
              <a:rPr lang="en-US" sz="1100" b="1" kern="0" spc="-30" dirty="0">
                <a:solidFill>
                  <a:schemeClr val="accent5"/>
                </a:solidFill>
                <a:cs typeface="Arial" pitchFamily="34" charset="0"/>
              </a:rPr>
              <a:t>Agile Roadmap for Enterprise</a:t>
            </a:r>
            <a:endParaRPr lang="en-US" sz="1100" kern="0" spc="-30" dirty="0">
              <a:solidFill>
                <a:srgbClr val="5F5F5F"/>
              </a:solidFill>
              <a:cs typeface="Arial" pitchFamily="34" charset="0"/>
            </a:endParaRPr>
          </a:p>
          <a:p>
            <a:pPr marL="173038" indent="-173038">
              <a:spcAft>
                <a:spcPts val="600"/>
              </a:spcAft>
              <a:buFont typeface="Arial" panose="020B0604020202020204" pitchFamily="34" charset="0"/>
              <a:buChar char="•"/>
            </a:pPr>
            <a:r>
              <a:rPr lang="en-US" sz="1100" b="1" kern="0" spc="-30" dirty="0">
                <a:solidFill>
                  <a:schemeClr val="accent5"/>
                </a:solidFill>
                <a:latin typeface="+mj-lt"/>
                <a:cs typeface="Arial" pitchFamily="34" charset="0"/>
              </a:rPr>
              <a:t>Oversee Agile Projects across enterprise</a:t>
            </a:r>
          </a:p>
          <a:p>
            <a:pPr marL="173038" indent="-173038">
              <a:spcAft>
                <a:spcPts val="600"/>
              </a:spcAft>
              <a:buFont typeface="Arial" panose="020B0604020202020204" pitchFamily="34" charset="0"/>
              <a:buChar char="•"/>
            </a:pPr>
            <a:r>
              <a:rPr lang="en-US" sz="1100" b="1" kern="0" spc="-30" dirty="0">
                <a:solidFill>
                  <a:schemeClr val="accent5"/>
                </a:solidFill>
                <a:latin typeface="+mj-lt"/>
                <a:cs typeface="Arial" pitchFamily="34" charset="0"/>
              </a:rPr>
              <a:t>Agile Tool Owner</a:t>
            </a:r>
          </a:p>
        </p:txBody>
      </p:sp>
      <p:sp>
        <p:nvSpPr>
          <p:cNvPr id="94" name="Rectangle 93">
            <a:extLst>
              <a:ext uri="{FF2B5EF4-FFF2-40B4-BE49-F238E27FC236}">
                <a16:creationId xmlns:a16="http://schemas.microsoft.com/office/drawing/2014/main" id="{BF1C39DD-0866-4B04-89F5-7B9DEDABEE76}"/>
              </a:ext>
            </a:extLst>
          </p:cNvPr>
          <p:cNvSpPr/>
          <p:nvPr/>
        </p:nvSpPr>
        <p:spPr bwMode="auto">
          <a:xfrm>
            <a:off x="7644647" y="5129748"/>
            <a:ext cx="1883762" cy="428978"/>
          </a:xfrm>
          <a:prstGeom prst="rect">
            <a:avLst/>
          </a:prstGeom>
          <a:solidFill>
            <a:schemeClr val="bg1"/>
          </a:solidFill>
          <a:ln w="9525" cap="flat" cmpd="sng" algn="ctr">
            <a:noFill/>
            <a:prstDash val="solid"/>
          </a:ln>
          <a:effectLst/>
        </p:spPr>
        <p:txBody>
          <a:bodyPr lIns="0" tIns="140400" rIns="0"/>
          <a:lstStyle/>
          <a:p>
            <a:pPr marL="173038" indent="-173038">
              <a:spcAft>
                <a:spcPts val="600"/>
              </a:spcAft>
              <a:buFont typeface="Arial" panose="020B0604020202020204" pitchFamily="34" charset="0"/>
              <a:buChar char="•"/>
            </a:pPr>
            <a:r>
              <a:rPr lang="en-US" sz="1100" b="1" kern="0" spc="-30" dirty="0">
                <a:solidFill>
                  <a:schemeClr val="accent5"/>
                </a:solidFill>
                <a:latin typeface="+mj-lt"/>
                <a:cs typeface="Arial" pitchFamily="34" charset="0"/>
              </a:rPr>
              <a:t>Lead Agile Projects as dedicated resource</a:t>
            </a:r>
          </a:p>
          <a:p>
            <a:pPr marL="173038" indent="-173038">
              <a:spcAft>
                <a:spcPts val="600"/>
              </a:spcAft>
              <a:buFont typeface="Arial" panose="020B0604020202020204" pitchFamily="34" charset="0"/>
              <a:buChar char="•"/>
            </a:pPr>
            <a:r>
              <a:rPr lang="en-US" sz="1100" b="1" kern="0" spc="-30" dirty="0">
                <a:solidFill>
                  <a:schemeClr val="accent5"/>
                </a:solidFill>
                <a:latin typeface="+mj-lt"/>
                <a:cs typeface="Arial" pitchFamily="34" charset="0"/>
              </a:rPr>
              <a:t>SME of Agile Concepts, Practices and Tools</a:t>
            </a:r>
          </a:p>
          <a:p>
            <a:pPr>
              <a:spcAft>
                <a:spcPts val="600"/>
              </a:spcAft>
            </a:pPr>
            <a:endParaRPr lang="en-US" sz="1100" b="1" kern="0" spc="-30" dirty="0">
              <a:solidFill>
                <a:schemeClr val="accent5"/>
              </a:solidFill>
              <a:latin typeface="+mj-lt"/>
              <a:cs typeface="Arial" pitchFamily="34" charset="0"/>
            </a:endParaRPr>
          </a:p>
        </p:txBody>
      </p:sp>
      <p:sp>
        <p:nvSpPr>
          <p:cNvPr id="95" name="Rectangle 94">
            <a:extLst>
              <a:ext uri="{FF2B5EF4-FFF2-40B4-BE49-F238E27FC236}">
                <a16:creationId xmlns:a16="http://schemas.microsoft.com/office/drawing/2014/main" id="{D610630A-A9F4-43AC-B93E-82032A9D1A6A}"/>
              </a:ext>
            </a:extLst>
          </p:cNvPr>
          <p:cNvSpPr/>
          <p:nvPr/>
        </p:nvSpPr>
        <p:spPr bwMode="auto">
          <a:xfrm>
            <a:off x="7620000" y="3418648"/>
            <a:ext cx="2233199" cy="428978"/>
          </a:xfrm>
          <a:prstGeom prst="rect">
            <a:avLst/>
          </a:prstGeom>
          <a:solidFill>
            <a:schemeClr val="bg1"/>
          </a:solidFill>
          <a:ln w="9525" cap="flat" cmpd="sng" algn="ctr">
            <a:noFill/>
            <a:prstDash val="solid"/>
          </a:ln>
          <a:effectLst/>
        </p:spPr>
        <p:txBody>
          <a:bodyPr lIns="0" tIns="140400" rIns="0"/>
          <a:lstStyle/>
          <a:p>
            <a:pPr marL="173038" indent="-173038">
              <a:spcAft>
                <a:spcPts val="600"/>
              </a:spcAft>
              <a:buFont typeface="Arial" panose="020B0604020202020204" pitchFamily="34" charset="0"/>
              <a:buChar char="•"/>
            </a:pPr>
            <a:r>
              <a:rPr lang="en-US" sz="1100" b="1" kern="0" spc="-30" dirty="0">
                <a:solidFill>
                  <a:schemeClr val="accent5"/>
                </a:solidFill>
                <a:latin typeface="+mj-lt"/>
                <a:cs typeface="Arial" pitchFamily="34" charset="0"/>
              </a:rPr>
              <a:t>Program Level Coaching</a:t>
            </a:r>
          </a:p>
          <a:p>
            <a:pPr marL="173038" indent="-173038">
              <a:spcAft>
                <a:spcPts val="600"/>
              </a:spcAft>
              <a:buFont typeface="Arial" panose="020B0604020202020204" pitchFamily="34" charset="0"/>
              <a:buChar char="•"/>
            </a:pPr>
            <a:r>
              <a:rPr lang="en-US" sz="1100" b="1" kern="0" spc="-30" dirty="0">
                <a:solidFill>
                  <a:schemeClr val="accent5"/>
                </a:solidFill>
                <a:latin typeface="+mj-lt"/>
                <a:cs typeface="Arial" pitchFamily="34" charset="0"/>
              </a:rPr>
              <a:t>Answer questions and guide Agile Community</a:t>
            </a:r>
          </a:p>
          <a:p>
            <a:pPr marL="173038" indent="-173038">
              <a:spcAft>
                <a:spcPts val="600"/>
              </a:spcAft>
              <a:buFont typeface="Arial" panose="020B0604020202020204" pitchFamily="34" charset="0"/>
              <a:buChar char="•"/>
            </a:pPr>
            <a:r>
              <a:rPr lang="en-US" sz="1100" b="1" kern="0" spc="-30" dirty="0">
                <a:solidFill>
                  <a:schemeClr val="accent5"/>
                </a:solidFill>
                <a:cs typeface="Arial" pitchFamily="34" charset="0"/>
              </a:rPr>
              <a:t>Learn from Industry peers &amp; share best practices</a:t>
            </a:r>
          </a:p>
          <a:p>
            <a:pPr marL="173038" indent="-173038">
              <a:spcAft>
                <a:spcPts val="600"/>
              </a:spcAft>
              <a:buFont typeface="Arial" panose="020B0604020202020204" pitchFamily="34" charset="0"/>
              <a:buChar char="•"/>
            </a:pPr>
            <a:endParaRPr lang="en-US" sz="1100" b="1" kern="0" spc="-30" dirty="0">
              <a:solidFill>
                <a:schemeClr val="accent5"/>
              </a:solidFill>
              <a:latin typeface="+mj-lt"/>
              <a:cs typeface="Arial" pitchFamily="34" charset="0"/>
            </a:endParaRPr>
          </a:p>
          <a:p>
            <a:pPr marL="173038" indent="-173038">
              <a:spcAft>
                <a:spcPts val="600"/>
              </a:spcAft>
              <a:buFont typeface="Arial" panose="020B0604020202020204" pitchFamily="34" charset="0"/>
              <a:buChar char="•"/>
            </a:pPr>
            <a:endParaRPr lang="en-US" sz="1100" kern="0" spc="-30" dirty="0">
              <a:solidFill>
                <a:srgbClr val="5F5F5F"/>
              </a:solidFill>
              <a:latin typeface="+mj-lt"/>
              <a:cs typeface="Arial" pitchFamily="34" charset="0"/>
            </a:endParaRPr>
          </a:p>
        </p:txBody>
      </p:sp>
      <p:sp>
        <p:nvSpPr>
          <p:cNvPr id="96" name="Rectangle 95">
            <a:extLst>
              <a:ext uri="{FF2B5EF4-FFF2-40B4-BE49-F238E27FC236}">
                <a16:creationId xmlns:a16="http://schemas.microsoft.com/office/drawing/2014/main" id="{7DEB1D08-60C3-4FB2-B5F9-90F10AFEBB31}"/>
              </a:ext>
            </a:extLst>
          </p:cNvPr>
          <p:cNvSpPr/>
          <p:nvPr/>
        </p:nvSpPr>
        <p:spPr bwMode="auto">
          <a:xfrm>
            <a:off x="9982200" y="3433107"/>
            <a:ext cx="1684734" cy="428978"/>
          </a:xfrm>
          <a:prstGeom prst="rect">
            <a:avLst/>
          </a:prstGeom>
          <a:solidFill>
            <a:schemeClr val="bg1"/>
          </a:solidFill>
          <a:ln w="9525" cap="flat" cmpd="sng" algn="ctr">
            <a:noFill/>
            <a:prstDash val="solid"/>
          </a:ln>
          <a:effectLst/>
        </p:spPr>
        <p:txBody>
          <a:bodyPr lIns="0" tIns="140400" rIns="0"/>
          <a:lstStyle/>
          <a:p>
            <a:pPr marL="173038" indent="-173038">
              <a:spcAft>
                <a:spcPts val="600"/>
              </a:spcAft>
              <a:buFont typeface="Arial" panose="020B0604020202020204" pitchFamily="34" charset="0"/>
              <a:buChar char="•"/>
            </a:pPr>
            <a:r>
              <a:rPr lang="en-US" sz="1100" b="1" kern="0" spc="-30" dirty="0">
                <a:solidFill>
                  <a:schemeClr val="accent5"/>
                </a:solidFill>
                <a:latin typeface="+mj-lt"/>
                <a:cs typeface="Arial" pitchFamily="34" charset="0"/>
              </a:rPr>
              <a:t>Coach Agile Practitioners &amp; Enablers</a:t>
            </a:r>
          </a:p>
          <a:p>
            <a:pPr marL="173038" indent="-173038">
              <a:spcAft>
                <a:spcPts val="600"/>
              </a:spcAft>
              <a:buFont typeface="Arial" panose="020B0604020202020204" pitchFamily="34" charset="0"/>
              <a:buChar char="•"/>
            </a:pPr>
            <a:r>
              <a:rPr lang="en-US" sz="1100" b="1" kern="0" spc="-30" dirty="0">
                <a:solidFill>
                  <a:schemeClr val="accent5"/>
                </a:solidFill>
                <a:latin typeface="+mj-lt"/>
                <a:cs typeface="Arial" pitchFamily="34" charset="0"/>
              </a:rPr>
              <a:t>Influence Industry Agile best practices</a:t>
            </a:r>
          </a:p>
          <a:p>
            <a:pPr marL="173038" indent="-173038">
              <a:spcAft>
                <a:spcPts val="600"/>
              </a:spcAft>
              <a:buFont typeface="Arial" panose="020B0604020202020204" pitchFamily="34" charset="0"/>
              <a:buChar char="•"/>
            </a:pPr>
            <a:r>
              <a:rPr lang="en-US" sz="1100" b="1" kern="0" spc="-30" dirty="0">
                <a:solidFill>
                  <a:schemeClr val="accent5"/>
                </a:solidFill>
                <a:latin typeface="+mj-lt"/>
                <a:cs typeface="Arial" pitchFamily="34" charset="0"/>
              </a:rPr>
              <a:t>Lead Agile Community</a:t>
            </a:r>
            <a:endParaRPr lang="en-US" sz="1100" kern="0" spc="-30" dirty="0">
              <a:solidFill>
                <a:srgbClr val="5F5F5F"/>
              </a:solidFill>
              <a:latin typeface="+mj-lt"/>
              <a:cs typeface="Arial" pitchFamily="34" charset="0"/>
            </a:endParaRPr>
          </a:p>
        </p:txBody>
      </p:sp>
    </p:spTree>
    <p:extLst>
      <p:ext uri="{BB962C8B-B14F-4D97-AF65-F5344CB8AC3E}">
        <p14:creationId xmlns:p14="http://schemas.microsoft.com/office/powerpoint/2010/main" val="3023615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800"/>
                                        <p:tgtEl>
                                          <p:spTgt spid="26"/>
                                        </p:tgtEl>
                                      </p:cBhvr>
                                    </p:animEffect>
                                  </p:childTnLst>
                                </p:cTn>
                              </p:par>
                            </p:childTnLst>
                          </p:cTn>
                        </p:par>
                        <p:par>
                          <p:cTn id="8" fill="hold">
                            <p:stCondLst>
                              <p:cond delay="8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800"/>
                                        <p:tgtEl>
                                          <p:spTgt spid="8"/>
                                        </p:tgtEl>
                                      </p:cBhvr>
                                    </p:animEffect>
                                  </p:childTnLst>
                                </p:cTn>
                              </p:par>
                            </p:childTnLst>
                          </p:cTn>
                        </p:par>
                        <p:par>
                          <p:cTn id="12" fill="hold">
                            <p:stCondLst>
                              <p:cond delay="1600"/>
                            </p:stCondLst>
                            <p:childTnLst>
                              <p:par>
                                <p:cTn id="13" presetID="10" presetClass="entr" presetSubtype="0" fill="hold"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800"/>
                                        <p:tgtEl>
                                          <p:spTgt spid="44"/>
                                        </p:tgtEl>
                                      </p:cBhvr>
                                    </p:animEffect>
                                  </p:childTnLst>
                                </p:cTn>
                              </p:par>
                            </p:childTnLst>
                          </p:cTn>
                        </p:par>
                        <p:par>
                          <p:cTn id="16" fill="hold">
                            <p:stCondLst>
                              <p:cond delay="2400"/>
                            </p:stCondLst>
                            <p:childTnLst>
                              <p:par>
                                <p:cTn id="17" presetID="10" presetClass="entr" presetSubtype="0" fill="hold" nodeType="after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childTnLst>
                                </p:cTn>
                              </p:par>
                            </p:childTnLst>
                          </p:cTn>
                        </p:par>
                        <p:par>
                          <p:cTn id="20" fill="hold">
                            <p:stCondLst>
                              <p:cond delay="2900"/>
                            </p:stCondLst>
                            <p:childTnLst>
                              <p:par>
                                <p:cTn id="21" presetID="10" presetClass="entr" presetSubtype="0" fill="hold" nodeType="afterEffect">
                                  <p:stCondLst>
                                    <p:cond delay="0"/>
                                  </p:stCondLst>
                                  <p:childTnLst>
                                    <p:set>
                                      <p:cBhvr>
                                        <p:cTn id="22" dur="1" fill="hold">
                                          <p:stCondLst>
                                            <p:cond delay="0"/>
                                          </p:stCondLst>
                                        </p:cTn>
                                        <p:tgtEl>
                                          <p:spTgt spid="81"/>
                                        </p:tgtEl>
                                        <p:attrNameLst>
                                          <p:attrName>style.visibility</p:attrName>
                                        </p:attrNameLst>
                                      </p:cBhvr>
                                      <p:to>
                                        <p:strVal val="visible"/>
                                      </p:to>
                                    </p:set>
                                    <p:animEffect transition="in" filter="fade">
                                      <p:cBhvr>
                                        <p:cTn id="23" dur="500"/>
                                        <p:tgtEl>
                                          <p:spTgt spid="81"/>
                                        </p:tgtEl>
                                      </p:cBhvr>
                                    </p:animEffect>
                                  </p:childTnLst>
                                </p:cTn>
                              </p:par>
                            </p:childTnLst>
                          </p:cTn>
                        </p:par>
                        <p:par>
                          <p:cTn id="24" fill="hold">
                            <p:stCondLst>
                              <p:cond delay="3400"/>
                            </p:stCondLst>
                            <p:childTnLst>
                              <p:par>
                                <p:cTn id="25" presetID="10" presetClass="entr" presetSubtype="0" fill="hold" nodeType="afterEffect">
                                  <p:stCondLst>
                                    <p:cond delay="0"/>
                                  </p:stCondLst>
                                  <p:childTnLst>
                                    <p:set>
                                      <p:cBhvr>
                                        <p:cTn id="26" dur="1" fill="hold">
                                          <p:stCondLst>
                                            <p:cond delay="0"/>
                                          </p:stCondLst>
                                        </p:cTn>
                                        <p:tgtEl>
                                          <p:spTgt spid="84"/>
                                        </p:tgtEl>
                                        <p:attrNameLst>
                                          <p:attrName>style.visibility</p:attrName>
                                        </p:attrNameLst>
                                      </p:cBhvr>
                                      <p:to>
                                        <p:strVal val="visible"/>
                                      </p:to>
                                    </p:set>
                                    <p:animEffect transition="in" filter="fade">
                                      <p:cBhvr>
                                        <p:cTn id="27"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93959-034E-C648-8665-30407D2C61B1}"/>
              </a:ext>
            </a:extLst>
          </p:cNvPr>
          <p:cNvSpPr>
            <a:spLocks noGrp="1"/>
          </p:cNvSpPr>
          <p:nvPr>
            <p:ph type="title"/>
          </p:nvPr>
        </p:nvSpPr>
        <p:spPr/>
        <p:txBody>
          <a:bodyPr/>
          <a:lstStyle/>
          <a:p>
            <a:r>
              <a:rPr lang="en-US" dirty="0"/>
              <a:t>Older Versions</a:t>
            </a:r>
          </a:p>
        </p:txBody>
      </p:sp>
      <p:sp>
        <p:nvSpPr>
          <p:cNvPr id="5" name="Text Placeholder 4">
            <a:extLst>
              <a:ext uri="{FF2B5EF4-FFF2-40B4-BE49-F238E27FC236}">
                <a16:creationId xmlns:a16="http://schemas.microsoft.com/office/drawing/2014/main" id="{78516BF7-A763-3D4F-9A17-44436286084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B18A348-5099-EC43-9D9C-507E27222971}"/>
              </a:ext>
            </a:extLst>
          </p:cNvPr>
          <p:cNvSpPr>
            <a:spLocks noGrp="1"/>
          </p:cNvSpPr>
          <p:nvPr>
            <p:ph type="sldNum" sz="quarter" idx="12"/>
          </p:nvPr>
        </p:nvSpPr>
        <p:spPr/>
        <p:txBody>
          <a:bodyPr/>
          <a:lstStyle/>
          <a:p>
            <a:fld id="{FA9773FF-5CF5-4EAA-B8E3-FC44DF1C3F5F}" type="slidenum">
              <a:rPr lang="en-US" smtClean="0"/>
              <a:t>3</a:t>
            </a:fld>
            <a:endParaRPr lang="en-US"/>
          </a:p>
        </p:txBody>
      </p:sp>
    </p:spTree>
    <p:extLst>
      <p:ext uri="{BB962C8B-B14F-4D97-AF65-F5344CB8AC3E}">
        <p14:creationId xmlns:p14="http://schemas.microsoft.com/office/powerpoint/2010/main" val="2969657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ounded Rectangle 77">
            <a:extLst>
              <a:ext uri="{FF2B5EF4-FFF2-40B4-BE49-F238E27FC236}">
                <a16:creationId xmlns:a16="http://schemas.microsoft.com/office/drawing/2014/main" id="{3260F729-3E78-C54B-AA06-C38125673333}"/>
              </a:ext>
            </a:extLst>
          </p:cNvPr>
          <p:cNvSpPr/>
          <p:nvPr/>
        </p:nvSpPr>
        <p:spPr>
          <a:xfrm>
            <a:off x="2183810" y="3215505"/>
            <a:ext cx="9624364" cy="3474942"/>
          </a:xfrm>
          <a:prstGeom prst="roundRect">
            <a:avLst/>
          </a:prstGeom>
          <a:solidFill>
            <a:srgbClr val="B4B4B4">
              <a:alpha val="0"/>
            </a:srgbClr>
          </a:solidFill>
          <a:ln w="1174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latin typeface="Arial" pitchFamily="34" charset="0"/>
              <a:cs typeface="Arial" pitchFamily="34" charset="0"/>
            </a:endParaRPr>
          </a:p>
        </p:txBody>
      </p:sp>
      <p:sp>
        <p:nvSpPr>
          <p:cNvPr id="5" name="Title 4">
            <a:extLst>
              <a:ext uri="{FF2B5EF4-FFF2-40B4-BE49-F238E27FC236}">
                <a16:creationId xmlns:a16="http://schemas.microsoft.com/office/drawing/2014/main" id="{2D134E0E-777D-A44B-B34D-0BBC07F2EEFA}"/>
              </a:ext>
            </a:extLst>
          </p:cNvPr>
          <p:cNvSpPr>
            <a:spLocks noGrp="1"/>
          </p:cNvSpPr>
          <p:nvPr>
            <p:ph type="title"/>
          </p:nvPr>
        </p:nvSpPr>
        <p:spPr/>
        <p:txBody>
          <a:bodyPr>
            <a:normAutofit/>
          </a:bodyPr>
          <a:lstStyle/>
          <a:p>
            <a:r>
              <a:rPr lang="en-US" dirty="0"/>
              <a:t>AGILE Learning Map</a:t>
            </a:r>
          </a:p>
        </p:txBody>
      </p:sp>
      <p:sp>
        <p:nvSpPr>
          <p:cNvPr id="4" name="Slide Number Placeholder 3">
            <a:extLst>
              <a:ext uri="{FF2B5EF4-FFF2-40B4-BE49-F238E27FC236}">
                <a16:creationId xmlns:a16="http://schemas.microsoft.com/office/drawing/2014/main" id="{5BED3A66-EFD0-A449-92F2-83D0DDD95B0D}"/>
              </a:ext>
            </a:extLst>
          </p:cNvPr>
          <p:cNvSpPr>
            <a:spLocks noGrp="1"/>
          </p:cNvSpPr>
          <p:nvPr>
            <p:ph type="sldNum" sz="quarter" idx="4"/>
          </p:nvPr>
        </p:nvSpPr>
        <p:spPr/>
        <p:txBody>
          <a:bodyPr/>
          <a:lstStyle/>
          <a:p>
            <a:fld id="{FA9773FF-5CF5-4EAA-B8E3-FC44DF1C3F5F}" type="slidenum">
              <a:rPr lang="en-US" smtClean="0"/>
              <a:pPr/>
              <a:t>4</a:t>
            </a:fld>
            <a:endParaRPr lang="en-US"/>
          </a:p>
        </p:txBody>
      </p:sp>
      <p:grpSp>
        <p:nvGrpSpPr>
          <p:cNvPr id="8" name="Group 7">
            <a:extLst>
              <a:ext uri="{FF2B5EF4-FFF2-40B4-BE49-F238E27FC236}">
                <a16:creationId xmlns:a16="http://schemas.microsoft.com/office/drawing/2014/main" id="{45E35762-51CC-E24E-93C3-3F859FFA030D}"/>
              </a:ext>
            </a:extLst>
          </p:cNvPr>
          <p:cNvGrpSpPr/>
          <p:nvPr/>
        </p:nvGrpSpPr>
        <p:grpSpPr>
          <a:xfrm>
            <a:off x="77020" y="3184353"/>
            <a:ext cx="1919514" cy="1752600"/>
            <a:chOff x="2362200" y="2463234"/>
            <a:chExt cx="1919514" cy="1752600"/>
          </a:xfrm>
        </p:grpSpPr>
        <p:sp>
          <p:nvSpPr>
            <p:cNvPr id="9" name="Hexagon 8">
              <a:extLst>
                <a:ext uri="{FF2B5EF4-FFF2-40B4-BE49-F238E27FC236}">
                  <a16:creationId xmlns:a16="http://schemas.microsoft.com/office/drawing/2014/main" id="{6B398D51-0F9D-9F4D-B07C-73F6C639D316}"/>
                </a:ext>
              </a:extLst>
            </p:cNvPr>
            <p:cNvSpPr/>
            <p:nvPr/>
          </p:nvSpPr>
          <p:spPr>
            <a:xfrm>
              <a:off x="2362200" y="2463234"/>
              <a:ext cx="1919514" cy="1752600"/>
            </a:xfrm>
            <a:prstGeom prst="hexagon">
              <a:avLst/>
            </a:prstGeom>
            <a:solidFill>
              <a:srgbClr val="FFFFFF"/>
            </a:solidFill>
            <a:ln w="28575" cmpd="sng">
              <a:noFill/>
              <a:miter lim="800000"/>
            </a:ln>
            <a:effectLst>
              <a:outerShdw blurRad="1016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wrap="none" lIns="0" tIns="0" rIns="0" bIns="0" rtlCol="0" anchor="b"/>
            <a:lstStyle/>
            <a:p>
              <a:pPr algn="ctr">
                <a:lnSpc>
                  <a:spcPct val="80000"/>
                </a:lnSpc>
                <a:defRPr/>
              </a:pPr>
              <a:endParaRPr lang="en-US" sz="1200" b="1" kern="0" spc="-40" dirty="0">
                <a:solidFill>
                  <a:schemeClr val="tx2"/>
                </a:solidFill>
                <a:latin typeface="+mj-lt"/>
                <a:ea typeface="+mj-ea"/>
                <a:cs typeface="+mj-cs"/>
              </a:endParaRPr>
            </a:p>
          </p:txBody>
        </p:sp>
        <p:sp>
          <p:nvSpPr>
            <p:cNvPr id="10" name="Hexagon 9">
              <a:extLst>
                <a:ext uri="{FF2B5EF4-FFF2-40B4-BE49-F238E27FC236}">
                  <a16:creationId xmlns:a16="http://schemas.microsoft.com/office/drawing/2014/main" id="{068DE94D-5844-3740-8563-62774807B411}"/>
                </a:ext>
              </a:extLst>
            </p:cNvPr>
            <p:cNvSpPr>
              <a:spLocks noChangeAspect="1"/>
            </p:cNvSpPr>
            <p:nvPr/>
          </p:nvSpPr>
          <p:spPr>
            <a:xfrm>
              <a:off x="2490014" y="2579934"/>
              <a:ext cx="1663887" cy="1519200"/>
            </a:xfrm>
            <a:prstGeom prst="hexagon">
              <a:avLst/>
            </a:prstGeom>
            <a:solidFill>
              <a:srgbClr val="FFFFFF"/>
            </a:solidFill>
            <a:ln w="57150" cmpd="sng">
              <a:solidFill>
                <a:schemeClr val="accent1"/>
              </a:solidFill>
              <a:miter lim="800000"/>
            </a:ln>
            <a:effectLst>
              <a:innerShdw blurRad="136525"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wrap="none" lIns="0" tIns="0" rIns="0" bIns="0" rtlCol="0" anchor="b"/>
            <a:lstStyle/>
            <a:p>
              <a:pPr algn="ctr">
                <a:lnSpc>
                  <a:spcPct val="80000"/>
                </a:lnSpc>
                <a:defRPr/>
              </a:pPr>
              <a:endParaRPr lang="en-US" sz="1200" b="1" kern="0" spc="-40" dirty="0">
                <a:solidFill>
                  <a:schemeClr val="tx2"/>
                </a:solidFill>
              </a:endParaRPr>
            </a:p>
          </p:txBody>
        </p:sp>
        <p:grpSp>
          <p:nvGrpSpPr>
            <p:cNvPr id="11" name="Groupe 116">
              <a:extLst>
                <a:ext uri="{FF2B5EF4-FFF2-40B4-BE49-F238E27FC236}">
                  <a16:creationId xmlns:a16="http://schemas.microsoft.com/office/drawing/2014/main" id="{B09A9D90-42A8-6F4C-8D8F-711B00A067D8}"/>
                </a:ext>
              </a:extLst>
            </p:cNvPr>
            <p:cNvGrpSpPr/>
            <p:nvPr/>
          </p:nvGrpSpPr>
          <p:grpSpPr>
            <a:xfrm>
              <a:off x="3041642" y="2695224"/>
              <a:ext cx="560630" cy="686687"/>
              <a:chOff x="137087" y="219078"/>
              <a:chExt cx="5046030" cy="6592796"/>
            </a:xfrm>
          </p:grpSpPr>
          <p:grpSp>
            <p:nvGrpSpPr>
              <p:cNvPr id="13" name="Groupe 117">
                <a:extLst>
                  <a:ext uri="{FF2B5EF4-FFF2-40B4-BE49-F238E27FC236}">
                    <a16:creationId xmlns:a16="http://schemas.microsoft.com/office/drawing/2014/main" id="{4FDEEB19-6FC6-CB4D-A73E-39B8DB234839}"/>
                  </a:ext>
                </a:extLst>
              </p:cNvPr>
              <p:cNvGrpSpPr/>
              <p:nvPr/>
            </p:nvGrpSpPr>
            <p:grpSpPr>
              <a:xfrm>
                <a:off x="137087" y="219078"/>
                <a:ext cx="5046030" cy="6592796"/>
                <a:chOff x="3822359" y="367680"/>
                <a:chExt cx="5046030" cy="6592796"/>
              </a:xfrm>
            </p:grpSpPr>
            <p:pic>
              <p:nvPicPr>
                <p:cNvPr id="16" name="Picture 3">
                  <a:extLst>
                    <a:ext uri="{FF2B5EF4-FFF2-40B4-BE49-F238E27FC236}">
                      <a16:creationId xmlns:a16="http://schemas.microsoft.com/office/drawing/2014/main" id="{F154C615-1906-9241-8097-1FFCC9E88E7A}"/>
                    </a:ext>
                  </a:extLst>
                </p:cNvPr>
                <p:cNvPicPr>
                  <a:picLocks noChangeAspect="1" noChangeArrowheads="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6084168" y="3429000"/>
                  <a:ext cx="1119353" cy="35314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7" name="Image 190" descr="pictos-2-43-blue2.png">
                  <a:extLst>
                    <a:ext uri="{FF2B5EF4-FFF2-40B4-BE49-F238E27FC236}">
                      <a16:creationId xmlns:a16="http://schemas.microsoft.com/office/drawing/2014/main" id="{5EF34586-5649-0B4C-96F2-3BF835DFC8D1}"/>
                    </a:ext>
                  </a:extLst>
                </p:cNvPr>
                <p:cNvPicPr>
                  <a:picLocks noChangeAspect="1"/>
                </p:cNvPicPr>
                <p:nvPr/>
              </p:nvPicPr>
              <p:blipFill>
                <a:blip r:embed="rId4" cstate="screen">
                  <a:lum bright="100000"/>
                  <a:extLst>
                    <a:ext uri="{28A0092B-C50C-407E-A947-70E740481C1C}">
                      <a14:useLocalDpi xmlns:a14="http://schemas.microsoft.com/office/drawing/2010/main" val="0"/>
                    </a:ext>
                  </a:extLst>
                </a:blip>
                <a:srcRect/>
                <a:stretch>
                  <a:fillRect/>
                </a:stretch>
              </p:blipFill>
              <p:spPr bwMode="auto">
                <a:xfrm rot="6814681">
                  <a:off x="5566840" y="1832368"/>
                  <a:ext cx="2299162" cy="1633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Image 190" descr="pictos-2-43-blue2.png">
                  <a:extLst>
                    <a:ext uri="{FF2B5EF4-FFF2-40B4-BE49-F238E27FC236}">
                      <a16:creationId xmlns:a16="http://schemas.microsoft.com/office/drawing/2014/main" id="{9AA875EE-0273-7946-AD21-815CE0E34CD3}"/>
                    </a:ext>
                  </a:extLst>
                </p:cNvPr>
                <p:cNvPicPr>
                  <a:picLocks noChangeAspect="1"/>
                </p:cNvPicPr>
                <p:nvPr/>
              </p:nvPicPr>
              <p:blipFill>
                <a:blip r:embed="rId5" cstate="screen">
                  <a:duotone>
                    <a:srgbClr val="EEECE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rot="13308737">
                  <a:off x="6791440" y="3571309"/>
                  <a:ext cx="1404813" cy="11060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Image 190" descr="pictos-2-43-blue2.png">
                  <a:extLst>
                    <a:ext uri="{FF2B5EF4-FFF2-40B4-BE49-F238E27FC236}">
                      <a16:creationId xmlns:a16="http://schemas.microsoft.com/office/drawing/2014/main" id="{7D3F2ECA-88DD-E54B-AC88-995D87C63EA5}"/>
                    </a:ext>
                  </a:extLst>
                </p:cNvPr>
                <p:cNvPicPr>
                  <a:picLocks noChangeAspect="1"/>
                </p:cNvPicPr>
                <p:nvPr/>
              </p:nvPicPr>
              <p:blipFill>
                <a:blip r:embed="rId6" cstate="screen">
                  <a:lum bright="100000"/>
                  <a:extLst>
                    <a:ext uri="{28A0092B-C50C-407E-A947-70E740481C1C}">
                      <a14:useLocalDpi xmlns:a14="http://schemas.microsoft.com/office/drawing/2010/main" val="0"/>
                    </a:ext>
                  </a:extLst>
                </a:blip>
                <a:srcRect/>
                <a:stretch>
                  <a:fillRect/>
                </a:stretch>
              </p:blipFill>
              <p:spPr bwMode="auto">
                <a:xfrm rot="10800000">
                  <a:off x="7164285" y="1543028"/>
                  <a:ext cx="1656186" cy="1165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Image 190" descr="pictos-2-43-blue2.png">
                  <a:extLst>
                    <a:ext uri="{FF2B5EF4-FFF2-40B4-BE49-F238E27FC236}">
                      <a16:creationId xmlns:a16="http://schemas.microsoft.com/office/drawing/2014/main" id="{F00F786D-8903-D040-BC5E-B4F0AD0609B9}"/>
                    </a:ext>
                  </a:extLst>
                </p:cNvPr>
                <p:cNvPicPr>
                  <a:picLocks noChangeAspect="1"/>
                </p:cNvPicPr>
                <p:nvPr/>
              </p:nvPicPr>
              <p:blipFill>
                <a:blip r:embed="rId7" cstate="screen">
                  <a:duotone>
                    <a:srgbClr val="EEECE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rot="12355271">
                  <a:off x="7458220" y="2686111"/>
                  <a:ext cx="1410169" cy="9927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 name="Image 190" descr="pictos-2-43-blue2.png">
                  <a:extLst>
                    <a:ext uri="{FF2B5EF4-FFF2-40B4-BE49-F238E27FC236}">
                      <a16:creationId xmlns:a16="http://schemas.microsoft.com/office/drawing/2014/main" id="{BCF743F6-7367-8244-A1DC-16343B92ED16}"/>
                    </a:ext>
                  </a:extLst>
                </p:cNvPr>
                <p:cNvPicPr>
                  <a:picLocks noChangeAspect="1"/>
                </p:cNvPicPr>
                <p:nvPr/>
              </p:nvPicPr>
              <p:blipFill>
                <a:blip r:embed="rId8" cstate="screen">
                  <a:duotone>
                    <a:srgbClr val="EEECE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rot="15911897" flipH="1">
                  <a:off x="7003076" y="779980"/>
                  <a:ext cx="978268" cy="7162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2" name="Image 190" descr="pictos-2-43-blue2.png">
                  <a:extLst>
                    <a:ext uri="{FF2B5EF4-FFF2-40B4-BE49-F238E27FC236}">
                      <a16:creationId xmlns:a16="http://schemas.microsoft.com/office/drawing/2014/main" id="{3F53E46B-93C8-874F-B1A7-B11F4E88E476}"/>
                    </a:ext>
                  </a:extLst>
                </p:cNvPr>
                <p:cNvPicPr>
                  <a:picLocks noChangeAspect="1"/>
                </p:cNvPicPr>
                <p:nvPr/>
              </p:nvPicPr>
              <p:blipFill>
                <a:blip r:embed="rId9" cstate="screen">
                  <a:duotone>
                    <a:srgbClr val="EEECE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rot="14786902" flipH="1">
                  <a:off x="5985696" y="510247"/>
                  <a:ext cx="1237579" cy="9524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 name="Image 190" descr="pictos-2-43-blue2.png">
                  <a:extLst>
                    <a:ext uri="{FF2B5EF4-FFF2-40B4-BE49-F238E27FC236}">
                      <a16:creationId xmlns:a16="http://schemas.microsoft.com/office/drawing/2014/main" id="{0AD93384-B579-0148-B439-9A4173D508D9}"/>
                    </a:ext>
                  </a:extLst>
                </p:cNvPr>
                <p:cNvPicPr>
                  <a:picLocks noChangeAspect="1"/>
                </p:cNvPicPr>
                <p:nvPr/>
              </p:nvPicPr>
              <p:blipFill>
                <a:blip r:embed="rId10" cstate="screen">
                  <a:duotone>
                    <a:srgbClr val="EEECE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rot="11550098" flipH="1">
                  <a:off x="4463816" y="899354"/>
                  <a:ext cx="1803108" cy="1367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 name="Image 190" descr="pictos-2-43-blue2.png">
                  <a:extLst>
                    <a:ext uri="{FF2B5EF4-FFF2-40B4-BE49-F238E27FC236}">
                      <a16:creationId xmlns:a16="http://schemas.microsoft.com/office/drawing/2014/main" id="{3504A4C8-BD21-8C49-BD61-C7CABA4B496D}"/>
                    </a:ext>
                  </a:extLst>
                </p:cNvPr>
                <p:cNvPicPr>
                  <a:picLocks noChangeAspect="1"/>
                </p:cNvPicPr>
                <p:nvPr/>
              </p:nvPicPr>
              <p:blipFill>
                <a:blip r:embed="rId11" cstate="screen">
                  <a:duotone>
                    <a:srgbClr val="EEECE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rot="10342060" flipH="1">
                  <a:off x="3822359" y="2114954"/>
                  <a:ext cx="1976749" cy="14225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 name="Image 190" descr="pictos-2-43-blue2.png">
                  <a:extLst>
                    <a:ext uri="{FF2B5EF4-FFF2-40B4-BE49-F238E27FC236}">
                      <a16:creationId xmlns:a16="http://schemas.microsoft.com/office/drawing/2014/main" id="{58B5BC1A-385A-DD4D-AE99-817F8F3580E0}"/>
                    </a:ext>
                  </a:extLst>
                </p:cNvPr>
                <p:cNvPicPr>
                  <a:picLocks noChangeAspect="1"/>
                </p:cNvPicPr>
                <p:nvPr/>
              </p:nvPicPr>
              <p:blipFill>
                <a:blip r:embed="rId12" cstate="screen">
                  <a:duotone>
                    <a:srgbClr val="EEECE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rot="8329380" flipH="1">
                  <a:off x="4560093" y="3453521"/>
                  <a:ext cx="1768461" cy="13415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14" name="Image 69">
                <a:extLst>
                  <a:ext uri="{FF2B5EF4-FFF2-40B4-BE49-F238E27FC236}">
                    <a16:creationId xmlns:a16="http://schemas.microsoft.com/office/drawing/2014/main" id="{B5C9A859-025B-3A4B-ACA0-EF4D6C4A2E91}"/>
                  </a:ext>
                </a:extLst>
              </p:cNvPr>
              <p:cNvPicPr>
                <a:picLocks noChangeAspect="1"/>
              </p:cNvPicPr>
              <p:nvPr/>
            </p:nvPicPr>
            <p:blipFill>
              <a:blip r:embed="rId13" cstate="screen">
                <a:extLst>
                  <a:ext uri="{28A0092B-C50C-407E-A947-70E740481C1C}">
                    <a14:useLocalDpi xmlns:a14="http://schemas.microsoft.com/office/drawing/2010/main" val="0"/>
                  </a:ext>
                </a:extLst>
              </a:blip>
              <a:srcRect/>
              <a:stretch>
                <a:fillRect/>
              </a:stretch>
            </p:blipFill>
            <p:spPr bwMode="auto">
              <a:xfrm rot="7061636">
                <a:off x="1999495" y="1772178"/>
                <a:ext cx="2162568" cy="1452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Image 69">
                <a:extLst>
                  <a:ext uri="{FF2B5EF4-FFF2-40B4-BE49-F238E27FC236}">
                    <a16:creationId xmlns:a16="http://schemas.microsoft.com/office/drawing/2014/main" id="{3B8A5A10-FD0C-3A47-A856-DF7D257872D8}"/>
                  </a:ext>
                </a:extLst>
              </p:cNvPr>
              <p:cNvPicPr>
                <a:picLocks noChangeAspect="1"/>
              </p:cNvPicPr>
              <p:nvPr/>
            </p:nvPicPr>
            <p:blipFill>
              <a:blip r:embed="rId14" cstate="screen">
                <a:extLst>
                  <a:ext uri="{28A0092B-C50C-407E-A947-70E740481C1C}">
                    <a14:useLocalDpi xmlns:a14="http://schemas.microsoft.com/office/drawing/2010/main" val="0"/>
                  </a:ext>
                </a:extLst>
              </a:blip>
              <a:srcRect/>
              <a:stretch>
                <a:fillRect/>
              </a:stretch>
            </p:blipFill>
            <p:spPr bwMode="auto">
              <a:xfrm rot="11171794">
                <a:off x="3565307" y="1477174"/>
                <a:ext cx="1612555" cy="1094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2" name="Rectangle 11">
              <a:extLst>
                <a:ext uri="{FF2B5EF4-FFF2-40B4-BE49-F238E27FC236}">
                  <a16:creationId xmlns:a16="http://schemas.microsoft.com/office/drawing/2014/main" id="{3E44BC13-EF1C-FA4A-96AC-51FA800F2C02}"/>
                </a:ext>
              </a:extLst>
            </p:cNvPr>
            <p:cNvSpPr/>
            <p:nvPr/>
          </p:nvSpPr>
          <p:spPr>
            <a:xfrm>
              <a:off x="2788557" y="3391001"/>
              <a:ext cx="1066800" cy="695575"/>
            </a:xfrm>
            <a:prstGeom prst="rect">
              <a:avLst/>
            </a:prstGeom>
          </p:spPr>
          <p:txBody>
            <a:bodyPr wrap="square">
              <a:spAutoFit/>
            </a:bodyPr>
            <a:lstStyle/>
            <a:p>
              <a:pPr algn="ctr">
                <a:lnSpc>
                  <a:spcPct val="80000"/>
                </a:lnSpc>
                <a:defRPr/>
              </a:pPr>
              <a:r>
                <a:rPr lang="en-US" sz="1100" b="1" kern="0" spc="-40" dirty="0">
                  <a:solidFill>
                    <a:schemeClr val="tx2"/>
                  </a:solidFill>
                </a:rPr>
                <a:t>Learning </a:t>
              </a:r>
              <a:br>
                <a:rPr lang="en-US" sz="1100" b="1" kern="0" spc="-40" dirty="0">
                  <a:solidFill>
                    <a:schemeClr val="tx2"/>
                  </a:solidFill>
                </a:rPr>
              </a:br>
              <a:r>
                <a:rPr lang="en-US" sz="1100" b="1" kern="0" spc="-40" dirty="0">
                  <a:solidFill>
                    <a:schemeClr val="tx2"/>
                  </a:solidFill>
                </a:rPr>
                <a:t>from Others</a:t>
              </a:r>
            </a:p>
            <a:p>
              <a:pPr algn="ctr">
                <a:lnSpc>
                  <a:spcPct val="80000"/>
                </a:lnSpc>
                <a:defRPr/>
              </a:pPr>
              <a:r>
                <a:rPr lang="en-US" sz="2400" b="1" spc="-50" dirty="0">
                  <a:solidFill>
                    <a:schemeClr val="tx2"/>
                  </a:solidFill>
                  <a:latin typeface="Arial Black"/>
                  <a:cs typeface="Arial Black"/>
                </a:rPr>
                <a:t>20</a:t>
              </a:r>
              <a:r>
                <a:rPr lang="en-US" sz="1200" b="1" spc="-50" dirty="0">
                  <a:solidFill>
                    <a:schemeClr val="tx2"/>
                  </a:solidFill>
                  <a:latin typeface="Arial Black"/>
                  <a:cs typeface="Arial Black"/>
                </a:rPr>
                <a:t>%</a:t>
              </a:r>
              <a:r>
                <a:rPr lang="en-US" sz="1200" b="1" kern="0" spc="-40" dirty="0">
                  <a:solidFill>
                    <a:schemeClr val="tx2"/>
                  </a:solidFill>
                </a:rPr>
                <a:t> </a:t>
              </a:r>
            </a:p>
          </p:txBody>
        </p:sp>
      </p:grpSp>
      <p:grpSp>
        <p:nvGrpSpPr>
          <p:cNvPr id="26" name="Group 25">
            <a:extLst>
              <a:ext uri="{FF2B5EF4-FFF2-40B4-BE49-F238E27FC236}">
                <a16:creationId xmlns:a16="http://schemas.microsoft.com/office/drawing/2014/main" id="{AB02D4C1-6396-FE40-94AB-FEF936C29D07}"/>
              </a:ext>
            </a:extLst>
          </p:cNvPr>
          <p:cNvGrpSpPr/>
          <p:nvPr/>
        </p:nvGrpSpPr>
        <p:grpSpPr>
          <a:xfrm>
            <a:off x="137886" y="1295400"/>
            <a:ext cx="1919514" cy="1752600"/>
            <a:chOff x="838200" y="1548834"/>
            <a:chExt cx="1919514" cy="1752600"/>
          </a:xfrm>
        </p:grpSpPr>
        <p:sp>
          <p:nvSpPr>
            <p:cNvPr id="27" name="Hexagon 26">
              <a:extLst>
                <a:ext uri="{FF2B5EF4-FFF2-40B4-BE49-F238E27FC236}">
                  <a16:creationId xmlns:a16="http://schemas.microsoft.com/office/drawing/2014/main" id="{CB010EE2-1264-7A4A-ACE4-A3794C96FE22}"/>
                </a:ext>
              </a:extLst>
            </p:cNvPr>
            <p:cNvSpPr/>
            <p:nvPr/>
          </p:nvSpPr>
          <p:spPr>
            <a:xfrm>
              <a:off x="838200" y="1548834"/>
              <a:ext cx="1919514" cy="1752600"/>
            </a:xfrm>
            <a:prstGeom prst="hexagon">
              <a:avLst/>
            </a:prstGeom>
            <a:solidFill>
              <a:srgbClr val="FFFFFF"/>
            </a:solidFill>
            <a:ln w="28575" cmpd="sng">
              <a:noFill/>
              <a:miter lim="800000"/>
            </a:ln>
            <a:effectLst>
              <a:outerShdw blurRad="1016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wrap="none" lIns="0" tIns="0" rIns="0" bIns="0" rtlCol="0" anchor="b"/>
            <a:lstStyle/>
            <a:p>
              <a:pPr algn="ctr">
                <a:lnSpc>
                  <a:spcPct val="80000"/>
                </a:lnSpc>
                <a:defRPr/>
              </a:pPr>
              <a:endParaRPr lang="en-US" sz="1200" b="1" kern="0" spc="-40" dirty="0">
                <a:solidFill>
                  <a:schemeClr val="tx2"/>
                </a:solidFill>
                <a:latin typeface="+mj-lt"/>
                <a:ea typeface="+mj-ea"/>
                <a:cs typeface="+mj-cs"/>
              </a:endParaRPr>
            </a:p>
          </p:txBody>
        </p:sp>
        <p:sp>
          <p:nvSpPr>
            <p:cNvPr id="28" name="Hexagon 27">
              <a:extLst>
                <a:ext uri="{FF2B5EF4-FFF2-40B4-BE49-F238E27FC236}">
                  <a16:creationId xmlns:a16="http://schemas.microsoft.com/office/drawing/2014/main" id="{3C693287-759C-3744-81F0-24A2899351F9}"/>
                </a:ext>
              </a:extLst>
            </p:cNvPr>
            <p:cNvSpPr>
              <a:spLocks noChangeAspect="1"/>
            </p:cNvSpPr>
            <p:nvPr/>
          </p:nvSpPr>
          <p:spPr>
            <a:xfrm>
              <a:off x="966014" y="1665534"/>
              <a:ext cx="1663887" cy="1519200"/>
            </a:xfrm>
            <a:prstGeom prst="hexagon">
              <a:avLst/>
            </a:prstGeom>
            <a:solidFill>
              <a:srgbClr val="FFFFFF"/>
            </a:solidFill>
            <a:ln w="57150" cmpd="sng">
              <a:solidFill>
                <a:srgbClr val="00B7C6"/>
              </a:solidFill>
              <a:miter lim="800000"/>
            </a:ln>
            <a:effectLst>
              <a:innerShdw blurRad="136525"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wrap="none" lIns="0" tIns="0" rIns="0" bIns="0" rtlCol="0" anchor="b"/>
            <a:lstStyle/>
            <a:p>
              <a:pPr algn="ctr">
                <a:lnSpc>
                  <a:spcPct val="80000"/>
                </a:lnSpc>
                <a:defRPr/>
              </a:pPr>
              <a:endParaRPr lang="en-US" sz="1200" b="1" kern="0" spc="-40" dirty="0">
                <a:solidFill>
                  <a:schemeClr val="tx2"/>
                </a:solidFill>
              </a:endParaRPr>
            </a:p>
          </p:txBody>
        </p:sp>
        <p:grpSp>
          <p:nvGrpSpPr>
            <p:cNvPr id="29" name="Groupe 130">
              <a:extLst>
                <a:ext uri="{FF2B5EF4-FFF2-40B4-BE49-F238E27FC236}">
                  <a16:creationId xmlns:a16="http://schemas.microsoft.com/office/drawing/2014/main" id="{A2FB1B58-E559-664E-969D-7A68B718B07A}"/>
                </a:ext>
              </a:extLst>
            </p:cNvPr>
            <p:cNvGrpSpPr/>
            <p:nvPr/>
          </p:nvGrpSpPr>
          <p:grpSpPr>
            <a:xfrm>
              <a:off x="1456034" y="1752600"/>
              <a:ext cx="601366" cy="756800"/>
              <a:chOff x="137087" y="219078"/>
              <a:chExt cx="5067653" cy="6592796"/>
            </a:xfrm>
          </p:grpSpPr>
          <p:grpSp>
            <p:nvGrpSpPr>
              <p:cNvPr id="31" name="Groupe 131">
                <a:extLst>
                  <a:ext uri="{FF2B5EF4-FFF2-40B4-BE49-F238E27FC236}">
                    <a16:creationId xmlns:a16="http://schemas.microsoft.com/office/drawing/2014/main" id="{2BAA6B9A-50C3-764F-BC63-5D8A97630030}"/>
                  </a:ext>
                </a:extLst>
              </p:cNvPr>
              <p:cNvGrpSpPr/>
              <p:nvPr/>
            </p:nvGrpSpPr>
            <p:grpSpPr>
              <a:xfrm>
                <a:off x="137087" y="219078"/>
                <a:ext cx="5046030" cy="6592796"/>
                <a:chOff x="3822359" y="367680"/>
                <a:chExt cx="5046030" cy="6592796"/>
              </a:xfrm>
            </p:grpSpPr>
            <p:pic>
              <p:nvPicPr>
                <p:cNvPr id="34" name="Picture 3">
                  <a:extLst>
                    <a:ext uri="{FF2B5EF4-FFF2-40B4-BE49-F238E27FC236}">
                      <a16:creationId xmlns:a16="http://schemas.microsoft.com/office/drawing/2014/main" id="{1D30F6A4-0CB5-D542-B439-E179751BED64}"/>
                    </a:ext>
                  </a:extLst>
                </p:cNvPr>
                <p:cNvPicPr>
                  <a:picLocks noChangeAspect="1" noChangeArrowheads="1"/>
                </p:cNvPicPr>
                <p:nvPr/>
              </p:nvPicPr>
              <p:blipFill rotWithShape="1">
                <a:blip r:embed="rId15"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6084168" y="3429000"/>
                  <a:ext cx="1119353" cy="35314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5" name="Image 190" descr="pictos-2-43-blue2.png">
                  <a:extLst>
                    <a:ext uri="{FF2B5EF4-FFF2-40B4-BE49-F238E27FC236}">
                      <a16:creationId xmlns:a16="http://schemas.microsoft.com/office/drawing/2014/main" id="{4B6379E8-4294-774A-B4DF-2F5254FFB6DD}"/>
                    </a:ext>
                  </a:extLst>
                </p:cNvPr>
                <p:cNvPicPr>
                  <a:picLocks noChangeAspect="1"/>
                </p:cNvPicPr>
                <p:nvPr/>
              </p:nvPicPr>
              <p:blipFill>
                <a:blip r:embed="rId16" cstate="screen">
                  <a:duotone>
                    <a:srgbClr val="EEECE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rot="6814681">
                  <a:off x="5566840" y="1832368"/>
                  <a:ext cx="2299162" cy="1633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6" name="Image 190" descr="pictos-2-43-blue2.png">
                  <a:extLst>
                    <a:ext uri="{FF2B5EF4-FFF2-40B4-BE49-F238E27FC236}">
                      <a16:creationId xmlns:a16="http://schemas.microsoft.com/office/drawing/2014/main" id="{71037D5F-7CE8-A445-876D-6EB116964082}"/>
                    </a:ext>
                  </a:extLst>
                </p:cNvPr>
                <p:cNvPicPr>
                  <a:picLocks noChangeAspect="1"/>
                </p:cNvPicPr>
                <p:nvPr/>
              </p:nvPicPr>
              <p:blipFill>
                <a:blip r:embed="rId17" cstate="screen">
                  <a:lum bright="100000"/>
                  <a:extLst>
                    <a:ext uri="{28A0092B-C50C-407E-A947-70E740481C1C}">
                      <a14:useLocalDpi xmlns:a14="http://schemas.microsoft.com/office/drawing/2010/main" val="0"/>
                    </a:ext>
                  </a:extLst>
                </a:blip>
                <a:srcRect/>
                <a:stretch>
                  <a:fillRect/>
                </a:stretch>
              </p:blipFill>
              <p:spPr bwMode="auto">
                <a:xfrm rot="13308737">
                  <a:off x="6791440" y="3571309"/>
                  <a:ext cx="1404813" cy="11060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7" name="Image 190" descr="pictos-2-43-blue2.png">
                  <a:extLst>
                    <a:ext uri="{FF2B5EF4-FFF2-40B4-BE49-F238E27FC236}">
                      <a16:creationId xmlns:a16="http://schemas.microsoft.com/office/drawing/2014/main" id="{6F25B711-849D-7644-8313-41F22B42D25B}"/>
                    </a:ext>
                  </a:extLst>
                </p:cNvPr>
                <p:cNvPicPr>
                  <a:picLocks noChangeAspect="1"/>
                </p:cNvPicPr>
                <p:nvPr/>
              </p:nvPicPr>
              <p:blipFill>
                <a:blip r:embed="rId18" cstate="screen">
                  <a:duotone>
                    <a:srgbClr val="EEECE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rot="10800000">
                  <a:off x="7164285" y="1543028"/>
                  <a:ext cx="1656186" cy="1165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8" name="Image 190" descr="pictos-2-43-blue2.png">
                  <a:extLst>
                    <a:ext uri="{FF2B5EF4-FFF2-40B4-BE49-F238E27FC236}">
                      <a16:creationId xmlns:a16="http://schemas.microsoft.com/office/drawing/2014/main" id="{012C92A8-4883-A543-B21C-D6769D7782C1}"/>
                    </a:ext>
                  </a:extLst>
                </p:cNvPr>
                <p:cNvPicPr>
                  <a:picLocks noChangeAspect="1"/>
                </p:cNvPicPr>
                <p:nvPr/>
              </p:nvPicPr>
              <p:blipFill>
                <a:blip r:embed="rId19" cstate="screen">
                  <a:lum bright="100000"/>
                  <a:extLst>
                    <a:ext uri="{28A0092B-C50C-407E-A947-70E740481C1C}">
                      <a14:useLocalDpi xmlns:a14="http://schemas.microsoft.com/office/drawing/2010/main" val="0"/>
                    </a:ext>
                  </a:extLst>
                </a:blip>
                <a:srcRect/>
                <a:stretch>
                  <a:fillRect/>
                </a:stretch>
              </p:blipFill>
              <p:spPr bwMode="auto">
                <a:xfrm rot="12355271">
                  <a:off x="7458220" y="2686111"/>
                  <a:ext cx="1410169" cy="9927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9" name="Image 190" descr="pictos-2-43-blue2.png">
                  <a:extLst>
                    <a:ext uri="{FF2B5EF4-FFF2-40B4-BE49-F238E27FC236}">
                      <a16:creationId xmlns:a16="http://schemas.microsoft.com/office/drawing/2014/main" id="{3A93D8A0-1DF1-D44E-A325-127ED8FBB92C}"/>
                    </a:ext>
                  </a:extLst>
                </p:cNvPr>
                <p:cNvPicPr>
                  <a:picLocks noChangeAspect="1"/>
                </p:cNvPicPr>
                <p:nvPr/>
              </p:nvPicPr>
              <p:blipFill>
                <a:blip r:embed="rId20" cstate="screen">
                  <a:duotone>
                    <a:srgbClr val="EEECE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rot="15911897" flipH="1">
                  <a:off x="7003076" y="779980"/>
                  <a:ext cx="978268" cy="7162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 name="Image 190" descr="pictos-2-43-blue2.png">
                  <a:extLst>
                    <a:ext uri="{FF2B5EF4-FFF2-40B4-BE49-F238E27FC236}">
                      <a16:creationId xmlns:a16="http://schemas.microsoft.com/office/drawing/2014/main" id="{CAD4F9F1-5972-C043-96BF-7C247A171336}"/>
                    </a:ext>
                  </a:extLst>
                </p:cNvPr>
                <p:cNvPicPr>
                  <a:picLocks noChangeAspect="1"/>
                </p:cNvPicPr>
                <p:nvPr/>
              </p:nvPicPr>
              <p:blipFill>
                <a:blip r:embed="rId21" cstate="screen">
                  <a:duotone>
                    <a:srgbClr val="EEECE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rot="14786902" flipH="1">
                  <a:off x="5985696" y="510247"/>
                  <a:ext cx="1237579" cy="9524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1" name="Image 190" descr="pictos-2-43-blue2.png">
                  <a:extLst>
                    <a:ext uri="{FF2B5EF4-FFF2-40B4-BE49-F238E27FC236}">
                      <a16:creationId xmlns:a16="http://schemas.microsoft.com/office/drawing/2014/main" id="{68A13DA9-9F7E-D440-A9D0-61049380B4DA}"/>
                    </a:ext>
                  </a:extLst>
                </p:cNvPr>
                <p:cNvPicPr>
                  <a:picLocks noChangeAspect="1"/>
                </p:cNvPicPr>
                <p:nvPr/>
              </p:nvPicPr>
              <p:blipFill>
                <a:blip r:embed="rId22" cstate="screen">
                  <a:duotone>
                    <a:srgbClr val="EEECE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rot="11550098" flipH="1">
                  <a:off x="4463816" y="899354"/>
                  <a:ext cx="1803108" cy="1367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2" name="Image 190" descr="pictos-2-43-blue2.png">
                  <a:extLst>
                    <a:ext uri="{FF2B5EF4-FFF2-40B4-BE49-F238E27FC236}">
                      <a16:creationId xmlns:a16="http://schemas.microsoft.com/office/drawing/2014/main" id="{E9A62470-FD8C-574F-9CBB-E67E4A2C8892}"/>
                    </a:ext>
                  </a:extLst>
                </p:cNvPr>
                <p:cNvPicPr>
                  <a:picLocks noChangeAspect="1"/>
                </p:cNvPicPr>
                <p:nvPr/>
              </p:nvPicPr>
              <p:blipFill>
                <a:blip r:embed="rId23" cstate="screen">
                  <a:duotone>
                    <a:srgbClr val="EEECE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rot="10342060" flipH="1">
                  <a:off x="3822359" y="2114954"/>
                  <a:ext cx="1976749" cy="14225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3" name="Image 190" descr="pictos-2-43-blue2.png">
                  <a:extLst>
                    <a:ext uri="{FF2B5EF4-FFF2-40B4-BE49-F238E27FC236}">
                      <a16:creationId xmlns:a16="http://schemas.microsoft.com/office/drawing/2014/main" id="{62723E43-7344-8A4B-A801-470B43F0E66B}"/>
                    </a:ext>
                  </a:extLst>
                </p:cNvPr>
                <p:cNvPicPr>
                  <a:picLocks noChangeAspect="1"/>
                </p:cNvPicPr>
                <p:nvPr/>
              </p:nvPicPr>
              <p:blipFill>
                <a:blip r:embed="rId24" cstate="screen">
                  <a:duotone>
                    <a:srgbClr val="EEECE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rot="8329380" flipH="1">
                  <a:off x="4560093" y="3453521"/>
                  <a:ext cx="1768461" cy="13415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32" name="Image 59" descr="pictos-2-43.png">
                <a:extLst>
                  <a:ext uri="{FF2B5EF4-FFF2-40B4-BE49-F238E27FC236}">
                    <a16:creationId xmlns:a16="http://schemas.microsoft.com/office/drawing/2014/main" id="{A6F04314-5DF5-BD45-B11F-3EB1F13CBF02}"/>
                  </a:ext>
                </a:extLst>
              </p:cNvPr>
              <p:cNvPicPr>
                <a:picLocks noChangeAspect="1"/>
              </p:cNvPicPr>
              <p:nvPr/>
            </p:nvPicPr>
            <p:blipFill>
              <a:blip r:embed="rId25" cstate="screen">
                <a:extLst>
                  <a:ext uri="{28A0092B-C50C-407E-A947-70E740481C1C}">
                    <a14:useLocalDpi xmlns:a14="http://schemas.microsoft.com/office/drawing/2010/main" val="0"/>
                  </a:ext>
                </a:extLst>
              </a:blip>
              <a:srcRect/>
              <a:stretch>
                <a:fillRect/>
              </a:stretch>
            </p:blipFill>
            <p:spPr bwMode="auto">
              <a:xfrm rot="18830076" flipH="1">
                <a:off x="3207396" y="3265157"/>
                <a:ext cx="1210864" cy="14643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3" name="Image 59" descr="pictos-2-43.png">
                <a:extLst>
                  <a:ext uri="{FF2B5EF4-FFF2-40B4-BE49-F238E27FC236}">
                    <a16:creationId xmlns:a16="http://schemas.microsoft.com/office/drawing/2014/main" id="{342E36E5-D15D-B34C-B1E4-FBC23EE82EB5}"/>
                  </a:ext>
                </a:extLst>
              </p:cNvPr>
              <p:cNvPicPr>
                <a:picLocks noChangeAspect="1"/>
              </p:cNvPicPr>
              <p:nvPr/>
            </p:nvPicPr>
            <p:blipFill>
              <a:blip r:embed="rId26" cstate="screen">
                <a:extLst>
                  <a:ext uri="{28A0092B-C50C-407E-A947-70E740481C1C}">
                    <a14:useLocalDpi xmlns:a14="http://schemas.microsoft.com/office/drawing/2010/main" val="0"/>
                  </a:ext>
                </a:extLst>
              </a:blip>
              <a:srcRect/>
              <a:stretch>
                <a:fillRect/>
              </a:stretch>
            </p:blipFill>
            <p:spPr bwMode="auto">
              <a:xfrm rot="17890347" flipH="1">
                <a:off x="3932574" y="2312774"/>
                <a:ext cx="1079953" cy="14643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30" name="Rectangle 29">
              <a:extLst>
                <a:ext uri="{FF2B5EF4-FFF2-40B4-BE49-F238E27FC236}">
                  <a16:creationId xmlns:a16="http://schemas.microsoft.com/office/drawing/2014/main" id="{10328D19-AF82-764B-BCB8-17F84605925B}"/>
                </a:ext>
              </a:extLst>
            </p:cNvPr>
            <p:cNvSpPr/>
            <p:nvPr/>
          </p:nvSpPr>
          <p:spPr>
            <a:xfrm>
              <a:off x="1035957" y="2514600"/>
              <a:ext cx="1524000" cy="695575"/>
            </a:xfrm>
            <a:prstGeom prst="rect">
              <a:avLst/>
            </a:prstGeom>
          </p:spPr>
          <p:txBody>
            <a:bodyPr wrap="square">
              <a:spAutoFit/>
            </a:bodyPr>
            <a:lstStyle/>
            <a:p>
              <a:pPr algn="ctr">
                <a:lnSpc>
                  <a:spcPct val="80000"/>
                </a:lnSpc>
                <a:defRPr/>
              </a:pPr>
              <a:r>
                <a:rPr lang="en-US" sz="1100" b="1" kern="0" spc="-40" dirty="0">
                  <a:solidFill>
                    <a:schemeClr val="tx2"/>
                  </a:solidFill>
                </a:rPr>
                <a:t>Learning Events </a:t>
              </a:r>
              <a:br>
                <a:rPr lang="en-US" sz="1100" b="1" kern="0" spc="-40" dirty="0">
                  <a:solidFill>
                    <a:schemeClr val="tx2"/>
                  </a:solidFill>
                </a:rPr>
              </a:br>
              <a:r>
                <a:rPr lang="en-US" sz="1100" b="1" kern="0" spc="-40" dirty="0">
                  <a:solidFill>
                    <a:schemeClr val="tx2"/>
                  </a:solidFill>
                </a:rPr>
                <a:t>&amp; Courses</a:t>
              </a:r>
            </a:p>
            <a:p>
              <a:pPr algn="ctr">
                <a:lnSpc>
                  <a:spcPct val="80000"/>
                </a:lnSpc>
                <a:defRPr/>
              </a:pPr>
              <a:r>
                <a:rPr lang="en-US" sz="2400" b="1" spc="-50" dirty="0">
                  <a:solidFill>
                    <a:schemeClr val="tx2"/>
                  </a:solidFill>
                  <a:latin typeface="Arial Black"/>
                  <a:cs typeface="Arial Black"/>
                </a:rPr>
                <a:t>10</a:t>
              </a:r>
              <a:r>
                <a:rPr lang="en-US" sz="1200" b="1" spc="-50" dirty="0">
                  <a:solidFill>
                    <a:schemeClr val="tx2"/>
                  </a:solidFill>
                  <a:latin typeface="Arial Black"/>
                  <a:cs typeface="Arial Black"/>
                </a:rPr>
                <a:t>%</a:t>
              </a:r>
              <a:r>
                <a:rPr lang="en-US" sz="1200" b="1" kern="0" spc="-40" dirty="0">
                  <a:solidFill>
                    <a:schemeClr val="tx2"/>
                  </a:solidFill>
                </a:rPr>
                <a:t> </a:t>
              </a:r>
            </a:p>
          </p:txBody>
        </p:sp>
      </p:grpSp>
      <p:grpSp>
        <p:nvGrpSpPr>
          <p:cNvPr id="44" name="Group 43">
            <a:extLst>
              <a:ext uri="{FF2B5EF4-FFF2-40B4-BE49-F238E27FC236}">
                <a16:creationId xmlns:a16="http://schemas.microsoft.com/office/drawing/2014/main" id="{24E9C54D-B60A-6642-BC69-24DDC7941ED6}"/>
              </a:ext>
            </a:extLst>
          </p:cNvPr>
          <p:cNvGrpSpPr/>
          <p:nvPr/>
        </p:nvGrpSpPr>
        <p:grpSpPr>
          <a:xfrm>
            <a:off x="137886" y="5054547"/>
            <a:ext cx="1919514" cy="1752600"/>
            <a:chOff x="3886200" y="3377634"/>
            <a:chExt cx="1919514" cy="1752600"/>
          </a:xfrm>
        </p:grpSpPr>
        <p:sp>
          <p:nvSpPr>
            <p:cNvPr id="45" name="Hexagon 44">
              <a:extLst>
                <a:ext uri="{FF2B5EF4-FFF2-40B4-BE49-F238E27FC236}">
                  <a16:creationId xmlns:a16="http://schemas.microsoft.com/office/drawing/2014/main" id="{E992B2E1-B085-0A43-9F3E-9D680CCE53BB}"/>
                </a:ext>
              </a:extLst>
            </p:cNvPr>
            <p:cNvSpPr/>
            <p:nvPr/>
          </p:nvSpPr>
          <p:spPr>
            <a:xfrm>
              <a:off x="3886200" y="3377634"/>
              <a:ext cx="1919514" cy="1752600"/>
            </a:xfrm>
            <a:prstGeom prst="hexagon">
              <a:avLst/>
            </a:prstGeom>
            <a:solidFill>
              <a:srgbClr val="FFFFFF"/>
            </a:solidFill>
            <a:ln w="28575" cmpd="sng">
              <a:noFill/>
              <a:miter lim="800000"/>
            </a:ln>
            <a:effectLst>
              <a:outerShdw blurRad="1016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wrap="none" lIns="0" tIns="0" rIns="0" bIns="0" rtlCol="0" anchor="b"/>
            <a:lstStyle/>
            <a:p>
              <a:pPr algn="ctr">
                <a:lnSpc>
                  <a:spcPct val="80000"/>
                </a:lnSpc>
                <a:defRPr/>
              </a:pPr>
              <a:endParaRPr lang="en-US" sz="1200" b="1" kern="0" spc="-40" dirty="0">
                <a:solidFill>
                  <a:schemeClr val="tx2"/>
                </a:solidFill>
                <a:latin typeface="+mj-lt"/>
                <a:ea typeface="+mj-ea"/>
                <a:cs typeface="+mj-cs"/>
              </a:endParaRPr>
            </a:p>
          </p:txBody>
        </p:sp>
        <p:sp>
          <p:nvSpPr>
            <p:cNvPr id="46" name="Hexagon 45">
              <a:extLst>
                <a:ext uri="{FF2B5EF4-FFF2-40B4-BE49-F238E27FC236}">
                  <a16:creationId xmlns:a16="http://schemas.microsoft.com/office/drawing/2014/main" id="{050D1323-E60B-3649-8EE5-89115D1AC4BA}"/>
                </a:ext>
              </a:extLst>
            </p:cNvPr>
            <p:cNvSpPr>
              <a:spLocks noChangeAspect="1"/>
            </p:cNvSpPr>
            <p:nvPr/>
          </p:nvSpPr>
          <p:spPr>
            <a:xfrm>
              <a:off x="4014014" y="3494334"/>
              <a:ext cx="1663887" cy="1519200"/>
            </a:xfrm>
            <a:prstGeom prst="hexagon">
              <a:avLst/>
            </a:prstGeom>
            <a:solidFill>
              <a:srgbClr val="FFFFFF"/>
            </a:solidFill>
            <a:ln w="57150" cmpd="sng">
              <a:solidFill>
                <a:schemeClr val="accent2"/>
              </a:solidFill>
              <a:miter lim="800000"/>
            </a:ln>
            <a:effectLst>
              <a:innerShdw blurRad="136525"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wrap="none" lIns="0" tIns="0" rIns="0" bIns="0" rtlCol="0" anchor="b"/>
            <a:lstStyle/>
            <a:p>
              <a:pPr algn="ctr">
                <a:lnSpc>
                  <a:spcPct val="80000"/>
                </a:lnSpc>
                <a:defRPr/>
              </a:pPr>
              <a:endParaRPr lang="en-US" sz="1200" b="1" kern="0" spc="-40" dirty="0">
                <a:solidFill>
                  <a:schemeClr val="tx2"/>
                </a:solidFill>
              </a:endParaRPr>
            </a:p>
          </p:txBody>
        </p:sp>
        <p:grpSp>
          <p:nvGrpSpPr>
            <p:cNvPr id="47" name="Groupe 99">
              <a:extLst>
                <a:ext uri="{FF2B5EF4-FFF2-40B4-BE49-F238E27FC236}">
                  <a16:creationId xmlns:a16="http://schemas.microsoft.com/office/drawing/2014/main" id="{9F31648D-DAE4-AD40-9275-D5A80B4F4C3E}"/>
                </a:ext>
              </a:extLst>
            </p:cNvPr>
            <p:cNvGrpSpPr/>
            <p:nvPr/>
          </p:nvGrpSpPr>
          <p:grpSpPr>
            <a:xfrm>
              <a:off x="4523022" y="3540161"/>
              <a:ext cx="584668" cy="702481"/>
              <a:chOff x="137087" y="197005"/>
              <a:chExt cx="5046030" cy="6614869"/>
            </a:xfrm>
          </p:grpSpPr>
          <p:grpSp>
            <p:nvGrpSpPr>
              <p:cNvPr id="49" name="Groupe 100">
                <a:extLst>
                  <a:ext uri="{FF2B5EF4-FFF2-40B4-BE49-F238E27FC236}">
                    <a16:creationId xmlns:a16="http://schemas.microsoft.com/office/drawing/2014/main" id="{27EA96E3-BF30-A743-8828-DBE3681E2216}"/>
                  </a:ext>
                </a:extLst>
              </p:cNvPr>
              <p:cNvGrpSpPr/>
              <p:nvPr/>
            </p:nvGrpSpPr>
            <p:grpSpPr>
              <a:xfrm>
                <a:off x="137087" y="219078"/>
                <a:ext cx="5046030" cy="6592796"/>
                <a:chOff x="3822359" y="367680"/>
                <a:chExt cx="5046030" cy="6592796"/>
              </a:xfrm>
            </p:grpSpPr>
            <p:pic>
              <p:nvPicPr>
                <p:cNvPr id="55" name="Picture 3">
                  <a:extLst>
                    <a:ext uri="{FF2B5EF4-FFF2-40B4-BE49-F238E27FC236}">
                      <a16:creationId xmlns:a16="http://schemas.microsoft.com/office/drawing/2014/main" id="{4B276F8F-985A-D446-B820-2017A4466FE8}"/>
                    </a:ext>
                  </a:extLst>
                </p:cNvPr>
                <p:cNvPicPr>
                  <a:picLocks noChangeAspect="1" noChangeArrowheads="1"/>
                </p:cNvPicPr>
                <p:nvPr/>
              </p:nvPicPr>
              <p:blipFill rotWithShape="1">
                <a:blip r:embed="rId27"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6084168" y="3429000"/>
                  <a:ext cx="1119353" cy="35314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6" name="Image 190" descr="pictos-2-43-blue2.png">
                  <a:extLst>
                    <a:ext uri="{FF2B5EF4-FFF2-40B4-BE49-F238E27FC236}">
                      <a16:creationId xmlns:a16="http://schemas.microsoft.com/office/drawing/2014/main" id="{EB64C32F-B5F7-434E-9904-7D226A1AF8DA}"/>
                    </a:ext>
                  </a:extLst>
                </p:cNvPr>
                <p:cNvPicPr>
                  <a:picLocks noChangeAspect="1"/>
                </p:cNvPicPr>
                <p:nvPr/>
              </p:nvPicPr>
              <p:blipFill>
                <a:blip r:embed="rId28" cstate="screen">
                  <a:duotone>
                    <a:srgbClr val="EEECE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rot="6814681">
                  <a:off x="5566840" y="1832368"/>
                  <a:ext cx="2299162" cy="1633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7" name="Image 190" descr="pictos-2-43-blue2.png">
                  <a:extLst>
                    <a:ext uri="{FF2B5EF4-FFF2-40B4-BE49-F238E27FC236}">
                      <a16:creationId xmlns:a16="http://schemas.microsoft.com/office/drawing/2014/main" id="{B7B4D45F-9DAB-9E49-910A-10E2A926B374}"/>
                    </a:ext>
                  </a:extLst>
                </p:cNvPr>
                <p:cNvPicPr>
                  <a:picLocks noChangeAspect="1"/>
                </p:cNvPicPr>
                <p:nvPr/>
              </p:nvPicPr>
              <p:blipFill>
                <a:blip r:embed="rId29" cstate="screen">
                  <a:duotone>
                    <a:srgbClr val="EEECE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rot="13308737">
                  <a:off x="6791440" y="3571309"/>
                  <a:ext cx="1404813" cy="11060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8" name="Image 190" descr="pictos-2-43-blue2.png">
                  <a:extLst>
                    <a:ext uri="{FF2B5EF4-FFF2-40B4-BE49-F238E27FC236}">
                      <a16:creationId xmlns:a16="http://schemas.microsoft.com/office/drawing/2014/main" id="{0488A00E-74D3-2443-BF1A-8BE29EDA7F72}"/>
                    </a:ext>
                  </a:extLst>
                </p:cNvPr>
                <p:cNvPicPr>
                  <a:picLocks noChangeAspect="1"/>
                </p:cNvPicPr>
                <p:nvPr/>
              </p:nvPicPr>
              <p:blipFill>
                <a:blip r:embed="rId30" cstate="screen">
                  <a:duotone>
                    <a:srgbClr val="EEECE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rot="10800000">
                  <a:off x="7164285" y="1543028"/>
                  <a:ext cx="1656186" cy="1165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9" name="Image 190" descr="pictos-2-43-blue2.png">
                  <a:extLst>
                    <a:ext uri="{FF2B5EF4-FFF2-40B4-BE49-F238E27FC236}">
                      <a16:creationId xmlns:a16="http://schemas.microsoft.com/office/drawing/2014/main" id="{80BCF60E-7716-9949-8155-3ABF49BFCDA1}"/>
                    </a:ext>
                  </a:extLst>
                </p:cNvPr>
                <p:cNvPicPr>
                  <a:picLocks noChangeAspect="1"/>
                </p:cNvPicPr>
                <p:nvPr/>
              </p:nvPicPr>
              <p:blipFill>
                <a:blip r:embed="rId31" cstate="screen">
                  <a:duotone>
                    <a:srgbClr val="EEECE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rot="12355271">
                  <a:off x="7458220" y="2686111"/>
                  <a:ext cx="1410169" cy="9927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0" name="Image 190" descr="pictos-2-43-blue2.png">
                  <a:extLst>
                    <a:ext uri="{FF2B5EF4-FFF2-40B4-BE49-F238E27FC236}">
                      <a16:creationId xmlns:a16="http://schemas.microsoft.com/office/drawing/2014/main" id="{ED262990-8B09-1945-AF35-C9E5954295DE}"/>
                    </a:ext>
                  </a:extLst>
                </p:cNvPr>
                <p:cNvPicPr>
                  <a:picLocks noChangeAspect="1"/>
                </p:cNvPicPr>
                <p:nvPr/>
              </p:nvPicPr>
              <p:blipFill>
                <a:blip r:embed="rId32" cstate="screen">
                  <a:lum bright="100000"/>
                  <a:extLst>
                    <a:ext uri="{28A0092B-C50C-407E-A947-70E740481C1C}">
                      <a14:useLocalDpi xmlns:a14="http://schemas.microsoft.com/office/drawing/2010/main" val="0"/>
                    </a:ext>
                  </a:extLst>
                </a:blip>
                <a:srcRect/>
                <a:stretch>
                  <a:fillRect/>
                </a:stretch>
              </p:blipFill>
              <p:spPr bwMode="auto">
                <a:xfrm rot="15911897" flipH="1">
                  <a:off x="7003076" y="779980"/>
                  <a:ext cx="978268" cy="7162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 name="Image 190" descr="pictos-2-43-blue2.png">
                  <a:extLst>
                    <a:ext uri="{FF2B5EF4-FFF2-40B4-BE49-F238E27FC236}">
                      <a16:creationId xmlns:a16="http://schemas.microsoft.com/office/drawing/2014/main" id="{05407B2D-07C7-9149-8722-58C035733602}"/>
                    </a:ext>
                  </a:extLst>
                </p:cNvPr>
                <p:cNvPicPr>
                  <a:picLocks noChangeAspect="1"/>
                </p:cNvPicPr>
                <p:nvPr/>
              </p:nvPicPr>
              <p:blipFill>
                <a:blip r:embed="rId33" cstate="screen">
                  <a:lum bright="100000"/>
                  <a:extLst>
                    <a:ext uri="{28A0092B-C50C-407E-A947-70E740481C1C}">
                      <a14:useLocalDpi xmlns:a14="http://schemas.microsoft.com/office/drawing/2010/main" val="0"/>
                    </a:ext>
                  </a:extLst>
                </a:blip>
                <a:srcRect/>
                <a:stretch>
                  <a:fillRect/>
                </a:stretch>
              </p:blipFill>
              <p:spPr bwMode="auto">
                <a:xfrm rot="14786902" flipH="1">
                  <a:off x="5985696" y="510247"/>
                  <a:ext cx="1237579" cy="9524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2" name="Image 190" descr="pictos-2-43-blue2.png">
                  <a:extLst>
                    <a:ext uri="{FF2B5EF4-FFF2-40B4-BE49-F238E27FC236}">
                      <a16:creationId xmlns:a16="http://schemas.microsoft.com/office/drawing/2014/main" id="{C6A3615B-EB9B-1D4F-993F-27626DAF2F51}"/>
                    </a:ext>
                  </a:extLst>
                </p:cNvPr>
                <p:cNvPicPr>
                  <a:picLocks noChangeAspect="1"/>
                </p:cNvPicPr>
                <p:nvPr/>
              </p:nvPicPr>
              <p:blipFill>
                <a:blip r:embed="rId34" cstate="screen">
                  <a:lum bright="100000"/>
                  <a:extLst>
                    <a:ext uri="{28A0092B-C50C-407E-A947-70E740481C1C}">
                      <a14:useLocalDpi xmlns:a14="http://schemas.microsoft.com/office/drawing/2010/main" val="0"/>
                    </a:ext>
                  </a:extLst>
                </a:blip>
                <a:srcRect/>
                <a:stretch>
                  <a:fillRect/>
                </a:stretch>
              </p:blipFill>
              <p:spPr bwMode="auto">
                <a:xfrm rot="11550098" flipH="1">
                  <a:off x="4463816" y="899354"/>
                  <a:ext cx="1803108" cy="1367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3" name="Image 190" descr="pictos-2-43-blue2.png">
                  <a:extLst>
                    <a:ext uri="{FF2B5EF4-FFF2-40B4-BE49-F238E27FC236}">
                      <a16:creationId xmlns:a16="http://schemas.microsoft.com/office/drawing/2014/main" id="{CBA57AA5-859F-BB4E-9F77-9B32434644CC}"/>
                    </a:ext>
                  </a:extLst>
                </p:cNvPr>
                <p:cNvPicPr>
                  <a:picLocks noChangeAspect="1"/>
                </p:cNvPicPr>
                <p:nvPr/>
              </p:nvPicPr>
              <p:blipFill>
                <a:blip r:embed="rId35" cstate="screen">
                  <a:lum bright="100000"/>
                  <a:extLst>
                    <a:ext uri="{28A0092B-C50C-407E-A947-70E740481C1C}">
                      <a14:useLocalDpi xmlns:a14="http://schemas.microsoft.com/office/drawing/2010/main" val="0"/>
                    </a:ext>
                  </a:extLst>
                </a:blip>
                <a:srcRect/>
                <a:stretch>
                  <a:fillRect/>
                </a:stretch>
              </p:blipFill>
              <p:spPr bwMode="auto">
                <a:xfrm rot="10342060" flipH="1">
                  <a:off x="3822359" y="2114954"/>
                  <a:ext cx="1976749" cy="14225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4" name="Image 190" descr="pictos-2-43-blue2.png">
                  <a:extLst>
                    <a:ext uri="{FF2B5EF4-FFF2-40B4-BE49-F238E27FC236}">
                      <a16:creationId xmlns:a16="http://schemas.microsoft.com/office/drawing/2014/main" id="{891F4410-D6D7-9E47-A81A-6758BB5CC056}"/>
                    </a:ext>
                  </a:extLst>
                </p:cNvPr>
                <p:cNvPicPr>
                  <a:picLocks noChangeAspect="1"/>
                </p:cNvPicPr>
                <p:nvPr/>
              </p:nvPicPr>
              <p:blipFill>
                <a:blip r:embed="rId36" cstate="screen">
                  <a:lum bright="100000"/>
                  <a:extLst>
                    <a:ext uri="{28A0092B-C50C-407E-A947-70E740481C1C}">
                      <a14:useLocalDpi xmlns:a14="http://schemas.microsoft.com/office/drawing/2010/main" val="0"/>
                    </a:ext>
                  </a:extLst>
                </a:blip>
                <a:srcRect/>
                <a:stretch>
                  <a:fillRect/>
                </a:stretch>
              </p:blipFill>
              <p:spPr bwMode="auto">
                <a:xfrm rot="8329380" flipH="1">
                  <a:off x="4560093" y="3453521"/>
                  <a:ext cx="1768461" cy="13415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50" name="Image 73">
                <a:extLst>
                  <a:ext uri="{FF2B5EF4-FFF2-40B4-BE49-F238E27FC236}">
                    <a16:creationId xmlns:a16="http://schemas.microsoft.com/office/drawing/2014/main" id="{DCD99F41-5079-DE4A-9148-D57E2786D86C}"/>
                  </a:ext>
                </a:extLst>
              </p:cNvPr>
              <p:cNvPicPr>
                <a:picLocks noChangeAspect="1"/>
              </p:cNvPicPr>
              <p:nvPr/>
            </p:nvPicPr>
            <p:blipFill>
              <a:blip r:embed="rId37" cstate="screen">
                <a:extLst>
                  <a:ext uri="{28A0092B-C50C-407E-A947-70E740481C1C}">
                    <a14:useLocalDpi xmlns:a14="http://schemas.microsoft.com/office/drawing/2010/main" val="0"/>
                  </a:ext>
                </a:extLst>
              </a:blip>
              <a:srcRect/>
              <a:stretch>
                <a:fillRect/>
              </a:stretch>
            </p:blipFill>
            <p:spPr bwMode="auto">
              <a:xfrm rot="8076581" flipH="1">
                <a:off x="866491" y="3430778"/>
                <a:ext cx="1754116" cy="11400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 name="Image 73">
                <a:extLst>
                  <a:ext uri="{FF2B5EF4-FFF2-40B4-BE49-F238E27FC236}">
                    <a16:creationId xmlns:a16="http://schemas.microsoft.com/office/drawing/2014/main" id="{461227DD-6C3D-6447-B875-24EA6B23C36E}"/>
                  </a:ext>
                </a:extLst>
              </p:cNvPr>
              <p:cNvPicPr>
                <a:picLocks noChangeAspect="1"/>
              </p:cNvPicPr>
              <p:nvPr/>
            </p:nvPicPr>
            <p:blipFill>
              <a:blip r:embed="rId38" cstate="screen">
                <a:extLst>
                  <a:ext uri="{28A0092B-C50C-407E-A947-70E740481C1C}">
                    <a14:useLocalDpi xmlns:a14="http://schemas.microsoft.com/office/drawing/2010/main" val="0"/>
                  </a:ext>
                </a:extLst>
              </a:blip>
              <a:srcRect/>
              <a:stretch>
                <a:fillRect/>
              </a:stretch>
            </p:blipFill>
            <p:spPr bwMode="auto">
              <a:xfrm rot="10254019" flipH="1">
                <a:off x="176281" y="2084358"/>
                <a:ext cx="1853926" cy="12133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2" name="Image 73">
                <a:extLst>
                  <a:ext uri="{FF2B5EF4-FFF2-40B4-BE49-F238E27FC236}">
                    <a16:creationId xmlns:a16="http://schemas.microsoft.com/office/drawing/2014/main" id="{B158FCA4-A472-904B-B241-A6F30896DAB4}"/>
                  </a:ext>
                </a:extLst>
              </p:cNvPr>
              <p:cNvPicPr>
                <a:picLocks noChangeAspect="1"/>
              </p:cNvPicPr>
              <p:nvPr/>
            </p:nvPicPr>
            <p:blipFill>
              <a:blip r:embed="rId39" cstate="screen">
                <a:extLst>
                  <a:ext uri="{28A0092B-C50C-407E-A947-70E740481C1C}">
                    <a14:useLocalDpi xmlns:a14="http://schemas.microsoft.com/office/drawing/2010/main" val="0"/>
                  </a:ext>
                </a:extLst>
              </a:blip>
              <a:srcRect/>
              <a:stretch>
                <a:fillRect/>
              </a:stretch>
            </p:blipFill>
            <p:spPr bwMode="auto">
              <a:xfrm rot="11466991" flipH="1">
                <a:off x="812364" y="869157"/>
                <a:ext cx="1707229" cy="11745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3" name="Image 73">
                <a:extLst>
                  <a:ext uri="{FF2B5EF4-FFF2-40B4-BE49-F238E27FC236}">
                    <a16:creationId xmlns:a16="http://schemas.microsoft.com/office/drawing/2014/main" id="{26A5BCE6-6FDD-9F4B-ADD6-1B85658D26C2}"/>
                  </a:ext>
                </a:extLst>
              </p:cNvPr>
              <p:cNvPicPr>
                <a:picLocks noChangeAspect="1"/>
              </p:cNvPicPr>
              <p:nvPr/>
            </p:nvPicPr>
            <p:blipFill>
              <a:blip r:embed="rId40" cstate="screen">
                <a:extLst>
                  <a:ext uri="{28A0092B-C50C-407E-A947-70E740481C1C}">
                    <a14:useLocalDpi xmlns:a14="http://schemas.microsoft.com/office/drawing/2010/main" val="0"/>
                  </a:ext>
                </a:extLst>
              </a:blip>
              <a:srcRect/>
              <a:stretch>
                <a:fillRect/>
              </a:stretch>
            </p:blipFill>
            <p:spPr bwMode="auto">
              <a:xfrm rot="14595057" flipH="1">
                <a:off x="2277546" y="413097"/>
                <a:ext cx="1247136" cy="8149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4" name="Image 73">
                <a:extLst>
                  <a:ext uri="{FF2B5EF4-FFF2-40B4-BE49-F238E27FC236}">
                    <a16:creationId xmlns:a16="http://schemas.microsoft.com/office/drawing/2014/main" id="{5F6C5ED4-5EA8-464A-B7A0-FE9E2FAB94EB}"/>
                  </a:ext>
                </a:extLst>
              </p:cNvPr>
              <p:cNvPicPr>
                <a:picLocks noChangeAspect="1"/>
              </p:cNvPicPr>
              <p:nvPr/>
            </p:nvPicPr>
            <p:blipFill>
              <a:blip r:embed="rId41" cstate="screen">
                <a:extLst>
                  <a:ext uri="{28A0092B-C50C-407E-A947-70E740481C1C}">
                    <a14:useLocalDpi xmlns:a14="http://schemas.microsoft.com/office/drawing/2010/main" val="0"/>
                  </a:ext>
                </a:extLst>
              </a:blip>
              <a:srcRect/>
              <a:stretch>
                <a:fillRect/>
              </a:stretch>
            </p:blipFill>
            <p:spPr bwMode="auto">
              <a:xfrm rot="15825396" flipH="1">
                <a:off x="3335293" y="688639"/>
                <a:ext cx="935977" cy="608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48" name="Rectangle 47">
              <a:extLst>
                <a:ext uri="{FF2B5EF4-FFF2-40B4-BE49-F238E27FC236}">
                  <a16:creationId xmlns:a16="http://schemas.microsoft.com/office/drawing/2014/main" id="{A96EA774-4860-794C-9E6F-F5B747E8886E}"/>
                </a:ext>
              </a:extLst>
            </p:cNvPr>
            <p:cNvSpPr/>
            <p:nvPr/>
          </p:nvSpPr>
          <p:spPr>
            <a:xfrm>
              <a:off x="4114800" y="4208713"/>
              <a:ext cx="1524000" cy="837152"/>
            </a:xfrm>
            <a:prstGeom prst="rect">
              <a:avLst/>
            </a:prstGeom>
          </p:spPr>
          <p:txBody>
            <a:bodyPr wrap="square">
              <a:spAutoFit/>
            </a:bodyPr>
            <a:lstStyle/>
            <a:p>
              <a:pPr algn="ctr">
                <a:lnSpc>
                  <a:spcPct val="80000"/>
                </a:lnSpc>
                <a:defRPr/>
              </a:pPr>
              <a:r>
                <a:rPr lang="en-US" sz="1100" b="1" kern="0" spc="-40" dirty="0">
                  <a:solidFill>
                    <a:schemeClr val="tx2"/>
                  </a:solidFill>
                </a:rPr>
                <a:t>Learning from </a:t>
              </a:r>
              <a:br>
                <a:rPr lang="en-US" sz="1100" b="1" kern="0" spc="-40" dirty="0">
                  <a:solidFill>
                    <a:schemeClr val="tx2"/>
                  </a:solidFill>
                </a:rPr>
              </a:br>
              <a:r>
                <a:rPr lang="en-US" sz="1100" b="1" kern="0" spc="-40" dirty="0">
                  <a:solidFill>
                    <a:schemeClr val="tx2"/>
                  </a:solidFill>
                </a:rPr>
                <a:t>Career </a:t>
              </a:r>
              <a:br>
                <a:rPr lang="en-US" sz="1100" b="1" kern="0" spc="-40" dirty="0">
                  <a:solidFill>
                    <a:schemeClr val="tx2"/>
                  </a:solidFill>
                </a:rPr>
              </a:br>
              <a:r>
                <a:rPr lang="en-US" sz="1100" b="1" kern="0" spc="-40" dirty="0">
                  <a:solidFill>
                    <a:schemeClr val="tx2"/>
                  </a:solidFill>
                </a:rPr>
                <a:t>Experiences</a:t>
              </a:r>
            </a:p>
            <a:p>
              <a:pPr algn="ctr">
                <a:lnSpc>
                  <a:spcPct val="90000"/>
                </a:lnSpc>
                <a:defRPr/>
              </a:pPr>
              <a:r>
                <a:rPr lang="en-US" sz="2400" b="1" spc="-50" dirty="0">
                  <a:solidFill>
                    <a:schemeClr val="tx2"/>
                  </a:solidFill>
                  <a:latin typeface="Arial Black"/>
                  <a:cs typeface="Arial Black"/>
                </a:rPr>
                <a:t>70</a:t>
              </a:r>
              <a:r>
                <a:rPr lang="en-US" sz="1200" b="1" spc="-50" dirty="0">
                  <a:solidFill>
                    <a:schemeClr val="tx2"/>
                  </a:solidFill>
                  <a:latin typeface="Arial Black"/>
                  <a:cs typeface="Arial Black"/>
                </a:rPr>
                <a:t>%</a:t>
              </a:r>
              <a:r>
                <a:rPr lang="en-US" sz="1200" b="1" kern="0" spc="-40" dirty="0">
                  <a:solidFill>
                    <a:schemeClr val="tx2"/>
                  </a:solidFill>
                </a:rPr>
                <a:t> </a:t>
              </a:r>
            </a:p>
          </p:txBody>
        </p:sp>
      </p:grpSp>
      <p:cxnSp>
        <p:nvCxnSpPr>
          <p:cNvPr id="69" name="Straight Connector 68">
            <a:extLst>
              <a:ext uri="{FF2B5EF4-FFF2-40B4-BE49-F238E27FC236}">
                <a16:creationId xmlns:a16="http://schemas.microsoft.com/office/drawing/2014/main" id="{691CE255-55C4-6941-B5F8-AC1255EBCF5F}"/>
              </a:ext>
            </a:extLst>
          </p:cNvPr>
          <p:cNvCxnSpPr>
            <a:cxnSpLocks/>
          </p:cNvCxnSpPr>
          <p:nvPr/>
        </p:nvCxnSpPr>
        <p:spPr>
          <a:xfrm>
            <a:off x="1919514" y="3134154"/>
            <a:ext cx="988866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D4CA285-96E2-6F4B-9E37-725AD6AF63A5}"/>
              </a:ext>
            </a:extLst>
          </p:cNvPr>
          <p:cNvCxnSpPr>
            <a:cxnSpLocks/>
          </p:cNvCxnSpPr>
          <p:nvPr/>
        </p:nvCxnSpPr>
        <p:spPr>
          <a:xfrm>
            <a:off x="1821086" y="5054547"/>
            <a:ext cx="988866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8B507DBF-200E-C047-A613-BD39802015EF}"/>
              </a:ext>
            </a:extLst>
          </p:cNvPr>
          <p:cNvSpPr/>
          <p:nvPr/>
        </p:nvSpPr>
        <p:spPr bwMode="auto">
          <a:xfrm>
            <a:off x="2438400" y="5183885"/>
            <a:ext cx="2438400" cy="1445515"/>
          </a:xfrm>
          <a:prstGeom prst="rect">
            <a:avLst/>
          </a:prstGeom>
          <a:solidFill>
            <a:schemeClr val="bg1"/>
          </a:solidFill>
          <a:ln w="9525" cap="flat" cmpd="sng" algn="ctr">
            <a:noFill/>
            <a:prstDash val="solid"/>
          </a:ln>
          <a:effectLst/>
        </p:spPr>
        <p:txBody>
          <a:bodyPr lIns="0" tIns="140400" rIns="0"/>
          <a:lstStyle/>
          <a:p>
            <a:pPr marL="173038" indent="-173038">
              <a:spcAft>
                <a:spcPts val="600"/>
              </a:spcAft>
              <a:buFont typeface="Arial" panose="020B0604020202020204" pitchFamily="34" charset="0"/>
              <a:buChar char="•"/>
            </a:pPr>
            <a:r>
              <a:rPr lang="en-US" sz="1100" b="1" dirty="0">
                <a:solidFill>
                  <a:schemeClr val="accent5"/>
                </a:solidFill>
                <a:latin typeface="+mj-lt"/>
              </a:rPr>
              <a:t>Be an Agile Ambassador</a:t>
            </a:r>
          </a:p>
          <a:p>
            <a:pPr marL="173038" indent="-173038">
              <a:spcAft>
                <a:spcPts val="600"/>
              </a:spcAft>
              <a:buFont typeface="Arial" panose="020B0604020202020204" pitchFamily="34" charset="0"/>
              <a:buChar char="•"/>
            </a:pPr>
            <a:r>
              <a:rPr lang="en-US" sz="1100" b="1" dirty="0">
                <a:solidFill>
                  <a:schemeClr val="accent5"/>
                </a:solidFill>
              </a:rPr>
              <a:t>Familiarize yourself with Agile tools</a:t>
            </a:r>
            <a:endParaRPr lang="en-US" sz="1100" dirty="0"/>
          </a:p>
          <a:p>
            <a:pPr marL="173038" indent="-173038">
              <a:buFont typeface="Arial" panose="020B0604020202020204" pitchFamily="34" charset="0"/>
              <a:buChar char="•"/>
            </a:pPr>
            <a:endParaRPr lang="en-US" sz="1100" dirty="0">
              <a:latin typeface="+mj-lt"/>
            </a:endParaRPr>
          </a:p>
          <a:p>
            <a:pPr marL="173038" indent="-173038">
              <a:buFont typeface="Arial" panose="020B0604020202020204" pitchFamily="34" charset="0"/>
              <a:buChar char="•"/>
            </a:pPr>
            <a:endParaRPr lang="en-US" sz="1100" dirty="0">
              <a:latin typeface="+mj-lt"/>
            </a:endParaRPr>
          </a:p>
          <a:p>
            <a:pPr>
              <a:lnSpc>
                <a:spcPct val="95000"/>
              </a:lnSpc>
              <a:spcAft>
                <a:spcPts val="200"/>
              </a:spcAft>
              <a:buClr>
                <a:srgbClr val="F95602"/>
              </a:buClr>
              <a:buSzPct val="100000"/>
              <a:defRPr/>
            </a:pPr>
            <a:endParaRPr lang="en-US" sz="1100" kern="0" spc="-30" dirty="0">
              <a:solidFill>
                <a:srgbClr val="5F5F5F"/>
              </a:solidFill>
              <a:latin typeface="+mj-lt"/>
              <a:cs typeface="Arial" pitchFamily="34" charset="0"/>
            </a:endParaRPr>
          </a:p>
          <a:p>
            <a:pPr>
              <a:lnSpc>
                <a:spcPct val="95000"/>
              </a:lnSpc>
              <a:spcAft>
                <a:spcPts val="200"/>
              </a:spcAft>
              <a:buClr>
                <a:srgbClr val="F95602"/>
              </a:buClr>
              <a:buSzPct val="100000"/>
              <a:defRPr/>
            </a:pPr>
            <a:endParaRPr lang="en-US" sz="1100" kern="0" spc="-30" dirty="0">
              <a:solidFill>
                <a:srgbClr val="5F5F5F"/>
              </a:solidFill>
              <a:latin typeface="+mj-lt"/>
              <a:cs typeface="Arial" pitchFamily="34" charset="0"/>
            </a:endParaRPr>
          </a:p>
          <a:p>
            <a:pPr>
              <a:lnSpc>
                <a:spcPct val="95000"/>
              </a:lnSpc>
              <a:spcAft>
                <a:spcPts val="200"/>
              </a:spcAft>
              <a:buClr>
                <a:srgbClr val="F95602"/>
              </a:buClr>
              <a:buSzPct val="100000"/>
              <a:defRPr/>
            </a:pPr>
            <a:endParaRPr lang="en-US" sz="1100" kern="0" spc="-30" dirty="0">
              <a:solidFill>
                <a:srgbClr val="5F5F5F"/>
              </a:solidFill>
              <a:latin typeface="+mj-lt"/>
              <a:cs typeface="Arial" pitchFamily="34" charset="0"/>
            </a:endParaRPr>
          </a:p>
          <a:p>
            <a:pPr marL="171450" indent="-171450">
              <a:lnSpc>
                <a:spcPct val="95000"/>
              </a:lnSpc>
              <a:spcAft>
                <a:spcPts val="200"/>
              </a:spcAft>
              <a:buClr>
                <a:srgbClr val="F95602"/>
              </a:buClr>
              <a:buSzPct val="100000"/>
              <a:buFontTx/>
              <a:buBlip>
                <a:blip r:embed="rId42"/>
              </a:buBlip>
              <a:defRPr/>
            </a:pPr>
            <a:endParaRPr lang="en-US" sz="1100" kern="0" spc="-30" dirty="0">
              <a:solidFill>
                <a:srgbClr val="5F5F5F"/>
              </a:solidFill>
              <a:latin typeface="+mj-lt"/>
              <a:cs typeface="Arial" pitchFamily="34" charset="0"/>
            </a:endParaRPr>
          </a:p>
        </p:txBody>
      </p:sp>
      <p:sp>
        <p:nvSpPr>
          <p:cNvPr id="89" name="Rectangle 88">
            <a:extLst>
              <a:ext uri="{FF2B5EF4-FFF2-40B4-BE49-F238E27FC236}">
                <a16:creationId xmlns:a16="http://schemas.microsoft.com/office/drawing/2014/main" id="{70635D9F-C182-6048-84FA-E711DA227BAA}"/>
              </a:ext>
            </a:extLst>
          </p:cNvPr>
          <p:cNvSpPr/>
          <p:nvPr/>
        </p:nvSpPr>
        <p:spPr bwMode="auto">
          <a:xfrm>
            <a:off x="2362200" y="3429000"/>
            <a:ext cx="2514600" cy="1371600"/>
          </a:xfrm>
          <a:prstGeom prst="rect">
            <a:avLst/>
          </a:prstGeom>
          <a:solidFill>
            <a:schemeClr val="bg1"/>
          </a:solidFill>
          <a:ln w="9525" cap="flat" cmpd="sng" algn="ctr">
            <a:noFill/>
            <a:prstDash val="solid"/>
          </a:ln>
          <a:effectLst/>
        </p:spPr>
        <p:txBody>
          <a:bodyPr lIns="0" tIns="140400" rIns="0"/>
          <a:lstStyle/>
          <a:p>
            <a:pPr marL="173038" indent="-173038">
              <a:spcAft>
                <a:spcPts val="600"/>
              </a:spcAft>
              <a:buFont typeface="Arial" panose="020B0604020202020204" pitchFamily="34" charset="0"/>
              <a:buChar char="•"/>
            </a:pPr>
            <a:r>
              <a:rPr lang="en-US" sz="1100" b="1" dirty="0">
                <a:solidFill>
                  <a:schemeClr val="accent5"/>
                </a:solidFill>
                <a:latin typeface="+mj-lt"/>
              </a:rPr>
              <a:t>Buddy Up with someone &amp; practice Agile values and principles</a:t>
            </a:r>
          </a:p>
          <a:p>
            <a:pPr marL="173038" indent="-173038">
              <a:spcAft>
                <a:spcPts val="600"/>
              </a:spcAft>
              <a:buFont typeface="Arial" panose="020B0604020202020204" pitchFamily="34" charset="0"/>
              <a:buChar char="•"/>
            </a:pPr>
            <a:r>
              <a:rPr lang="en-US" sz="1100" b="1" dirty="0">
                <a:solidFill>
                  <a:schemeClr val="accent5"/>
                </a:solidFill>
              </a:rPr>
              <a:t>Follow #</a:t>
            </a:r>
            <a:r>
              <a:rPr lang="en-US" sz="1100" b="1" dirty="0" err="1">
                <a:solidFill>
                  <a:schemeClr val="accent5"/>
                </a:solidFill>
              </a:rPr>
              <a:t>ITSAgile</a:t>
            </a:r>
            <a:r>
              <a:rPr lang="en-US" sz="1100" b="1" dirty="0">
                <a:solidFill>
                  <a:schemeClr val="accent5"/>
                </a:solidFill>
              </a:rPr>
              <a:t> Community</a:t>
            </a:r>
          </a:p>
          <a:p>
            <a:pPr marL="173038" indent="-173038">
              <a:spcAft>
                <a:spcPts val="600"/>
              </a:spcAft>
              <a:buFont typeface="Arial" panose="020B0604020202020204" pitchFamily="34" charset="0"/>
              <a:buChar char="•"/>
            </a:pPr>
            <a:r>
              <a:rPr lang="en-US" sz="1100" b="1" dirty="0">
                <a:solidFill>
                  <a:schemeClr val="accent5"/>
                </a:solidFill>
              </a:rPr>
              <a:t>Sit in on Agile Ceremonies </a:t>
            </a:r>
          </a:p>
          <a:p>
            <a:pPr marL="173038" indent="-173038">
              <a:spcAft>
                <a:spcPts val="600"/>
              </a:spcAft>
              <a:buFont typeface="Arial" panose="020B0604020202020204" pitchFamily="34" charset="0"/>
              <a:buChar char="•"/>
            </a:pPr>
            <a:endParaRPr lang="en-US" sz="1100" b="1" dirty="0">
              <a:solidFill>
                <a:schemeClr val="accent5"/>
              </a:solidFill>
              <a:latin typeface="+mj-lt"/>
            </a:endParaRPr>
          </a:p>
          <a:p>
            <a:pPr marL="173038" indent="-173038">
              <a:buFont typeface="Arial" panose="020B0604020202020204" pitchFamily="34" charset="0"/>
              <a:buChar char="•"/>
            </a:pPr>
            <a:endParaRPr lang="en-US" sz="1100" dirty="0">
              <a:latin typeface="+mj-lt"/>
            </a:endParaRPr>
          </a:p>
          <a:p>
            <a:pPr>
              <a:lnSpc>
                <a:spcPct val="95000"/>
              </a:lnSpc>
              <a:spcAft>
                <a:spcPts val="200"/>
              </a:spcAft>
              <a:buClr>
                <a:srgbClr val="F95602"/>
              </a:buClr>
              <a:buSzPct val="100000"/>
              <a:defRPr/>
            </a:pPr>
            <a:endParaRPr lang="en-US" sz="1100" kern="0" spc="-30" dirty="0">
              <a:solidFill>
                <a:srgbClr val="5F5F5F"/>
              </a:solidFill>
              <a:latin typeface="+mj-lt"/>
              <a:cs typeface="Arial" pitchFamily="34" charset="0"/>
            </a:endParaRPr>
          </a:p>
          <a:p>
            <a:pPr>
              <a:lnSpc>
                <a:spcPct val="95000"/>
              </a:lnSpc>
              <a:spcAft>
                <a:spcPts val="200"/>
              </a:spcAft>
              <a:buClr>
                <a:srgbClr val="F95602"/>
              </a:buClr>
              <a:buSzPct val="100000"/>
              <a:defRPr/>
            </a:pPr>
            <a:endParaRPr lang="en-US" sz="1100" kern="0" spc="-30" dirty="0">
              <a:solidFill>
                <a:srgbClr val="5F5F5F"/>
              </a:solidFill>
              <a:latin typeface="+mj-lt"/>
              <a:cs typeface="Arial" pitchFamily="34" charset="0"/>
            </a:endParaRPr>
          </a:p>
          <a:p>
            <a:pPr>
              <a:lnSpc>
                <a:spcPct val="95000"/>
              </a:lnSpc>
              <a:spcAft>
                <a:spcPts val="200"/>
              </a:spcAft>
              <a:buClr>
                <a:srgbClr val="F95602"/>
              </a:buClr>
              <a:buSzPct val="100000"/>
              <a:defRPr/>
            </a:pPr>
            <a:endParaRPr lang="en-US" sz="1100" kern="0" spc="-30" dirty="0">
              <a:solidFill>
                <a:srgbClr val="5F5F5F"/>
              </a:solidFill>
              <a:latin typeface="+mj-lt"/>
              <a:cs typeface="Arial" pitchFamily="34" charset="0"/>
            </a:endParaRPr>
          </a:p>
          <a:p>
            <a:pPr marL="171450" indent="-171450">
              <a:lnSpc>
                <a:spcPct val="95000"/>
              </a:lnSpc>
              <a:spcAft>
                <a:spcPts val="200"/>
              </a:spcAft>
              <a:buClr>
                <a:srgbClr val="F95602"/>
              </a:buClr>
              <a:buSzPct val="100000"/>
              <a:buFontTx/>
              <a:buBlip>
                <a:blip r:embed="rId42"/>
              </a:buBlip>
              <a:defRPr/>
            </a:pPr>
            <a:endParaRPr lang="en-US" sz="1100" kern="0" spc="-30" dirty="0">
              <a:solidFill>
                <a:srgbClr val="5F5F5F"/>
              </a:solidFill>
              <a:latin typeface="+mj-lt"/>
              <a:cs typeface="Arial" pitchFamily="34" charset="0"/>
            </a:endParaRPr>
          </a:p>
        </p:txBody>
      </p:sp>
      <p:sp>
        <p:nvSpPr>
          <p:cNvPr id="2" name="Down Arrow 1">
            <a:extLst>
              <a:ext uri="{FF2B5EF4-FFF2-40B4-BE49-F238E27FC236}">
                <a16:creationId xmlns:a16="http://schemas.microsoft.com/office/drawing/2014/main" id="{03F46530-F514-BF4E-889C-87060ADB2F6A}"/>
              </a:ext>
            </a:extLst>
          </p:cNvPr>
          <p:cNvSpPr/>
          <p:nvPr/>
        </p:nvSpPr>
        <p:spPr>
          <a:xfrm>
            <a:off x="3249168" y="2743200"/>
            <a:ext cx="484632" cy="342926"/>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latin typeface="Arial" pitchFamily="34" charset="0"/>
              <a:cs typeface="Arial" pitchFamily="34" charset="0"/>
            </a:endParaRPr>
          </a:p>
        </p:txBody>
      </p:sp>
      <p:sp>
        <p:nvSpPr>
          <p:cNvPr id="87" name="Down Arrow 86">
            <a:extLst>
              <a:ext uri="{FF2B5EF4-FFF2-40B4-BE49-F238E27FC236}">
                <a16:creationId xmlns:a16="http://schemas.microsoft.com/office/drawing/2014/main" id="{C51F3498-DE87-2244-8456-544ECCB52CB8}"/>
              </a:ext>
            </a:extLst>
          </p:cNvPr>
          <p:cNvSpPr/>
          <p:nvPr/>
        </p:nvSpPr>
        <p:spPr>
          <a:xfrm>
            <a:off x="5763768" y="2781326"/>
            <a:ext cx="484632" cy="342926"/>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latin typeface="Arial" pitchFamily="34" charset="0"/>
              <a:cs typeface="Arial" pitchFamily="34" charset="0"/>
            </a:endParaRPr>
          </a:p>
        </p:txBody>
      </p:sp>
      <p:sp>
        <p:nvSpPr>
          <p:cNvPr id="88" name="Down Arrow 87">
            <a:extLst>
              <a:ext uri="{FF2B5EF4-FFF2-40B4-BE49-F238E27FC236}">
                <a16:creationId xmlns:a16="http://schemas.microsoft.com/office/drawing/2014/main" id="{6309FD25-32F4-9F47-86E0-74A25113FAEE}"/>
              </a:ext>
            </a:extLst>
          </p:cNvPr>
          <p:cNvSpPr/>
          <p:nvPr/>
        </p:nvSpPr>
        <p:spPr>
          <a:xfrm>
            <a:off x="8049768" y="2781274"/>
            <a:ext cx="484632" cy="342926"/>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latin typeface="Arial" pitchFamily="34" charset="0"/>
              <a:cs typeface="Arial" pitchFamily="34" charset="0"/>
            </a:endParaRPr>
          </a:p>
        </p:txBody>
      </p:sp>
      <p:sp>
        <p:nvSpPr>
          <p:cNvPr id="90" name="Down Arrow 89">
            <a:extLst>
              <a:ext uri="{FF2B5EF4-FFF2-40B4-BE49-F238E27FC236}">
                <a16:creationId xmlns:a16="http://schemas.microsoft.com/office/drawing/2014/main" id="{6783DC01-4CCF-B84F-AAB8-EDBF9FC3C949}"/>
              </a:ext>
            </a:extLst>
          </p:cNvPr>
          <p:cNvSpPr/>
          <p:nvPr/>
        </p:nvSpPr>
        <p:spPr>
          <a:xfrm>
            <a:off x="10363200" y="2743200"/>
            <a:ext cx="484632" cy="342926"/>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latin typeface="Arial" pitchFamily="34" charset="0"/>
              <a:cs typeface="Arial" pitchFamily="34" charset="0"/>
            </a:endParaRPr>
          </a:p>
        </p:txBody>
      </p:sp>
      <p:sp>
        <p:nvSpPr>
          <p:cNvPr id="91" name="Rectangle 90">
            <a:extLst>
              <a:ext uri="{FF2B5EF4-FFF2-40B4-BE49-F238E27FC236}">
                <a16:creationId xmlns:a16="http://schemas.microsoft.com/office/drawing/2014/main" id="{069F5A7C-C1E1-4259-BE27-380C14DCF725}"/>
              </a:ext>
            </a:extLst>
          </p:cNvPr>
          <p:cNvSpPr/>
          <p:nvPr/>
        </p:nvSpPr>
        <p:spPr bwMode="auto">
          <a:xfrm>
            <a:off x="5089446" y="3402493"/>
            <a:ext cx="2438400" cy="428978"/>
          </a:xfrm>
          <a:prstGeom prst="rect">
            <a:avLst/>
          </a:prstGeom>
          <a:solidFill>
            <a:schemeClr val="bg1"/>
          </a:solidFill>
          <a:ln w="9525" cap="flat" cmpd="sng" algn="ctr">
            <a:noFill/>
            <a:prstDash val="solid"/>
          </a:ln>
          <a:effectLst/>
        </p:spPr>
        <p:txBody>
          <a:bodyPr lIns="0" tIns="140400" rIns="0"/>
          <a:lstStyle/>
          <a:p>
            <a:pPr marL="173038" indent="-173038">
              <a:spcAft>
                <a:spcPts val="600"/>
              </a:spcAft>
              <a:buFont typeface="Arial" panose="020B0604020202020204" pitchFamily="34" charset="0"/>
              <a:buChar char="•"/>
            </a:pPr>
            <a:r>
              <a:rPr lang="en-US" sz="1100" b="1" dirty="0">
                <a:solidFill>
                  <a:schemeClr val="accent5"/>
                </a:solidFill>
                <a:latin typeface="+mj-lt"/>
              </a:rPr>
              <a:t>Shadow an Agile practitioner</a:t>
            </a:r>
          </a:p>
          <a:p>
            <a:pPr marL="173038" indent="-173038">
              <a:spcAft>
                <a:spcPts val="600"/>
              </a:spcAft>
              <a:buFont typeface="Arial" panose="020B0604020202020204" pitchFamily="34" charset="0"/>
              <a:buChar char="•"/>
            </a:pPr>
            <a:r>
              <a:rPr lang="en-US" sz="1100" b="1" kern="0" spc="-30" dirty="0">
                <a:solidFill>
                  <a:schemeClr val="accent5"/>
                </a:solidFill>
                <a:cs typeface="Arial" pitchFamily="34" charset="0"/>
              </a:rPr>
              <a:t>Active participant in Agile Community </a:t>
            </a:r>
          </a:p>
          <a:p>
            <a:pPr marL="173038" indent="-173038">
              <a:spcAft>
                <a:spcPts val="600"/>
              </a:spcAft>
              <a:buFont typeface="Arial" panose="020B0604020202020204" pitchFamily="34" charset="0"/>
              <a:buChar char="•"/>
            </a:pPr>
            <a:r>
              <a:rPr lang="en-US" sz="1100" b="1" kern="0" spc="-30" dirty="0">
                <a:solidFill>
                  <a:schemeClr val="accent5"/>
                </a:solidFill>
                <a:latin typeface="+mj-lt"/>
                <a:cs typeface="Arial" pitchFamily="34" charset="0"/>
              </a:rPr>
              <a:t>Participate in Agile Ceremonies</a:t>
            </a:r>
            <a:endParaRPr lang="en-US" sz="1100" dirty="0">
              <a:solidFill>
                <a:schemeClr val="bg1">
                  <a:lumMod val="65000"/>
                </a:schemeClr>
              </a:solidFill>
            </a:endParaRPr>
          </a:p>
        </p:txBody>
      </p:sp>
      <p:sp>
        <p:nvSpPr>
          <p:cNvPr id="92" name="Rectangle 91">
            <a:extLst>
              <a:ext uri="{FF2B5EF4-FFF2-40B4-BE49-F238E27FC236}">
                <a16:creationId xmlns:a16="http://schemas.microsoft.com/office/drawing/2014/main" id="{D5CFD22D-16DB-4341-BA4D-459A67955F09}"/>
              </a:ext>
            </a:extLst>
          </p:cNvPr>
          <p:cNvSpPr/>
          <p:nvPr/>
        </p:nvSpPr>
        <p:spPr bwMode="auto">
          <a:xfrm>
            <a:off x="5154694" y="5115544"/>
            <a:ext cx="1883762" cy="428978"/>
          </a:xfrm>
          <a:prstGeom prst="rect">
            <a:avLst/>
          </a:prstGeom>
          <a:solidFill>
            <a:schemeClr val="bg1"/>
          </a:solidFill>
          <a:ln w="9525" cap="flat" cmpd="sng" algn="ctr">
            <a:noFill/>
            <a:prstDash val="solid"/>
          </a:ln>
          <a:effectLst/>
        </p:spPr>
        <p:txBody>
          <a:bodyPr lIns="0" tIns="140400" rIns="0"/>
          <a:lstStyle/>
          <a:p>
            <a:pPr marL="173038" indent="-173038">
              <a:spcAft>
                <a:spcPts val="600"/>
              </a:spcAft>
              <a:buFont typeface="Arial" panose="020B0604020202020204" pitchFamily="34" charset="0"/>
              <a:buChar char="•"/>
            </a:pPr>
            <a:r>
              <a:rPr lang="en-US" sz="1100" b="1" kern="0" spc="-30" dirty="0">
                <a:solidFill>
                  <a:schemeClr val="accent5"/>
                </a:solidFill>
                <a:cs typeface="Arial" pitchFamily="34" charset="0"/>
              </a:rPr>
              <a:t>Active involvement in Agile Projects and play core Roles</a:t>
            </a:r>
          </a:p>
          <a:p>
            <a:pPr marL="173038" indent="-173038">
              <a:spcAft>
                <a:spcPts val="600"/>
              </a:spcAft>
              <a:buFont typeface="Arial" panose="020B0604020202020204" pitchFamily="34" charset="0"/>
              <a:buChar char="•"/>
            </a:pPr>
            <a:r>
              <a:rPr lang="en-US" sz="1100" b="1" kern="0" spc="-30" dirty="0">
                <a:solidFill>
                  <a:schemeClr val="accent5"/>
                </a:solidFill>
                <a:cs typeface="Arial" pitchFamily="34" charset="0"/>
              </a:rPr>
              <a:t>Practice Servant Leadership</a:t>
            </a:r>
          </a:p>
          <a:p>
            <a:pPr marL="173038" indent="-173038">
              <a:spcAft>
                <a:spcPts val="600"/>
              </a:spcAft>
              <a:buFont typeface="Arial" panose="020B0604020202020204" pitchFamily="34" charset="0"/>
              <a:buChar char="•"/>
            </a:pPr>
            <a:r>
              <a:rPr lang="en-US" sz="1100" b="1" kern="0" spc="-30" dirty="0">
                <a:solidFill>
                  <a:schemeClr val="accent5"/>
                </a:solidFill>
                <a:cs typeface="Arial" pitchFamily="34" charset="0"/>
              </a:rPr>
              <a:t>Use Agile tools</a:t>
            </a:r>
            <a:endParaRPr lang="en-US" sz="1100" kern="0" spc="-30" dirty="0">
              <a:solidFill>
                <a:srgbClr val="5F5F5F"/>
              </a:solidFill>
              <a:latin typeface="+mj-lt"/>
              <a:cs typeface="Arial" pitchFamily="34" charset="0"/>
            </a:endParaRPr>
          </a:p>
        </p:txBody>
      </p:sp>
      <p:sp>
        <p:nvSpPr>
          <p:cNvPr id="93" name="Rectangle 92">
            <a:extLst>
              <a:ext uri="{FF2B5EF4-FFF2-40B4-BE49-F238E27FC236}">
                <a16:creationId xmlns:a16="http://schemas.microsoft.com/office/drawing/2014/main" id="{42288DA4-A554-4E46-B56E-06D9B435A6DB}"/>
              </a:ext>
            </a:extLst>
          </p:cNvPr>
          <p:cNvSpPr/>
          <p:nvPr/>
        </p:nvSpPr>
        <p:spPr bwMode="auto">
          <a:xfrm>
            <a:off x="10134600" y="5092991"/>
            <a:ext cx="1632935" cy="428978"/>
          </a:xfrm>
          <a:prstGeom prst="rect">
            <a:avLst/>
          </a:prstGeom>
          <a:solidFill>
            <a:schemeClr val="bg1"/>
          </a:solidFill>
          <a:ln w="9525" cap="flat" cmpd="sng" algn="ctr">
            <a:noFill/>
            <a:prstDash val="solid"/>
          </a:ln>
          <a:effectLst/>
        </p:spPr>
        <p:txBody>
          <a:bodyPr lIns="0" tIns="140400" rIns="0"/>
          <a:lstStyle/>
          <a:p>
            <a:pPr marL="173038" indent="-173038">
              <a:spcAft>
                <a:spcPts val="600"/>
              </a:spcAft>
              <a:buFont typeface="Arial" panose="020B0604020202020204" pitchFamily="34" charset="0"/>
              <a:buChar char="•"/>
            </a:pPr>
            <a:r>
              <a:rPr lang="en-US" sz="1100" b="1" kern="0" spc="-30" dirty="0">
                <a:solidFill>
                  <a:schemeClr val="accent5"/>
                </a:solidFill>
                <a:cs typeface="Arial" pitchFamily="34" charset="0"/>
              </a:rPr>
              <a:t>Agile Roadmap for Enterprise</a:t>
            </a:r>
            <a:endParaRPr lang="en-US" sz="1100" kern="0" spc="-30" dirty="0">
              <a:solidFill>
                <a:srgbClr val="5F5F5F"/>
              </a:solidFill>
              <a:cs typeface="Arial" pitchFamily="34" charset="0"/>
            </a:endParaRPr>
          </a:p>
          <a:p>
            <a:pPr marL="173038" indent="-173038">
              <a:spcAft>
                <a:spcPts val="600"/>
              </a:spcAft>
              <a:buFont typeface="Arial" panose="020B0604020202020204" pitchFamily="34" charset="0"/>
              <a:buChar char="•"/>
            </a:pPr>
            <a:r>
              <a:rPr lang="en-US" sz="1100" b="1" kern="0" spc="-30" dirty="0">
                <a:solidFill>
                  <a:schemeClr val="accent5"/>
                </a:solidFill>
                <a:latin typeface="+mj-lt"/>
                <a:cs typeface="Arial" pitchFamily="34" charset="0"/>
              </a:rPr>
              <a:t>Oversee Agile Projects across enterprise</a:t>
            </a:r>
          </a:p>
          <a:p>
            <a:pPr marL="173038" indent="-173038">
              <a:spcAft>
                <a:spcPts val="600"/>
              </a:spcAft>
              <a:buFont typeface="Arial" panose="020B0604020202020204" pitchFamily="34" charset="0"/>
              <a:buChar char="•"/>
            </a:pPr>
            <a:r>
              <a:rPr lang="en-US" sz="1100" b="1" kern="0" spc="-30" dirty="0">
                <a:solidFill>
                  <a:schemeClr val="accent5"/>
                </a:solidFill>
                <a:latin typeface="+mj-lt"/>
                <a:cs typeface="Arial" pitchFamily="34" charset="0"/>
              </a:rPr>
              <a:t>Agile Tool Owner</a:t>
            </a:r>
          </a:p>
        </p:txBody>
      </p:sp>
      <p:sp>
        <p:nvSpPr>
          <p:cNvPr id="94" name="Rectangle 93">
            <a:extLst>
              <a:ext uri="{FF2B5EF4-FFF2-40B4-BE49-F238E27FC236}">
                <a16:creationId xmlns:a16="http://schemas.microsoft.com/office/drawing/2014/main" id="{BF1C39DD-0866-4B04-89F5-7B9DEDABEE76}"/>
              </a:ext>
            </a:extLst>
          </p:cNvPr>
          <p:cNvSpPr/>
          <p:nvPr/>
        </p:nvSpPr>
        <p:spPr bwMode="auto">
          <a:xfrm>
            <a:off x="7644647" y="5129748"/>
            <a:ext cx="1883762" cy="428978"/>
          </a:xfrm>
          <a:prstGeom prst="rect">
            <a:avLst/>
          </a:prstGeom>
          <a:solidFill>
            <a:schemeClr val="bg1"/>
          </a:solidFill>
          <a:ln w="9525" cap="flat" cmpd="sng" algn="ctr">
            <a:noFill/>
            <a:prstDash val="solid"/>
          </a:ln>
          <a:effectLst/>
        </p:spPr>
        <p:txBody>
          <a:bodyPr lIns="0" tIns="140400" rIns="0"/>
          <a:lstStyle/>
          <a:p>
            <a:pPr marL="173038" indent="-173038">
              <a:spcAft>
                <a:spcPts val="600"/>
              </a:spcAft>
              <a:buFont typeface="Arial" panose="020B0604020202020204" pitchFamily="34" charset="0"/>
              <a:buChar char="•"/>
            </a:pPr>
            <a:r>
              <a:rPr lang="en-US" sz="1100" b="1" kern="0" spc="-30" dirty="0">
                <a:solidFill>
                  <a:schemeClr val="accent5"/>
                </a:solidFill>
                <a:latin typeface="+mj-lt"/>
                <a:cs typeface="Arial" pitchFamily="34" charset="0"/>
              </a:rPr>
              <a:t>Lead Agile Projects as dedicated resource</a:t>
            </a:r>
          </a:p>
          <a:p>
            <a:pPr marL="173038" indent="-173038">
              <a:spcAft>
                <a:spcPts val="600"/>
              </a:spcAft>
              <a:buFont typeface="Arial" panose="020B0604020202020204" pitchFamily="34" charset="0"/>
              <a:buChar char="•"/>
            </a:pPr>
            <a:r>
              <a:rPr lang="en-US" sz="1100" b="1" kern="0" spc="-30" dirty="0">
                <a:solidFill>
                  <a:schemeClr val="accent5"/>
                </a:solidFill>
                <a:latin typeface="+mj-lt"/>
                <a:cs typeface="Arial" pitchFamily="34" charset="0"/>
              </a:rPr>
              <a:t>SME of Agile Concepts, Practices and Tools</a:t>
            </a:r>
          </a:p>
          <a:p>
            <a:pPr>
              <a:spcAft>
                <a:spcPts val="600"/>
              </a:spcAft>
            </a:pPr>
            <a:endParaRPr lang="en-US" sz="1100" b="1" kern="0" spc="-30" dirty="0">
              <a:solidFill>
                <a:schemeClr val="accent5"/>
              </a:solidFill>
              <a:latin typeface="+mj-lt"/>
              <a:cs typeface="Arial" pitchFamily="34" charset="0"/>
            </a:endParaRPr>
          </a:p>
        </p:txBody>
      </p:sp>
      <p:sp>
        <p:nvSpPr>
          <p:cNvPr id="95" name="Rectangle 94">
            <a:extLst>
              <a:ext uri="{FF2B5EF4-FFF2-40B4-BE49-F238E27FC236}">
                <a16:creationId xmlns:a16="http://schemas.microsoft.com/office/drawing/2014/main" id="{D610630A-A9F4-43AC-B93E-82032A9D1A6A}"/>
              </a:ext>
            </a:extLst>
          </p:cNvPr>
          <p:cNvSpPr/>
          <p:nvPr/>
        </p:nvSpPr>
        <p:spPr bwMode="auto">
          <a:xfrm>
            <a:off x="7620000" y="3418648"/>
            <a:ext cx="2233199" cy="428978"/>
          </a:xfrm>
          <a:prstGeom prst="rect">
            <a:avLst/>
          </a:prstGeom>
          <a:solidFill>
            <a:schemeClr val="bg1"/>
          </a:solidFill>
          <a:ln w="9525" cap="flat" cmpd="sng" algn="ctr">
            <a:noFill/>
            <a:prstDash val="solid"/>
          </a:ln>
          <a:effectLst/>
        </p:spPr>
        <p:txBody>
          <a:bodyPr lIns="0" tIns="140400" rIns="0"/>
          <a:lstStyle/>
          <a:p>
            <a:pPr marL="173038" indent="-173038">
              <a:spcAft>
                <a:spcPts val="600"/>
              </a:spcAft>
              <a:buFont typeface="Arial" panose="020B0604020202020204" pitchFamily="34" charset="0"/>
              <a:buChar char="•"/>
            </a:pPr>
            <a:r>
              <a:rPr lang="en-US" sz="1100" b="1" kern="0" spc="-30" dirty="0">
                <a:solidFill>
                  <a:schemeClr val="accent5"/>
                </a:solidFill>
                <a:latin typeface="+mj-lt"/>
                <a:cs typeface="Arial" pitchFamily="34" charset="0"/>
              </a:rPr>
              <a:t>Program Level Coaching</a:t>
            </a:r>
          </a:p>
          <a:p>
            <a:pPr marL="173038" indent="-173038">
              <a:spcAft>
                <a:spcPts val="600"/>
              </a:spcAft>
              <a:buFont typeface="Arial" panose="020B0604020202020204" pitchFamily="34" charset="0"/>
              <a:buChar char="•"/>
            </a:pPr>
            <a:r>
              <a:rPr lang="en-US" sz="1100" b="1" kern="0" spc="-30" dirty="0">
                <a:solidFill>
                  <a:schemeClr val="accent5"/>
                </a:solidFill>
                <a:latin typeface="+mj-lt"/>
                <a:cs typeface="Arial" pitchFamily="34" charset="0"/>
              </a:rPr>
              <a:t>Answer questions and guide Agile Community</a:t>
            </a:r>
          </a:p>
          <a:p>
            <a:pPr marL="173038" indent="-173038">
              <a:spcAft>
                <a:spcPts val="600"/>
              </a:spcAft>
              <a:buFont typeface="Arial" panose="020B0604020202020204" pitchFamily="34" charset="0"/>
              <a:buChar char="•"/>
            </a:pPr>
            <a:r>
              <a:rPr lang="en-US" sz="1100" b="1" kern="0" spc="-30" dirty="0">
                <a:solidFill>
                  <a:schemeClr val="accent5"/>
                </a:solidFill>
                <a:cs typeface="Arial" pitchFamily="34" charset="0"/>
              </a:rPr>
              <a:t>Learn from Industry peers &amp; share best practices</a:t>
            </a:r>
          </a:p>
          <a:p>
            <a:pPr marL="173038" indent="-173038">
              <a:spcAft>
                <a:spcPts val="600"/>
              </a:spcAft>
              <a:buFont typeface="Arial" panose="020B0604020202020204" pitchFamily="34" charset="0"/>
              <a:buChar char="•"/>
            </a:pPr>
            <a:endParaRPr lang="en-US" sz="1100" b="1" kern="0" spc="-30" dirty="0">
              <a:solidFill>
                <a:schemeClr val="accent5"/>
              </a:solidFill>
              <a:latin typeface="+mj-lt"/>
              <a:cs typeface="Arial" pitchFamily="34" charset="0"/>
            </a:endParaRPr>
          </a:p>
          <a:p>
            <a:pPr marL="173038" indent="-173038">
              <a:spcAft>
                <a:spcPts val="600"/>
              </a:spcAft>
              <a:buFont typeface="Arial" panose="020B0604020202020204" pitchFamily="34" charset="0"/>
              <a:buChar char="•"/>
            </a:pPr>
            <a:endParaRPr lang="en-US" sz="1100" kern="0" spc="-30" dirty="0">
              <a:solidFill>
                <a:srgbClr val="5F5F5F"/>
              </a:solidFill>
              <a:latin typeface="+mj-lt"/>
              <a:cs typeface="Arial" pitchFamily="34" charset="0"/>
            </a:endParaRPr>
          </a:p>
        </p:txBody>
      </p:sp>
      <p:sp>
        <p:nvSpPr>
          <p:cNvPr id="96" name="Rectangle 95">
            <a:extLst>
              <a:ext uri="{FF2B5EF4-FFF2-40B4-BE49-F238E27FC236}">
                <a16:creationId xmlns:a16="http://schemas.microsoft.com/office/drawing/2014/main" id="{7DEB1D08-60C3-4FB2-B5F9-90F10AFEBB31}"/>
              </a:ext>
            </a:extLst>
          </p:cNvPr>
          <p:cNvSpPr/>
          <p:nvPr/>
        </p:nvSpPr>
        <p:spPr bwMode="auto">
          <a:xfrm>
            <a:off x="9982200" y="3433107"/>
            <a:ext cx="1684734" cy="428978"/>
          </a:xfrm>
          <a:prstGeom prst="rect">
            <a:avLst/>
          </a:prstGeom>
          <a:solidFill>
            <a:schemeClr val="bg1"/>
          </a:solidFill>
          <a:ln w="9525" cap="flat" cmpd="sng" algn="ctr">
            <a:noFill/>
            <a:prstDash val="solid"/>
          </a:ln>
          <a:effectLst/>
        </p:spPr>
        <p:txBody>
          <a:bodyPr lIns="0" tIns="140400" rIns="0"/>
          <a:lstStyle/>
          <a:p>
            <a:pPr marL="173038" indent="-173038">
              <a:spcAft>
                <a:spcPts val="600"/>
              </a:spcAft>
              <a:buFont typeface="Arial" panose="020B0604020202020204" pitchFamily="34" charset="0"/>
              <a:buChar char="•"/>
            </a:pPr>
            <a:r>
              <a:rPr lang="en-US" sz="1100" b="1" kern="0" spc="-30" dirty="0">
                <a:solidFill>
                  <a:schemeClr val="accent5"/>
                </a:solidFill>
                <a:latin typeface="+mj-lt"/>
                <a:cs typeface="Arial" pitchFamily="34" charset="0"/>
              </a:rPr>
              <a:t>Coach Agile Practitioners &amp; Enablers</a:t>
            </a:r>
          </a:p>
          <a:p>
            <a:pPr marL="173038" indent="-173038">
              <a:spcAft>
                <a:spcPts val="600"/>
              </a:spcAft>
              <a:buFont typeface="Arial" panose="020B0604020202020204" pitchFamily="34" charset="0"/>
              <a:buChar char="•"/>
            </a:pPr>
            <a:r>
              <a:rPr lang="en-US" sz="1100" b="1" kern="0" spc="-30" dirty="0">
                <a:solidFill>
                  <a:schemeClr val="accent5"/>
                </a:solidFill>
                <a:latin typeface="+mj-lt"/>
                <a:cs typeface="Arial" pitchFamily="34" charset="0"/>
              </a:rPr>
              <a:t>Influence Industry Agile best practices</a:t>
            </a:r>
          </a:p>
          <a:p>
            <a:pPr marL="173038" indent="-173038">
              <a:spcAft>
                <a:spcPts val="600"/>
              </a:spcAft>
              <a:buFont typeface="Arial" panose="020B0604020202020204" pitchFamily="34" charset="0"/>
              <a:buChar char="•"/>
            </a:pPr>
            <a:r>
              <a:rPr lang="en-US" sz="1100" b="1" kern="0" spc="-30" dirty="0">
                <a:solidFill>
                  <a:schemeClr val="accent5"/>
                </a:solidFill>
                <a:latin typeface="+mj-lt"/>
                <a:cs typeface="Arial" pitchFamily="34" charset="0"/>
              </a:rPr>
              <a:t>Lead Agile Community</a:t>
            </a:r>
            <a:endParaRPr lang="en-US" sz="1100" kern="0" spc="-30" dirty="0">
              <a:solidFill>
                <a:srgbClr val="5F5F5F"/>
              </a:solidFill>
              <a:latin typeface="+mj-lt"/>
              <a:cs typeface="Arial" pitchFamily="34" charset="0"/>
            </a:endParaRPr>
          </a:p>
        </p:txBody>
      </p:sp>
      <p:sp>
        <p:nvSpPr>
          <p:cNvPr id="97" name="Rectangle 96">
            <a:extLst>
              <a:ext uri="{FF2B5EF4-FFF2-40B4-BE49-F238E27FC236}">
                <a16:creationId xmlns:a16="http://schemas.microsoft.com/office/drawing/2014/main" id="{4B6EAA90-097D-574A-80F5-6E6B85E67D82}"/>
              </a:ext>
            </a:extLst>
          </p:cNvPr>
          <p:cNvSpPr/>
          <p:nvPr/>
        </p:nvSpPr>
        <p:spPr bwMode="auto">
          <a:xfrm>
            <a:off x="2358107" y="1055611"/>
            <a:ext cx="2194560" cy="1645018"/>
          </a:xfrm>
          <a:prstGeom prst="rect">
            <a:avLst/>
          </a:prstGeom>
          <a:noFill/>
          <a:ln w="9525" cap="flat" cmpd="sng" algn="ctr">
            <a:noFill/>
            <a:prstDash val="solid"/>
          </a:ln>
          <a:effectLst/>
        </p:spPr>
        <p:txBody>
          <a:bodyPr lIns="0" tIns="140400" rIns="0"/>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700" b="0" i="0" u="none" strike="noStrike" kern="1200" cap="none" spc="0" normalizeH="0" baseline="0" noProof="0" dirty="0">
                <a:ln>
                  <a:noFill/>
                </a:ln>
                <a:solidFill>
                  <a:srgbClr val="6E267B"/>
                </a:solidFill>
                <a:effectLst/>
                <a:uLnTx/>
                <a:uFillTx/>
                <a:latin typeface="Arial" pitchFamily="34" charset="0"/>
                <a:ea typeface="+mn-ea"/>
                <a:cs typeface="Arial" pitchFamily="34" charset="0"/>
              </a:rPr>
              <a:t>Foundational</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0066A1"/>
                </a:solidFill>
                <a:effectLst/>
                <a:uLnTx/>
                <a:uFillTx/>
                <a:latin typeface="Arial"/>
                <a:ea typeface="+mn-ea"/>
                <a:cs typeface="+mn-cs"/>
              </a:rPr>
              <a:t>Learn Basics</a:t>
            </a:r>
          </a:p>
          <a:p>
            <a:pPr marL="173038" marR="0" lvl="0" indent="-1730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66A1"/>
                </a:solidFill>
                <a:effectLst/>
                <a:uLnTx/>
                <a:uFillTx/>
                <a:latin typeface="Arial"/>
                <a:ea typeface="+mn-ea"/>
                <a:cs typeface="+mn-cs"/>
              </a:rPr>
              <a:t>Internal Classroom Certifications</a:t>
            </a:r>
          </a:p>
          <a:p>
            <a:pPr marL="173038" marR="0" lvl="0" indent="-1730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66A1"/>
                </a:solidFill>
                <a:effectLst/>
                <a:uLnTx/>
                <a:uFillTx/>
                <a:latin typeface="Arial"/>
                <a:ea typeface="+mn-ea"/>
                <a:cs typeface="+mn-cs"/>
              </a:rPr>
              <a:t>Understanding Agile Culture</a:t>
            </a:r>
          </a:p>
          <a:p>
            <a:pPr marL="173038" marR="0" lvl="0" indent="-1730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66A1"/>
                </a:solidFill>
                <a:effectLst/>
                <a:uLnTx/>
                <a:uFillTx/>
                <a:latin typeface="Arial"/>
                <a:ea typeface="+mn-ea"/>
                <a:cs typeface="+mn-cs"/>
              </a:rPr>
              <a:t>Agile Concepts &amp; Practices</a:t>
            </a:r>
          </a:p>
          <a:p>
            <a:pPr marL="173038" marR="0" lvl="0" indent="-1730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66A1"/>
                </a:solidFill>
                <a:effectLst/>
                <a:uLnTx/>
                <a:uFillTx/>
                <a:latin typeface="Arial"/>
                <a:ea typeface="+mn-ea"/>
                <a:cs typeface="+mn-cs"/>
              </a:rPr>
              <a:t>Agile Scrum Framework</a:t>
            </a:r>
          </a:p>
          <a:p>
            <a:pPr marL="173038" marR="0" lvl="0" indent="-1730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4D4F53"/>
              </a:solidFill>
              <a:effectLst/>
              <a:uLnTx/>
              <a:uFillTx/>
              <a:latin typeface="Arial"/>
              <a:ea typeface="+mn-ea"/>
              <a:cs typeface="+mn-cs"/>
            </a:endParaRPr>
          </a:p>
          <a:p>
            <a:pPr marL="173038" marR="0" lvl="0" indent="-1730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4D4F53"/>
              </a:solidFill>
              <a:effectLst/>
              <a:uLnTx/>
              <a:uFillTx/>
              <a:latin typeface="Arial"/>
              <a:ea typeface="+mn-ea"/>
              <a:cs typeface="+mn-cs"/>
            </a:endParaRPr>
          </a:p>
          <a:p>
            <a:pPr marL="0" marR="0" lvl="0" indent="0" algn="l" defTabSz="914400" rtl="0" eaLnBrk="1" fontAlgn="auto" latinLnBrk="0" hangingPunct="1">
              <a:lnSpc>
                <a:spcPct val="95000"/>
              </a:lnSpc>
              <a:spcBef>
                <a:spcPts val="0"/>
              </a:spcBef>
              <a:spcAft>
                <a:spcPts val="200"/>
              </a:spcAft>
              <a:buClr>
                <a:srgbClr val="F95602"/>
              </a:buClr>
              <a:buSzPct val="100000"/>
              <a:buFontTx/>
              <a:buNone/>
              <a:tabLst/>
              <a:defRPr/>
            </a:pPr>
            <a:endParaRPr kumimoji="0" lang="en-US" sz="1100" b="0" i="0" u="none" strike="noStrike" kern="0" cap="none" spc="-30" normalizeH="0" baseline="0" noProof="0" dirty="0">
              <a:ln>
                <a:noFill/>
              </a:ln>
              <a:solidFill>
                <a:srgbClr val="5F5F5F"/>
              </a:solidFill>
              <a:effectLst/>
              <a:uLnTx/>
              <a:uFillTx/>
              <a:latin typeface="Arial"/>
              <a:ea typeface="+mn-ea"/>
              <a:cs typeface="Arial" pitchFamily="34" charset="0"/>
            </a:endParaRPr>
          </a:p>
          <a:p>
            <a:pPr marL="0" marR="0" lvl="0" indent="0" algn="l" defTabSz="914400" rtl="0" eaLnBrk="1" fontAlgn="auto" latinLnBrk="0" hangingPunct="1">
              <a:lnSpc>
                <a:spcPct val="95000"/>
              </a:lnSpc>
              <a:spcBef>
                <a:spcPts val="0"/>
              </a:spcBef>
              <a:spcAft>
                <a:spcPts val="200"/>
              </a:spcAft>
              <a:buClr>
                <a:srgbClr val="F95602"/>
              </a:buClr>
              <a:buSzPct val="100000"/>
              <a:buFontTx/>
              <a:buNone/>
              <a:tabLst/>
              <a:defRPr/>
            </a:pPr>
            <a:endParaRPr kumimoji="0" lang="en-US" sz="1100" b="0" i="0" u="none" strike="noStrike" kern="0" cap="none" spc="-30" normalizeH="0" baseline="0" noProof="0" dirty="0">
              <a:ln>
                <a:noFill/>
              </a:ln>
              <a:solidFill>
                <a:srgbClr val="5F5F5F"/>
              </a:solidFill>
              <a:effectLst/>
              <a:uLnTx/>
              <a:uFillTx/>
              <a:latin typeface="Calibri"/>
              <a:ea typeface="+mn-ea"/>
              <a:cs typeface="Arial" pitchFamily="34" charset="0"/>
            </a:endParaRPr>
          </a:p>
          <a:p>
            <a:pPr marL="0" marR="0" lvl="0" indent="0" algn="l" defTabSz="914400" rtl="0" eaLnBrk="1" fontAlgn="auto" latinLnBrk="0" hangingPunct="1">
              <a:lnSpc>
                <a:spcPct val="95000"/>
              </a:lnSpc>
              <a:spcBef>
                <a:spcPts val="0"/>
              </a:spcBef>
              <a:spcAft>
                <a:spcPts val="200"/>
              </a:spcAft>
              <a:buClr>
                <a:srgbClr val="F95602"/>
              </a:buClr>
              <a:buSzPct val="100000"/>
              <a:buFontTx/>
              <a:buNone/>
              <a:tabLst/>
              <a:defRPr/>
            </a:pPr>
            <a:endParaRPr kumimoji="0" lang="en-US" sz="1100" b="0" i="0" u="none" strike="noStrike" kern="0" cap="none" spc="-30" normalizeH="0" baseline="0" noProof="0" dirty="0">
              <a:ln>
                <a:noFill/>
              </a:ln>
              <a:solidFill>
                <a:srgbClr val="5F5F5F"/>
              </a:solidFill>
              <a:effectLst/>
              <a:uLnTx/>
              <a:uFillTx/>
              <a:latin typeface="Calibri"/>
              <a:ea typeface="+mn-ea"/>
              <a:cs typeface="Arial" pitchFamily="34" charset="0"/>
            </a:endParaRPr>
          </a:p>
          <a:p>
            <a:pPr marL="171450" marR="0" lvl="0" indent="-171450" algn="l" defTabSz="914400" rtl="0" eaLnBrk="1" fontAlgn="auto" latinLnBrk="0" hangingPunct="1">
              <a:lnSpc>
                <a:spcPct val="95000"/>
              </a:lnSpc>
              <a:spcBef>
                <a:spcPts val="0"/>
              </a:spcBef>
              <a:spcAft>
                <a:spcPts val="200"/>
              </a:spcAft>
              <a:buClr>
                <a:srgbClr val="F95602"/>
              </a:buClr>
              <a:buSzPct val="100000"/>
              <a:buFontTx/>
              <a:buBlip>
                <a:blip r:embed="rId42"/>
              </a:buBlip>
              <a:tabLst/>
              <a:defRPr/>
            </a:pPr>
            <a:endParaRPr kumimoji="0" lang="en-US" sz="1100" b="0" i="0" u="none" strike="noStrike" kern="0" cap="none" spc="-30" normalizeH="0" baseline="0" noProof="0" dirty="0">
              <a:ln>
                <a:noFill/>
              </a:ln>
              <a:solidFill>
                <a:srgbClr val="5F5F5F"/>
              </a:solidFill>
              <a:effectLst/>
              <a:uLnTx/>
              <a:uFillTx/>
              <a:latin typeface="Calibri"/>
              <a:ea typeface="+mn-ea"/>
              <a:cs typeface="Arial" pitchFamily="34" charset="0"/>
            </a:endParaRPr>
          </a:p>
        </p:txBody>
      </p:sp>
      <p:sp>
        <p:nvSpPr>
          <p:cNvPr id="98" name="Rectangle 97">
            <a:extLst>
              <a:ext uri="{FF2B5EF4-FFF2-40B4-BE49-F238E27FC236}">
                <a16:creationId xmlns:a16="http://schemas.microsoft.com/office/drawing/2014/main" id="{6AEEDEE4-E37D-8A47-8FEE-C883729EAAE5}"/>
              </a:ext>
            </a:extLst>
          </p:cNvPr>
          <p:cNvSpPr/>
          <p:nvPr/>
        </p:nvSpPr>
        <p:spPr bwMode="auto">
          <a:xfrm>
            <a:off x="4567907" y="1063660"/>
            <a:ext cx="2194560" cy="1645018"/>
          </a:xfrm>
          <a:prstGeom prst="rect">
            <a:avLst/>
          </a:prstGeom>
          <a:noFill/>
          <a:ln w="9525" cap="flat" cmpd="sng" algn="ctr">
            <a:noFill/>
            <a:prstDash val="solid"/>
          </a:ln>
          <a:effectLst/>
        </p:spPr>
        <p:txBody>
          <a:bodyPr lIns="0" tIns="140400" rIns="0"/>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700" b="0" i="0" u="none" strike="noStrike" kern="1200" cap="none" spc="0" normalizeH="0" baseline="0" noProof="0" dirty="0">
                <a:ln>
                  <a:noFill/>
                </a:ln>
                <a:solidFill>
                  <a:srgbClr val="6E267B"/>
                </a:solidFill>
                <a:effectLst/>
                <a:uLnTx/>
                <a:uFillTx/>
                <a:latin typeface="Arial" pitchFamily="34" charset="0"/>
                <a:ea typeface="+mn-ea"/>
                <a:cs typeface="Arial" pitchFamily="34" charset="0"/>
              </a:rPr>
              <a:t>Intermediate</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0066A1"/>
                </a:solidFill>
                <a:effectLst/>
                <a:uLnTx/>
                <a:uFillTx/>
                <a:latin typeface="Arial"/>
                <a:ea typeface="+mn-ea"/>
                <a:cs typeface="+mn-cs"/>
              </a:rPr>
              <a:t>Practice / Expand Skills</a:t>
            </a:r>
          </a:p>
          <a:p>
            <a:pPr marL="173038" marR="0" lvl="0" indent="-1730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66A1"/>
                </a:solidFill>
                <a:effectLst/>
                <a:uLnTx/>
                <a:uFillTx/>
                <a:latin typeface="Arial"/>
                <a:ea typeface="+mn-ea"/>
                <a:cs typeface="+mn-cs"/>
              </a:rPr>
              <a:t>Internal/eLearning Certifications</a:t>
            </a:r>
          </a:p>
          <a:p>
            <a:pPr marL="173038" marR="0" lvl="0" indent="-1730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66A1"/>
                </a:solidFill>
                <a:effectLst/>
                <a:uLnTx/>
                <a:uFillTx/>
                <a:latin typeface="Arial"/>
                <a:ea typeface="+mn-ea"/>
                <a:cs typeface="+mn-cs"/>
              </a:rPr>
              <a:t>Scrum Alliance Certifications</a:t>
            </a:r>
          </a:p>
          <a:p>
            <a:pPr marL="173038" marR="0" lvl="0" indent="-1730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66A1"/>
                </a:solidFill>
                <a:effectLst/>
                <a:uLnTx/>
                <a:uFillTx/>
                <a:latin typeface="Arial"/>
                <a:ea typeface="+mn-ea"/>
                <a:cs typeface="+mn-cs"/>
              </a:rPr>
              <a:t>Lean Kanban University Certifications</a:t>
            </a:r>
          </a:p>
        </p:txBody>
      </p:sp>
      <p:sp>
        <p:nvSpPr>
          <p:cNvPr id="99" name="Rectangle 98">
            <a:extLst>
              <a:ext uri="{FF2B5EF4-FFF2-40B4-BE49-F238E27FC236}">
                <a16:creationId xmlns:a16="http://schemas.microsoft.com/office/drawing/2014/main" id="{0483B0F3-F57F-AF42-9CD7-A149A6DCD479}"/>
              </a:ext>
            </a:extLst>
          </p:cNvPr>
          <p:cNvSpPr/>
          <p:nvPr/>
        </p:nvSpPr>
        <p:spPr bwMode="auto">
          <a:xfrm>
            <a:off x="6762467" y="1055611"/>
            <a:ext cx="2194560" cy="1645018"/>
          </a:xfrm>
          <a:prstGeom prst="rect">
            <a:avLst/>
          </a:prstGeom>
          <a:noFill/>
          <a:ln w="9525" cap="flat" cmpd="sng" algn="ctr">
            <a:noFill/>
            <a:prstDash val="solid"/>
          </a:ln>
          <a:effectLst/>
        </p:spPr>
        <p:txBody>
          <a:bodyPr lIns="0" tIns="140400" rIns="0"/>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700" b="0" i="0" u="none" strike="noStrike" kern="1200" cap="none" spc="0" normalizeH="0" baseline="0" noProof="0" dirty="0">
                <a:ln>
                  <a:noFill/>
                </a:ln>
                <a:solidFill>
                  <a:srgbClr val="6E267B"/>
                </a:solidFill>
                <a:effectLst/>
                <a:uLnTx/>
                <a:uFillTx/>
                <a:latin typeface="Arial" pitchFamily="34" charset="0"/>
                <a:ea typeface="+mn-ea"/>
                <a:cs typeface="Arial" pitchFamily="34" charset="0"/>
              </a:rPr>
              <a:t>Advanced</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0066A1"/>
                </a:solidFill>
                <a:effectLst/>
                <a:uLnTx/>
                <a:uFillTx/>
                <a:latin typeface="Arial"/>
                <a:ea typeface="+mn-ea"/>
                <a:cs typeface="+mn-cs"/>
              </a:rPr>
              <a:t>Expand to Enterprise Skills</a:t>
            </a:r>
          </a:p>
          <a:p>
            <a:pPr marL="173038" marR="0" lvl="0" indent="-1730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66A1"/>
                </a:solidFill>
                <a:effectLst/>
                <a:uLnTx/>
                <a:uFillTx/>
                <a:latin typeface="Arial"/>
                <a:ea typeface="+mn-ea"/>
                <a:cs typeface="+mn-cs"/>
              </a:rPr>
              <a:t>Advanced Internal Certifications</a:t>
            </a:r>
          </a:p>
          <a:p>
            <a:pPr marL="173038" marR="0" lvl="0" indent="-1730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66A1"/>
                </a:solidFill>
                <a:effectLst/>
                <a:uLnTx/>
                <a:uFillTx/>
                <a:latin typeface="Arial"/>
                <a:ea typeface="+mn-ea"/>
                <a:cs typeface="+mn-cs"/>
              </a:rPr>
              <a:t>Advanced Scrum Alliance Certifications</a:t>
            </a:r>
          </a:p>
          <a:p>
            <a:pPr marL="173038" marR="0" lvl="0" indent="-1730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66A1"/>
                </a:solidFill>
                <a:effectLst/>
                <a:uLnTx/>
                <a:uFillTx/>
                <a:latin typeface="Arial"/>
                <a:ea typeface="+mn-ea"/>
                <a:cs typeface="+mn-cs"/>
              </a:rPr>
              <a:t>External Soft Skill Training</a:t>
            </a:r>
          </a:p>
          <a:p>
            <a:pPr marL="173038" marR="0" lvl="0" indent="-1730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66A1"/>
                </a:solidFill>
                <a:effectLst/>
                <a:uLnTx/>
                <a:uFillTx/>
                <a:latin typeface="Arial"/>
                <a:ea typeface="+mn-ea"/>
                <a:cs typeface="+mn-cs"/>
              </a:rPr>
              <a:t>SAFe Certifications</a:t>
            </a:r>
          </a:p>
        </p:txBody>
      </p:sp>
      <p:sp>
        <p:nvSpPr>
          <p:cNvPr id="100" name="Rectangle 99">
            <a:extLst>
              <a:ext uri="{FF2B5EF4-FFF2-40B4-BE49-F238E27FC236}">
                <a16:creationId xmlns:a16="http://schemas.microsoft.com/office/drawing/2014/main" id="{169D0C2B-8B69-564B-99AD-894A456DC8D9}"/>
              </a:ext>
            </a:extLst>
          </p:cNvPr>
          <p:cNvSpPr/>
          <p:nvPr/>
        </p:nvSpPr>
        <p:spPr bwMode="auto">
          <a:xfrm>
            <a:off x="8972267" y="1055611"/>
            <a:ext cx="2194560" cy="1645018"/>
          </a:xfrm>
          <a:prstGeom prst="rect">
            <a:avLst/>
          </a:prstGeom>
          <a:noFill/>
          <a:ln w="9525" cap="flat" cmpd="sng" algn="ctr">
            <a:noFill/>
            <a:prstDash val="solid"/>
          </a:ln>
          <a:effectLst/>
        </p:spPr>
        <p:txBody>
          <a:bodyPr lIns="0" tIns="140400" rIns="0"/>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700" b="0" i="0" u="none" strike="noStrike" kern="1200" cap="none" spc="0" normalizeH="0" baseline="0" noProof="0" dirty="0">
                <a:ln>
                  <a:noFill/>
                </a:ln>
                <a:solidFill>
                  <a:srgbClr val="6E267B"/>
                </a:solidFill>
                <a:effectLst/>
                <a:uLnTx/>
                <a:uFillTx/>
                <a:latin typeface="Arial" pitchFamily="34" charset="0"/>
                <a:ea typeface="+mn-ea"/>
                <a:cs typeface="Arial" pitchFamily="34" charset="0"/>
              </a:rPr>
              <a:t>Expert</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0066A1"/>
                </a:solidFill>
                <a:effectLst/>
                <a:uLnTx/>
                <a:uFillTx/>
                <a:latin typeface="Arial"/>
                <a:ea typeface="+mn-ea"/>
                <a:cs typeface="+mn-cs"/>
              </a:rPr>
              <a:t>Coaching Level Skills</a:t>
            </a:r>
          </a:p>
          <a:p>
            <a:pPr marL="173038" marR="0" lvl="0" indent="-1730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66A1"/>
                </a:solidFill>
                <a:effectLst/>
                <a:uLnTx/>
                <a:uFillTx/>
                <a:latin typeface="Arial"/>
                <a:ea typeface="+mn-ea"/>
                <a:cs typeface="+mn-cs"/>
              </a:rPr>
              <a:t>Certified Scrum Coach Certification</a:t>
            </a:r>
          </a:p>
          <a:p>
            <a:pPr marL="173038" marR="0" lvl="0" indent="-1730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66A1"/>
                </a:solidFill>
                <a:effectLst/>
                <a:uLnTx/>
                <a:uFillTx/>
                <a:latin typeface="Arial"/>
                <a:ea typeface="+mn-ea"/>
                <a:cs typeface="+mn-cs"/>
              </a:rPr>
              <a:t>Publishing Blogs and White Papers</a:t>
            </a:r>
          </a:p>
          <a:p>
            <a:pPr marL="173038" marR="0" lvl="0" indent="-1730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66A1"/>
                </a:solidFill>
                <a:effectLst/>
                <a:uLnTx/>
                <a:uFillTx/>
                <a:latin typeface="Arial"/>
                <a:ea typeface="+mn-ea"/>
                <a:cs typeface="+mn-cs"/>
              </a:rPr>
              <a:t>Conference Speaking Engagements</a:t>
            </a:r>
          </a:p>
        </p:txBody>
      </p:sp>
    </p:spTree>
    <p:extLst>
      <p:ext uri="{BB962C8B-B14F-4D97-AF65-F5344CB8AC3E}">
        <p14:creationId xmlns:p14="http://schemas.microsoft.com/office/powerpoint/2010/main" val="4246760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800"/>
                                        <p:tgtEl>
                                          <p:spTgt spid="26"/>
                                        </p:tgtEl>
                                      </p:cBhvr>
                                    </p:animEffect>
                                  </p:childTnLst>
                                </p:cTn>
                              </p:par>
                            </p:childTnLst>
                          </p:cTn>
                        </p:par>
                        <p:par>
                          <p:cTn id="8" fill="hold">
                            <p:stCondLst>
                              <p:cond delay="8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800"/>
                                        <p:tgtEl>
                                          <p:spTgt spid="8"/>
                                        </p:tgtEl>
                                      </p:cBhvr>
                                    </p:animEffect>
                                  </p:childTnLst>
                                </p:cTn>
                              </p:par>
                            </p:childTnLst>
                          </p:cTn>
                        </p:par>
                        <p:par>
                          <p:cTn id="12" fill="hold">
                            <p:stCondLst>
                              <p:cond delay="1600"/>
                            </p:stCondLst>
                            <p:childTnLst>
                              <p:par>
                                <p:cTn id="13" presetID="10" presetClass="entr" presetSubtype="0" fill="hold"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8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ounded Rectangle 77">
            <a:extLst>
              <a:ext uri="{FF2B5EF4-FFF2-40B4-BE49-F238E27FC236}">
                <a16:creationId xmlns:a16="http://schemas.microsoft.com/office/drawing/2014/main" id="{3260F729-3E78-C54B-AA06-C38125673333}"/>
              </a:ext>
            </a:extLst>
          </p:cNvPr>
          <p:cNvSpPr/>
          <p:nvPr/>
        </p:nvSpPr>
        <p:spPr>
          <a:xfrm>
            <a:off x="2183810" y="3215505"/>
            <a:ext cx="9624364" cy="3474942"/>
          </a:xfrm>
          <a:prstGeom prst="roundRect">
            <a:avLst/>
          </a:prstGeom>
          <a:solidFill>
            <a:srgbClr val="B4B4B4">
              <a:alpha val="0"/>
            </a:srgbClr>
          </a:solidFill>
          <a:ln w="1174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4D4F53"/>
              </a:solidFill>
              <a:effectLst/>
              <a:uLnTx/>
              <a:uFillTx/>
              <a:latin typeface="Arial" pitchFamily="34" charset="0"/>
              <a:ea typeface="+mn-ea"/>
              <a:cs typeface="Arial" pitchFamily="34" charset="0"/>
            </a:endParaRPr>
          </a:p>
        </p:txBody>
      </p:sp>
      <p:sp>
        <p:nvSpPr>
          <p:cNvPr id="5" name="Title 4">
            <a:extLst>
              <a:ext uri="{FF2B5EF4-FFF2-40B4-BE49-F238E27FC236}">
                <a16:creationId xmlns:a16="http://schemas.microsoft.com/office/drawing/2014/main" id="{2D134E0E-777D-A44B-B34D-0BBC07F2EEFA}"/>
              </a:ext>
            </a:extLst>
          </p:cNvPr>
          <p:cNvSpPr>
            <a:spLocks noGrp="1"/>
          </p:cNvSpPr>
          <p:nvPr>
            <p:ph type="title"/>
          </p:nvPr>
        </p:nvSpPr>
        <p:spPr/>
        <p:txBody>
          <a:bodyPr>
            <a:normAutofit/>
          </a:bodyPr>
          <a:lstStyle/>
          <a:p>
            <a:r>
              <a:rPr lang="en-US" dirty="0"/>
              <a:t>AGILE Learning Map</a:t>
            </a:r>
          </a:p>
        </p:txBody>
      </p:sp>
      <p:sp>
        <p:nvSpPr>
          <p:cNvPr id="4" name="Slide Number Placeholder 3">
            <a:extLst>
              <a:ext uri="{FF2B5EF4-FFF2-40B4-BE49-F238E27FC236}">
                <a16:creationId xmlns:a16="http://schemas.microsoft.com/office/drawing/2014/main" id="{5BED3A66-EFD0-A449-92F2-83D0DDD95B0D}"/>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773FF-5CF5-4EAA-B8E3-FC44DF1C3F5F}" type="slidenum">
              <a:rPr kumimoji="0" lang="en-US" sz="9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9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grpSp>
        <p:nvGrpSpPr>
          <p:cNvPr id="8" name="Group 7">
            <a:extLst>
              <a:ext uri="{FF2B5EF4-FFF2-40B4-BE49-F238E27FC236}">
                <a16:creationId xmlns:a16="http://schemas.microsoft.com/office/drawing/2014/main" id="{45E35762-51CC-E24E-93C3-3F859FFA030D}"/>
              </a:ext>
            </a:extLst>
          </p:cNvPr>
          <p:cNvGrpSpPr/>
          <p:nvPr/>
        </p:nvGrpSpPr>
        <p:grpSpPr>
          <a:xfrm>
            <a:off x="137886" y="3174973"/>
            <a:ext cx="1919514" cy="1752600"/>
            <a:chOff x="2362200" y="2463234"/>
            <a:chExt cx="1919514" cy="1752600"/>
          </a:xfrm>
        </p:grpSpPr>
        <p:sp>
          <p:nvSpPr>
            <p:cNvPr id="9" name="Hexagon 8">
              <a:extLst>
                <a:ext uri="{FF2B5EF4-FFF2-40B4-BE49-F238E27FC236}">
                  <a16:creationId xmlns:a16="http://schemas.microsoft.com/office/drawing/2014/main" id="{6B398D51-0F9D-9F4D-B07C-73F6C639D316}"/>
                </a:ext>
              </a:extLst>
            </p:cNvPr>
            <p:cNvSpPr/>
            <p:nvPr/>
          </p:nvSpPr>
          <p:spPr>
            <a:xfrm>
              <a:off x="2362200" y="2463234"/>
              <a:ext cx="1919514" cy="1752600"/>
            </a:xfrm>
            <a:prstGeom prst="hexagon">
              <a:avLst/>
            </a:prstGeom>
            <a:solidFill>
              <a:srgbClr val="FFFFFF"/>
            </a:solidFill>
            <a:ln w="28575" cmpd="sng">
              <a:noFill/>
              <a:miter lim="800000"/>
            </a:ln>
            <a:effectLst>
              <a:outerShdw blurRad="1016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wrap="none" lIns="0" tIns="0" rIns="0" bIns="0" rtlCol="0" anchor="b"/>
            <a:lstStyle/>
            <a:p>
              <a:pPr marL="0" marR="0" lvl="0" indent="0" algn="ctr" defTabSz="914400" rtl="0" eaLnBrk="1" fontAlgn="auto" latinLnBrk="0" hangingPunct="1">
                <a:lnSpc>
                  <a:spcPct val="80000"/>
                </a:lnSpc>
                <a:spcBef>
                  <a:spcPts val="0"/>
                </a:spcBef>
                <a:spcAft>
                  <a:spcPts val="0"/>
                </a:spcAft>
                <a:buClrTx/>
                <a:buSzTx/>
                <a:buFontTx/>
                <a:buNone/>
                <a:tabLst/>
                <a:defRPr/>
              </a:pPr>
              <a:endParaRPr kumimoji="0" lang="en-US" sz="1200" b="1" i="0" u="none" strike="noStrike" kern="0" cap="none" spc="-40" normalizeH="0" baseline="0" noProof="0" dirty="0">
                <a:ln>
                  <a:noFill/>
                </a:ln>
                <a:solidFill>
                  <a:srgbClr val="6E267B"/>
                </a:solidFill>
                <a:effectLst/>
                <a:uLnTx/>
                <a:uFillTx/>
                <a:latin typeface="Arial"/>
                <a:ea typeface="+mn-ea"/>
                <a:cs typeface="+mn-cs"/>
              </a:endParaRPr>
            </a:p>
          </p:txBody>
        </p:sp>
        <p:sp>
          <p:nvSpPr>
            <p:cNvPr id="10" name="Hexagon 9">
              <a:extLst>
                <a:ext uri="{FF2B5EF4-FFF2-40B4-BE49-F238E27FC236}">
                  <a16:creationId xmlns:a16="http://schemas.microsoft.com/office/drawing/2014/main" id="{068DE94D-5844-3740-8563-62774807B411}"/>
                </a:ext>
              </a:extLst>
            </p:cNvPr>
            <p:cNvSpPr>
              <a:spLocks noChangeAspect="1"/>
            </p:cNvSpPr>
            <p:nvPr/>
          </p:nvSpPr>
          <p:spPr>
            <a:xfrm>
              <a:off x="2490014" y="2579934"/>
              <a:ext cx="1663887" cy="1519200"/>
            </a:xfrm>
            <a:prstGeom prst="hexagon">
              <a:avLst/>
            </a:prstGeom>
            <a:solidFill>
              <a:srgbClr val="FFFFFF"/>
            </a:solidFill>
            <a:ln w="57150" cmpd="sng">
              <a:solidFill>
                <a:schemeClr val="accent1"/>
              </a:solidFill>
              <a:miter lim="800000"/>
            </a:ln>
            <a:effectLst>
              <a:innerShdw blurRad="136525"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wrap="none" lIns="0" tIns="0" rIns="0" bIns="0" rtlCol="0" anchor="b"/>
            <a:lstStyle/>
            <a:p>
              <a:pPr marL="0" marR="0" lvl="0" indent="0" algn="ctr" defTabSz="914400" rtl="0" eaLnBrk="1" fontAlgn="auto" latinLnBrk="0" hangingPunct="1">
                <a:lnSpc>
                  <a:spcPct val="80000"/>
                </a:lnSpc>
                <a:spcBef>
                  <a:spcPts val="0"/>
                </a:spcBef>
                <a:spcAft>
                  <a:spcPts val="0"/>
                </a:spcAft>
                <a:buClrTx/>
                <a:buSzTx/>
                <a:buFontTx/>
                <a:buNone/>
                <a:tabLst/>
                <a:defRPr/>
              </a:pPr>
              <a:endParaRPr kumimoji="0" lang="en-US" sz="1200" b="1" i="0" u="none" strike="noStrike" kern="0" cap="none" spc="-40" normalizeH="0" baseline="0" noProof="0" dirty="0">
                <a:ln>
                  <a:noFill/>
                </a:ln>
                <a:solidFill>
                  <a:srgbClr val="6E267B"/>
                </a:solidFill>
                <a:effectLst/>
                <a:uLnTx/>
                <a:uFillTx/>
                <a:latin typeface="Arial"/>
                <a:ea typeface="+mn-ea"/>
                <a:cs typeface="+mn-cs"/>
              </a:endParaRPr>
            </a:p>
          </p:txBody>
        </p:sp>
        <p:grpSp>
          <p:nvGrpSpPr>
            <p:cNvPr id="11" name="Groupe 116">
              <a:extLst>
                <a:ext uri="{FF2B5EF4-FFF2-40B4-BE49-F238E27FC236}">
                  <a16:creationId xmlns:a16="http://schemas.microsoft.com/office/drawing/2014/main" id="{B09A9D90-42A8-6F4C-8D8F-711B00A067D8}"/>
                </a:ext>
              </a:extLst>
            </p:cNvPr>
            <p:cNvGrpSpPr/>
            <p:nvPr/>
          </p:nvGrpSpPr>
          <p:grpSpPr>
            <a:xfrm>
              <a:off x="3041642" y="2695224"/>
              <a:ext cx="560630" cy="686687"/>
              <a:chOff x="137087" y="219078"/>
              <a:chExt cx="5046030" cy="6592796"/>
            </a:xfrm>
          </p:grpSpPr>
          <p:grpSp>
            <p:nvGrpSpPr>
              <p:cNvPr id="13" name="Groupe 117">
                <a:extLst>
                  <a:ext uri="{FF2B5EF4-FFF2-40B4-BE49-F238E27FC236}">
                    <a16:creationId xmlns:a16="http://schemas.microsoft.com/office/drawing/2014/main" id="{4FDEEB19-6FC6-CB4D-A73E-39B8DB234839}"/>
                  </a:ext>
                </a:extLst>
              </p:cNvPr>
              <p:cNvGrpSpPr/>
              <p:nvPr/>
            </p:nvGrpSpPr>
            <p:grpSpPr>
              <a:xfrm>
                <a:off x="137087" y="219078"/>
                <a:ext cx="5046030" cy="6592796"/>
                <a:chOff x="3822359" y="367680"/>
                <a:chExt cx="5046030" cy="6592796"/>
              </a:xfrm>
            </p:grpSpPr>
            <p:pic>
              <p:nvPicPr>
                <p:cNvPr id="16" name="Picture 3">
                  <a:extLst>
                    <a:ext uri="{FF2B5EF4-FFF2-40B4-BE49-F238E27FC236}">
                      <a16:creationId xmlns:a16="http://schemas.microsoft.com/office/drawing/2014/main" id="{F154C615-1906-9241-8097-1FFCC9E88E7A}"/>
                    </a:ext>
                  </a:extLst>
                </p:cNvPr>
                <p:cNvPicPr>
                  <a:picLocks noChangeAspect="1" noChangeArrowheads="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6084168" y="3429000"/>
                  <a:ext cx="1119353" cy="35314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7" name="Image 190" descr="pictos-2-43-blue2.png">
                  <a:extLst>
                    <a:ext uri="{FF2B5EF4-FFF2-40B4-BE49-F238E27FC236}">
                      <a16:creationId xmlns:a16="http://schemas.microsoft.com/office/drawing/2014/main" id="{5EF34586-5649-0B4C-96F2-3BF835DFC8D1}"/>
                    </a:ext>
                  </a:extLst>
                </p:cNvPr>
                <p:cNvPicPr>
                  <a:picLocks noChangeAspect="1"/>
                </p:cNvPicPr>
                <p:nvPr/>
              </p:nvPicPr>
              <p:blipFill>
                <a:blip r:embed="rId4" cstate="screen">
                  <a:lum bright="100000"/>
                  <a:extLst>
                    <a:ext uri="{28A0092B-C50C-407E-A947-70E740481C1C}">
                      <a14:useLocalDpi xmlns:a14="http://schemas.microsoft.com/office/drawing/2010/main" val="0"/>
                    </a:ext>
                  </a:extLst>
                </a:blip>
                <a:srcRect/>
                <a:stretch>
                  <a:fillRect/>
                </a:stretch>
              </p:blipFill>
              <p:spPr bwMode="auto">
                <a:xfrm rot="6814681">
                  <a:off x="5566840" y="1832368"/>
                  <a:ext cx="2299162" cy="1633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Image 190" descr="pictos-2-43-blue2.png">
                  <a:extLst>
                    <a:ext uri="{FF2B5EF4-FFF2-40B4-BE49-F238E27FC236}">
                      <a16:creationId xmlns:a16="http://schemas.microsoft.com/office/drawing/2014/main" id="{9AA875EE-0273-7946-AD21-815CE0E34CD3}"/>
                    </a:ext>
                  </a:extLst>
                </p:cNvPr>
                <p:cNvPicPr>
                  <a:picLocks noChangeAspect="1"/>
                </p:cNvPicPr>
                <p:nvPr/>
              </p:nvPicPr>
              <p:blipFill>
                <a:blip r:embed="rId5" cstate="screen">
                  <a:duotone>
                    <a:srgbClr val="EEECE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rot="13308737">
                  <a:off x="6791440" y="3571309"/>
                  <a:ext cx="1404813" cy="11060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Image 190" descr="pictos-2-43-blue2.png">
                  <a:extLst>
                    <a:ext uri="{FF2B5EF4-FFF2-40B4-BE49-F238E27FC236}">
                      <a16:creationId xmlns:a16="http://schemas.microsoft.com/office/drawing/2014/main" id="{7D3F2ECA-88DD-E54B-AC88-995D87C63EA5}"/>
                    </a:ext>
                  </a:extLst>
                </p:cNvPr>
                <p:cNvPicPr>
                  <a:picLocks noChangeAspect="1"/>
                </p:cNvPicPr>
                <p:nvPr/>
              </p:nvPicPr>
              <p:blipFill>
                <a:blip r:embed="rId6" cstate="screen">
                  <a:lum bright="100000"/>
                  <a:extLst>
                    <a:ext uri="{28A0092B-C50C-407E-A947-70E740481C1C}">
                      <a14:useLocalDpi xmlns:a14="http://schemas.microsoft.com/office/drawing/2010/main" val="0"/>
                    </a:ext>
                  </a:extLst>
                </a:blip>
                <a:srcRect/>
                <a:stretch>
                  <a:fillRect/>
                </a:stretch>
              </p:blipFill>
              <p:spPr bwMode="auto">
                <a:xfrm rot="10800000">
                  <a:off x="7164285" y="1543028"/>
                  <a:ext cx="1656186" cy="1165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Image 190" descr="pictos-2-43-blue2.png">
                  <a:extLst>
                    <a:ext uri="{FF2B5EF4-FFF2-40B4-BE49-F238E27FC236}">
                      <a16:creationId xmlns:a16="http://schemas.microsoft.com/office/drawing/2014/main" id="{F00F786D-8903-D040-BC5E-B4F0AD0609B9}"/>
                    </a:ext>
                  </a:extLst>
                </p:cNvPr>
                <p:cNvPicPr>
                  <a:picLocks noChangeAspect="1"/>
                </p:cNvPicPr>
                <p:nvPr/>
              </p:nvPicPr>
              <p:blipFill>
                <a:blip r:embed="rId7" cstate="screen">
                  <a:duotone>
                    <a:srgbClr val="EEECE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rot="12355271">
                  <a:off x="7458220" y="2686111"/>
                  <a:ext cx="1410169" cy="9927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 name="Image 190" descr="pictos-2-43-blue2.png">
                  <a:extLst>
                    <a:ext uri="{FF2B5EF4-FFF2-40B4-BE49-F238E27FC236}">
                      <a16:creationId xmlns:a16="http://schemas.microsoft.com/office/drawing/2014/main" id="{BCF743F6-7367-8244-A1DC-16343B92ED16}"/>
                    </a:ext>
                  </a:extLst>
                </p:cNvPr>
                <p:cNvPicPr>
                  <a:picLocks noChangeAspect="1"/>
                </p:cNvPicPr>
                <p:nvPr/>
              </p:nvPicPr>
              <p:blipFill>
                <a:blip r:embed="rId8" cstate="screen">
                  <a:duotone>
                    <a:srgbClr val="EEECE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rot="15911897" flipH="1">
                  <a:off x="7003076" y="779980"/>
                  <a:ext cx="978268" cy="7162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2" name="Image 190" descr="pictos-2-43-blue2.png">
                  <a:extLst>
                    <a:ext uri="{FF2B5EF4-FFF2-40B4-BE49-F238E27FC236}">
                      <a16:creationId xmlns:a16="http://schemas.microsoft.com/office/drawing/2014/main" id="{3F53E46B-93C8-874F-B1A7-B11F4E88E476}"/>
                    </a:ext>
                  </a:extLst>
                </p:cNvPr>
                <p:cNvPicPr>
                  <a:picLocks noChangeAspect="1"/>
                </p:cNvPicPr>
                <p:nvPr/>
              </p:nvPicPr>
              <p:blipFill>
                <a:blip r:embed="rId9" cstate="screen">
                  <a:duotone>
                    <a:srgbClr val="EEECE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rot="14786902" flipH="1">
                  <a:off x="5985696" y="510247"/>
                  <a:ext cx="1237579" cy="9524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 name="Image 190" descr="pictos-2-43-blue2.png">
                  <a:extLst>
                    <a:ext uri="{FF2B5EF4-FFF2-40B4-BE49-F238E27FC236}">
                      <a16:creationId xmlns:a16="http://schemas.microsoft.com/office/drawing/2014/main" id="{0AD93384-B579-0148-B439-9A4173D508D9}"/>
                    </a:ext>
                  </a:extLst>
                </p:cNvPr>
                <p:cNvPicPr>
                  <a:picLocks noChangeAspect="1"/>
                </p:cNvPicPr>
                <p:nvPr/>
              </p:nvPicPr>
              <p:blipFill>
                <a:blip r:embed="rId10" cstate="screen">
                  <a:duotone>
                    <a:srgbClr val="EEECE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rot="11550098" flipH="1">
                  <a:off x="4463816" y="899354"/>
                  <a:ext cx="1803108" cy="1367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 name="Image 190" descr="pictos-2-43-blue2.png">
                  <a:extLst>
                    <a:ext uri="{FF2B5EF4-FFF2-40B4-BE49-F238E27FC236}">
                      <a16:creationId xmlns:a16="http://schemas.microsoft.com/office/drawing/2014/main" id="{3504A4C8-BD21-8C49-BD61-C7CABA4B496D}"/>
                    </a:ext>
                  </a:extLst>
                </p:cNvPr>
                <p:cNvPicPr>
                  <a:picLocks noChangeAspect="1"/>
                </p:cNvPicPr>
                <p:nvPr/>
              </p:nvPicPr>
              <p:blipFill>
                <a:blip r:embed="rId11" cstate="screen">
                  <a:duotone>
                    <a:srgbClr val="EEECE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rot="10342060" flipH="1">
                  <a:off x="3822359" y="2114954"/>
                  <a:ext cx="1976749" cy="14225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 name="Image 190" descr="pictos-2-43-blue2.png">
                  <a:extLst>
                    <a:ext uri="{FF2B5EF4-FFF2-40B4-BE49-F238E27FC236}">
                      <a16:creationId xmlns:a16="http://schemas.microsoft.com/office/drawing/2014/main" id="{58B5BC1A-385A-DD4D-AE99-817F8F3580E0}"/>
                    </a:ext>
                  </a:extLst>
                </p:cNvPr>
                <p:cNvPicPr>
                  <a:picLocks noChangeAspect="1"/>
                </p:cNvPicPr>
                <p:nvPr/>
              </p:nvPicPr>
              <p:blipFill>
                <a:blip r:embed="rId12" cstate="screen">
                  <a:duotone>
                    <a:srgbClr val="EEECE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rot="8329380" flipH="1">
                  <a:off x="4560093" y="3453521"/>
                  <a:ext cx="1768461" cy="13415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14" name="Image 69">
                <a:extLst>
                  <a:ext uri="{FF2B5EF4-FFF2-40B4-BE49-F238E27FC236}">
                    <a16:creationId xmlns:a16="http://schemas.microsoft.com/office/drawing/2014/main" id="{B5C9A859-025B-3A4B-ACA0-EF4D6C4A2E91}"/>
                  </a:ext>
                </a:extLst>
              </p:cNvPr>
              <p:cNvPicPr>
                <a:picLocks noChangeAspect="1"/>
              </p:cNvPicPr>
              <p:nvPr/>
            </p:nvPicPr>
            <p:blipFill>
              <a:blip r:embed="rId13" cstate="screen">
                <a:extLst>
                  <a:ext uri="{28A0092B-C50C-407E-A947-70E740481C1C}">
                    <a14:useLocalDpi xmlns:a14="http://schemas.microsoft.com/office/drawing/2010/main" val="0"/>
                  </a:ext>
                </a:extLst>
              </a:blip>
              <a:srcRect/>
              <a:stretch>
                <a:fillRect/>
              </a:stretch>
            </p:blipFill>
            <p:spPr bwMode="auto">
              <a:xfrm rot="7061636">
                <a:off x="1999495" y="1772178"/>
                <a:ext cx="2162568" cy="1452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Image 69">
                <a:extLst>
                  <a:ext uri="{FF2B5EF4-FFF2-40B4-BE49-F238E27FC236}">
                    <a16:creationId xmlns:a16="http://schemas.microsoft.com/office/drawing/2014/main" id="{3B8A5A10-FD0C-3A47-A856-DF7D257872D8}"/>
                  </a:ext>
                </a:extLst>
              </p:cNvPr>
              <p:cNvPicPr>
                <a:picLocks noChangeAspect="1"/>
              </p:cNvPicPr>
              <p:nvPr/>
            </p:nvPicPr>
            <p:blipFill>
              <a:blip r:embed="rId14" cstate="screen">
                <a:extLst>
                  <a:ext uri="{28A0092B-C50C-407E-A947-70E740481C1C}">
                    <a14:useLocalDpi xmlns:a14="http://schemas.microsoft.com/office/drawing/2010/main" val="0"/>
                  </a:ext>
                </a:extLst>
              </a:blip>
              <a:srcRect/>
              <a:stretch>
                <a:fillRect/>
              </a:stretch>
            </p:blipFill>
            <p:spPr bwMode="auto">
              <a:xfrm rot="11171794">
                <a:off x="3565307" y="1477174"/>
                <a:ext cx="1612555" cy="1094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2" name="Rectangle 11">
              <a:extLst>
                <a:ext uri="{FF2B5EF4-FFF2-40B4-BE49-F238E27FC236}">
                  <a16:creationId xmlns:a16="http://schemas.microsoft.com/office/drawing/2014/main" id="{3E44BC13-EF1C-FA4A-96AC-51FA800F2C02}"/>
                </a:ext>
              </a:extLst>
            </p:cNvPr>
            <p:cNvSpPr/>
            <p:nvPr/>
          </p:nvSpPr>
          <p:spPr>
            <a:xfrm>
              <a:off x="2788557" y="3391001"/>
              <a:ext cx="1066800" cy="695575"/>
            </a:xfrm>
            <a:prstGeom prst="rect">
              <a:avLst/>
            </a:prstGeom>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100" b="1" i="0" u="none" strike="noStrike" kern="0" cap="none" spc="-40" normalizeH="0" baseline="0" noProof="0" dirty="0">
                  <a:ln>
                    <a:noFill/>
                  </a:ln>
                  <a:solidFill>
                    <a:srgbClr val="6E267B"/>
                  </a:solidFill>
                  <a:effectLst/>
                  <a:uLnTx/>
                  <a:uFillTx/>
                  <a:latin typeface="Arial"/>
                  <a:ea typeface="+mn-ea"/>
                  <a:cs typeface="+mn-cs"/>
                </a:rPr>
                <a:t>Learning </a:t>
              </a:r>
              <a:br>
                <a:rPr kumimoji="0" lang="en-US" sz="1100" b="1" i="0" u="none" strike="noStrike" kern="0" cap="none" spc="-40" normalizeH="0" baseline="0" noProof="0" dirty="0">
                  <a:ln>
                    <a:noFill/>
                  </a:ln>
                  <a:solidFill>
                    <a:srgbClr val="6E267B"/>
                  </a:solidFill>
                  <a:effectLst/>
                  <a:uLnTx/>
                  <a:uFillTx/>
                  <a:latin typeface="Arial"/>
                  <a:ea typeface="+mn-ea"/>
                  <a:cs typeface="+mn-cs"/>
                </a:rPr>
              </a:br>
              <a:r>
                <a:rPr kumimoji="0" lang="en-US" sz="1100" b="1" i="0" u="none" strike="noStrike" kern="0" cap="none" spc="-40" normalizeH="0" baseline="0" noProof="0" dirty="0">
                  <a:ln>
                    <a:noFill/>
                  </a:ln>
                  <a:solidFill>
                    <a:srgbClr val="6E267B"/>
                  </a:solidFill>
                  <a:effectLst/>
                  <a:uLnTx/>
                  <a:uFillTx/>
                  <a:latin typeface="Arial"/>
                  <a:ea typeface="+mn-ea"/>
                  <a:cs typeface="+mn-cs"/>
                </a:rPr>
                <a:t>from Others</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400" b="1" i="0" u="none" strike="noStrike" kern="1200" cap="none" spc="-50" normalizeH="0" baseline="0" noProof="0" dirty="0">
                  <a:ln>
                    <a:noFill/>
                  </a:ln>
                  <a:solidFill>
                    <a:srgbClr val="6E267B"/>
                  </a:solidFill>
                  <a:effectLst/>
                  <a:uLnTx/>
                  <a:uFillTx/>
                  <a:latin typeface="Arial Black"/>
                  <a:ea typeface="+mn-ea"/>
                  <a:cs typeface="Arial Black"/>
                </a:rPr>
                <a:t>20</a:t>
              </a:r>
              <a:r>
                <a:rPr kumimoji="0" lang="en-US" sz="1200" b="1" i="0" u="none" strike="noStrike" kern="1200" cap="none" spc="-50" normalizeH="0" baseline="0" noProof="0" dirty="0">
                  <a:ln>
                    <a:noFill/>
                  </a:ln>
                  <a:solidFill>
                    <a:srgbClr val="6E267B"/>
                  </a:solidFill>
                  <a:effectLst/>
                  <a:uLnTx/>
                  <a:uFillTx/>
                  <a:latin typeface="Arial Black"/>
                  <a:ea typeface="+mn-ea"/>
                  <a:cs typeface="Arial Black"/>
                </a:rPr>
                <a:t>%</a:t>
              </a:r>
              <a:r>
                <a:rPr kumimoji="0" lang="en-US" sz="1200" b="1" i="0" u="none" strike="noStrike" kern="0" cap="none" spc="-40" normalizeH="0" baseline="0" noProof="0" dirty="0">
                  <a:ln>
                    <a:noFill/>
                  </a:ln>
                  <a:solidFill>
                    <a:srgbClr val="6E267B"/>
                  </a:solidFill>
                  <a:effectLst/>
                  <a:uLnTx/>
                  <a:uFillTx/>
                  <a:latin typeface="Arial"/>
                  <a:ea typeface="+mn-ea"/>
                  <a:cs typeface="+mn-cs"/>
                </a:rPr>
                <a:t> </a:t>
              </a:r>
            </a:p>
          </p:txBody>
        </p:sp>
      </p:grpSp>
      <p:grpSp>
        <p:nvGrpSpPr>
          <p:cNvPr id="26" name="Group 25">
            <a:extLst>
              <a:ext uri="{FF2B5EF4-FFF2-40B4-BE49-F238E27FC236}">
                <a16:creationId xmlns:a16="http://schemas.microsoft.com/office/drawing/2014/main" id="{AB02D4C1-6396-FE40-94AB-FEF936C29D07}"/>
              </a:ext>
            </a:extLst>
          </p:cNvPr>
          <p:cNvGrpSpPr/>
          <p:nvPr/>
        </p:nvGrpSpPr>
        <p:grpSpPr>
          <a:xfrm>
            <a:off x="137886" y="1295400"/>
            <a:ext cx="1919514" cy="1752600"/>
            <a:chOff x="838200" y="1548834"/>
            <a:chExt cx="1919514" cy="1752600"/>
          </a:xfrm>
        </p:grpSpPr>
        <p:sp>
          <p:nvSpPr>
            <p:cNvPr id="27" name="Hexagon 26">
              <a:extLst>
                <a:ext uri="{FF2B5EF4-FFF2-40B4-BE49-F238E27FC236}">
                  <a16:creationId xmlns:a16="http://schemas.microsoft.com/office/drawing/2014/main" id="{CB010EE2-1264-7A4A-ACE4-A3794C96FE22}"/>
                </a:ext>
              </a:extLst>
            </p:cNvPr>
            <p:cNvSpPr/>
            <p:nvPr/>
          </p:nvSpPr>
          <p:spPr>
            <a:xfrm>
              <a:off x="838200" y="1548834"/>
              <a:ext cx="1919514" cy="1752600"/>
            </a:xfrm>
            <a:prstGeom prst="hexagon">
              <a:avLst/>
            </a:prstGeom>
            <a:solidFill>
              <a:srgbClr val="FFFFFF"/>
            </a:solidFill>
            <a:ln w="28575" cmpd="sng">
              <a:noFill/>
              <a:miter lim="800000"/>
            </a:ln>
            <a:effectLst>
              <a:outerShdw blurRad="1016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wrap="none" lIns="0" tIns="0" rIns="0" bIns="0" rtlCol="0" anchor="b"/>
            <a:lstStyle/>
            <a:p>
              <a:pPr marL="0" marR="0" lvl="0" indent="0" algn="ctr" defTabSz="914400" rtl="0" eaLnBrk="1" fontAlgn="auto" latinLnBrk="0" hangingPunct="1">
                <a:lnSpc>
                  <a:spcPct val="80000"/>
                </a:lnSpc>
                <a:spcBef>
                  <a:spcPts val="0"/>
                </a:spcBef>
                <a:spcAft>
                  <a:spcPts val="0"/>
                </a:spcAft>
                <a:buClrTx/>
                <a:buSzTx/>
                <a:buFontTx/>
                <a:buNone/>
                <a:tabLst/>
                <a:defRPr/>
              </a:pPr>
              <a:endParaRPr kumimoji="0" lang="en-US" sz="1200" b="1" i="0" u="none" strike="noStrike" kern="0" cap="none" spc="-40" normalizeH="0" baseline="0" noProof="0" dirty="0">
                <a:ln>
                  <a:noFill/>
                </a:ln>
                <a:solidFill>
                  <a:srgbClr val="6E267B"/>
                </a:solidFill>
                <a:effectLst/>
                <a:uLnTx/>
                <a:uFillTx/>
                <a:latin typeface="Arial"/>
                <a:ea typeface="+mn-ea"/>
                <a:cs typeface="+mn-cs"/>
              </a:endParaRPr>
            </a:p>
          </p:txBody>
        </p:sp>
        <p:sp>
          <p:nvSpPr>
            <p:cNvPr id="28" name="Hexagon 27">
              <a:extLst>
                <a:ext uri="{FF2B5EF4-FFF2-40B4-BE49-F238E27FC236}">
                  <a16:creationId xmlns:a16="http://schemas.microsoft.com/office/drawing/2014/main" id="{3C693287-759C-3744-81F0-24A2899351F9}"/>
                </a:ext>
              </a:extLst>
            </p:cNvPr>
            <p:cNvSpPr>
              <a:spLocks noChangeAspect="1"/>
            </p:cNvSpPr>
            <p:nvPr/>
          </p:nvSpPr>
          <p:spPr>
            <a:xfrm>
              <a:off x="966014" y="1665534"/>
              <a:ext cx="1663887" cy="1519200"/>
            </a:xfrm>
            <a:prstGeom prst="hexagon">
              <a:avLst/>
            </a:prstGeom>
            <a:solidFill>
              <a:srgbClr val="FFFFFF"/>
            </a:solidFill>
            <a:ln w="57150" cmpd="sng">
              <a:solidFill>
                <a:srgbClr val="00B7C6"/>
              </a:solidFill>
              <a:miter lim="800000"/>
            </a:ln>
            <a:effectLst>
              <a:innerShdw blurRad="136525"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wrap="none" lIns="0" tIns="0" rIns="0" bIns="0" rtlCol="0" anchor="b"/>
            <a:lstStyle/>
            <a:p>
              <a:pPr marL="0" marR="0" lvl="0" indent="0" algn="ctr" defTabSz="914400" rtl="0" eaLnBrk="1" fontAlgn="auto" latinLnBrk="0" hangingPunct="1">
                <a:lnSpc>
                  <a:spcPct val="80000"/>
                </a:lnSpc>
                <a:spcBef>
                  <a:spcPts val="0"/>
                </a:spcBef>
                <a:spcAft>
                  <a:spcPts val="0"/>
                </a:spcAft>
                <a:buClrTx/>
                <a:buSzTx/>
                <a:buFontTx/>
                <a:buNone/>
                <a:tabLst/>
                <a:defRPr/>
              </a:pPr>
              <a:endParaRPr kumimoji="0" lang="en-US" sz="1200" b="1" i="0" u="none" strike="noStrike" kern="0" cap="none" spc="-40" normalizeH="0" baseline="0" noProof="0" dirty="0">
                <a:ln>
                  <a:noFill/>
                </a:ln>
                <a:solidFill>
                  <a:srgbClr val="6E267B"/>
                </a:solidFill>
                <a:effectLst/>
                <a:uLnTx/>
                <a:uFillTx/>
                <a:latin typeface="Arial"/>
                <a:ea typeface="+mn-ea"/>
                <a:cs typeface="+mn-cs"/>
              </a:endParaRPr>
            </a:p>
          </p:txBody>
        </p:sp>
        <p:grpSp>
          <p:nvGrpSpPr>
            <p:cNvPr id="29" name="Groupe 130">
              <a:extLst>
                <a:ext uri="{FF2B5EF4-FFF2-40B4-BE49-F238E27FC236}">
                  <a16:creationId xmlns:a16="http://schemas.microsoft.com/office/drawing/2014/main" id="{A2FB1B58-E559-664E-969D-7A68B718B07A}"/>
                </a:ext>
              </a:extLst>
            </p:cNvPr>
            <p:cNvGrpSpPr/>
            <p:nvPr/>
          </p:nvGrpSpPr>
          <p:grpSpPr>
            <a:xfrm>
              <a:off x="1456034" y="1752600"/>
              <a:ext cx="601366" cy="756800"/>
              <a:chOff x="137087" y="219078"/>
              <a:chExt cx="5067653" cy="6592796"/>
            </a:xfrm>
          </p:grpSpPr>
          <p:grpSp>
            <p:nvGrpSpPr>
              <p:cNvPr id="31" name="Groupe 131">
                <a:extLst>
                  <a:ext uri="{FF2B5EF4-FFF2-40B4-BE49-F238E27FC236}">
                    <a16:creationId xmlns:a16="http://schemas.microsoft.com/office/drawing/2014/main" id="{2BAA6B9A-50C3-764F-BC63-5D8A97630030}"/>
                  </a:ext>
                </a:extLst>
              </p:cNvPr>
              <p:cNvGrpSpPr/>
              <p:nvPr/>
            </p:nvGrpSpPr>
            <p:grpSpPr>
              <a:xfrm>
                <a:off x="137087" y="219078"/>
                <a:ext cx="5046030" cy="6592796"/>
                <a:chOff x="3822359" y="367680"/>
                <a:chExt cx="5046030" cy="6592796"/>
              </a:xfrm>
            </p:grpSpPr>
            <p:pic>
              <p:nvPicPr>
                <p:cNvPr id="34" name="Picture 3">
                  <a:extLst>
                    <a:ext uri="{FF2B5EF4-FFF2-40B4-BE49-F238E27FC236}">
                      <a16:creationId xmlns:a16="http://schemas.microsoft.com/office/drawing/2014/main" id="{1D30F6A4-0CB5-D542-B439-E179751BED64}"/>
                    </a:ext>
                  </a:extLst>
                </p:cNvPr>
                <p:cNvPicPr>
                  <a:picLocks noChangeAspect="1" noChangeArrowheads="1"/>
                </p:cNvPicPr>
                <p:nvPr/>
              </p:nvPicPr>
              <p:blipFill rotWithShape="1">
                <a:blip r:embed="rId15"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6084168" y="3429000"/>
                  <a:ext cx="1119353" cy="35314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5" name="Image 190" descr="pictos-2-43-blue2.png">
                  <a:extLst>
                    <a:ext uri="{FF2B5EF4-FFF2-40B4-BE49-F238E27FC236}">
                      <a16:creationId xmlns:a16="http://schemas.microsoft.com/office/drawing/2014/main" id="{4B6379E8-4294-774A-B4DF-2F5254FFB6DD}"/>
                    </a:ext>
                  </a:extLst>
                </p:cNvPr>
                <p:cNvPicPr>
                  <a:picLocks noChangeAspect="1"/>
                </p:cNvPicPr>
                <p:nvPr/>
              </p:nvPicPr>
              <p:blipFill>
                <a:blip r:embed="rId16" cstate="screen">
                  <a:duotone>
                    <a:srgbClr val="EEECE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rot="6814681">
                  <a:off x="5566840" y="1832368"/>
                  <a:ext cx="2299162" cy="1633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6" name="Image 190" descr="pictos-2-43-blue2.png">
                  <a:extLst>
                    <a:ext uri="{FF2B5EF4-FFF2-40B4-BE49-F238E27FC236}">
                      <a16:creationId xmlns:a16="http://schemas.microsoft.com/office/drawing/2014/main" id="{71037D5F-7CE8-A445-876D-6EB116964082}"/>
                    </a:ext>
                  </a:extLst>
                </p:cNvPr>
                <p:cNvPicPr>
                  <a:picLocks noChangeAspect="1"/>
                </p:cNvPicPr>
                <p:nvPr/>
              </p:nvPicPr>
              <p:blipFill>
                <a:blip r:embed="rId17" cstate="screen">
                  <a:lum bright="100000"/>
                  <a:extLst>
                    <a:ext uri="{28A0092B-C50C-407E-A947-70E740481C1C}">
                      <a14:useLocalDpi xmlns:a14="http://schemas.microsoft.com/office/drawing/2010/main" val="0"/>
                    </a:ext>
                  </a:extLst>
                </a:blip>
                <a:srcRect/>
                <a:stretch>
                  <a:fillRect/>
                </a:stretch>
              </p:blipFill>
              <p:spPr bwMode="auto">
                <a:xfrm rot="13308737">
                  <a:off x="6791440" y="3571309"/>
                  <a:ext cx="1404813" cy="11060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7" name="Image 190" descr="pictos-2-43-blue2.png">
                  <a:extLst>
                    <a:ext uri="{FF2B5EF4-FFF2-40B4-BE49-F238E27FC236}">
                      <a16:creationId xmlns:a16="http://schemas.microsoft.com/office/drawing/2014/main" id="{6F25B711-849D-7644-8313-41F22B42D25B}"/>
                    </a:ext>
                  </a:extLst>
                </p:cNvPr>
                <p:cNvPicPr>
                  <a:picLocks noChangeAspect="1"/>
                </p:cNvPicPr>
                <p:nvPr/>
              </p:nvPicPr>
              <p:blipFill>
                <a:blip r:embed="rId18" cstate="screen">
                  <a:duotone>
                    <a:srgbClr val="EEECE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rot="10800000">
                  <a:off x="7164285" y="1543028"/>
                  <a:ext cx="1656186" cy="1165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8" name="Image 190" descr="pictos-2-43-blue2.png">
                  <a:extLst>
                    <a:ext uri="{FF2B5EF4-FFF2-40B4-BE49-F238E27FC236}">
                      <a16:creationId xmlns:a16="http://schemas.microsoft.com/office/drawing/2014/main" id="{012C92A8-4883-A543-B21C-D6769D7782C1}"/>
                    </a:ext>
                  </a:extLst>
                </p:cNvPr>
                <p:cNvPicPr>
                  <a:picLocks noChangeAspect="1"/>
                </p:cNvPicPr>
                <p:nvPr/>
              </p:nvPicPr>
              <p:blipFill>
                <a:blip r:embed="rId19" cstate="screen">
                  <a:lum bright="100000"/>
                  <a:extLst>
                    <a:ext uri="{28A0092B-C50C-407E-A947-70E740481C1C}">
                      <a14:useLocalDpi xmlns:a14="http://schemas.microsoft.com/office/drawing/2010/main" val="0"/>
                    </a:ext>
                  </a:extLst>
                </a:blip>
                <a:srcRect/>
                <a:stretch>
                  <a:fillRect/>
                </a:stretch>
              </p:blipFill>
              <p:spPr bwMode="auto">
                <a:xfrm rot="12355271">
                  <a:off x="7458220" y="2686111"/>
                  <a:ext cx="1410169" cy="9927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9" name="Image 190" descr="pictos-2-43-blue2.png">
                  <a:extLst>
                    <a:ext uri="{FF2B5EF4-FFF2-40B4-BE49-F238E27FC236}">
                      <a16:creationId xmlns:a16="http://schemas.microsoft.com/office/drawing/2014/main" id="{3A93D8A0-1DF1-D44E-A325-127ED8FBB92C}"/>
                    </a:ext>
                  </a:extLst>
                </p:cNvPr>
                <p:cNvPicPr>
                  <a:picLocks noChangeAspect="1"/>
                </p:cNvPicPr>
                <p:nvPr/>
              </p:nvPicPr>
              <p:blipFill>
                <a:blip r:embed="rId20" cstate="screen">
                  <a:duotone>
                    <a:srgbClr val="EEECE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rot="15911897" flipH="1">
                  <a:off x="7003076" y="779980"/>
                  <a:ext cx="978268" cy="7162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 name="Image 190" descr="pictos-2-43-blue2.png">
                  <a:extLst>
                    <a:ext uri="{FF2B5EF4-FFF2-40B4-BE49-F238E27FC236}">
                      <a16:creationId xmlns:a16="http://schemas.microsoft.com/office/drawing/2014/main" id="{CAD4F9F1-5972-C043-96BF-7C247A171336}"/>
                    </a:ext>
                  </a:extLst>
                </p:cNvPr>
                <p:cNvPicPr>
                  <a:picLocks noChangeAspect="1"/>
                </p:cNvPicPr>
                <p:nvPr/>
              </p:nvPicPr>
              <p:blipFill>
                <a:blip r:embed="rId21" cstate="screen">
                  <a:duotone>
                    <a:srgbClr val="EEECE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rot="14786902" flipH="1">
                  <a:off x="5985696" y="510247"/>
                  <a:ext cx="1237579" cy="9524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1" name="Image 190" descr="pictos-2-43-blue2.png">
                  <a:extLst>
                    <a:ext uri="{FF2B5EF4-FFF2-40B4-BE49-F238E27FC236}">
                      <a16:creationId xmlns:a16="http://schemas.microsoft.com/office/drawing/2014/main" id="{68A13DA9-9F7E-D440-A9D0-61049380B4DA}"/>
                    </a:ext>
                  </a:extLst>
                </p:cNvPr>
                <p:cNvPicPr>
                  <a:picLocks noChangeAspect="1"/>
                </p:cNvPicPr>
                <p:nvPr/>
              </p:nvPicPr>
              <p:blipFill>
                <a:blip r:embed="rId22" cstate="screen">
                  <a:duotone>
                    <a:srgbClr val="EEECE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rot="11550098" flipH="1">
                  <a:off x="4463816" y="899354"/>
                  <a:ext cx="1803108" cy="1367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2" name="Image 190" descr="pictos-2-43-blue2.png">
                  <a:extLst>
                    <a:ext uri="{FF2B5EF4-FFF2-40B4-BE49-F238E27FC236}">
                      <a16:creationId xmlns:a16="http://schemas.microsoft.com/office/drawing/2014/main" id="{E9A62470-FD8C-574F-9CBB-E67E4A2C8892}"/>
                    </a:ext>
                  </a:extLst>
                </p:cNvPr>
                <p:cNvPicPr>
                  <a:picLocks noChangeAspect="1"/>
                </p:cNvPicPr>
                <p:nvPr/>
              </p:nvPicPr>
              <p:blipFill>
                <a:blip r:embed="rId23" cstate="screen">
                  <a:duotone>
                    <a:srgbClr val="EEECE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rot="10342060" flipH="1">
                  <a:off x="3822359" y="2114954"/>
                  <a:ext cx="1976749" cy="14225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3" name="Image 190" descr="pictos-2-43-blue2.png">
                  <a:extLst>
                    <a:ext uri="{FF2B5EF4-FFF2-40B4-BE49-F238E27FC236}">
                      <a16:creationId xmlns:a16="http://schemas.microsoft.com/office/drawing/2014/main" id="{62723E43-7344-8A4B-A801-470B43F0E66B}"/>
                    </a:ext>
                  </a:extLst>
                </p:cNvPr>
                <p:cNvPicPr>
                  <a:picLocks noChangeAspect="1"/>
                </p:cNvPicPr>
                <p:nvPr/>
              </p:nvPicPr>
              <p:blipFill>
                <a:blip r:embed="rId24" cstate="screen">
                  <a:duotone>
                    <a:srgbClr val="EEECE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rot="8329380" flipH="1">
                  <a:off x="4560093" y="3453521"/>
                  <a:ext cx="1768461" cy="13415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32" name="Image 59" descr="pictos-2-43.png">
                <a:extLst>
                  <a:ext uri="{FF2B5EF4-FFF2-40B4-BE49-F238E27FC236}">
                    <a16:creationId xmlns:a16="http://schemas.microsoft.com/office/drawing/2014/main" id="{A6F04314-5DF5-BD45-B11F-3EB1F13CBF02}"/>
                  </a:ext>
                </a:extLst>
              </p:cNvPr>
              <p:cNvPicPr>
                <a:picLocks noChangeAspect="1"/>
              </p:cNvPicPr>
              <p:nvPr/>
            </p:nvPicPr>
            <p:blipFill>
              <a:blip r:embed="rId25" cstate="screen">
                <a:extLst>
                  <a:ext uri="{28A0092B-C50C-407E-A947-70E740481C1C}">
                    <a14:useLocalDpi xmlns:a14="http://schemas.microsoft.com/office/drawing/2010/main" val="0"/>
                  </a:ext>
                </a:extLst>
              </a:blip>
              <a:srcRect/>
              <a:stretch>
                <a:fillRect/>
              </a:stretch>
            </p:blipFill>
            <p:spPr bwMode="auto">
              <a:xfrm rot="18830076" flipH="1">
                <a:off x="3207396" y="3265157"/>
                <a:ext cx="1210864" cy="14643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3" name="Image 59" descr="pictos-2-43.png">
                <a:extLst>
                  <a:ext uri="{FF2B5EF4-FFF2-40B4-BE49-F238E27FC236}">
                    <a16:creationId xmlns:a16="http://schemas.microsoft.com/office/drawing/2014/main" id="{342E36E5-D15D-B34C-B1E4-FBC23EE82EB5}"/>
                  </a:ext>
                </a:extLst>
              </p:cNvPr>
              <p:cNvPicPr>
                <a:picLocks noChangeAspect="1"/>
              </p:cNvPicPr>
              <p:nvPr/>
            </p:nvPicPr>
            <p:blipFill>
              <a:blip r:embed="rId26" cstate="screen">
                <a:extLst>
                  <a:ext uri="{28A0092B-C50C-407E-A947-70E740481C1C}">
                    <a14:useLocalDpi xmlns:a14="http://schemas.microsoft.com/office/drawing/2010/main" val="0"/>
                  </a:ext>
                </a:extLst>
              </a:blip>
              <a:srcRect/>
              <a:stretch>
                <a:fillRect/>
              </a:stretch>
            </p:blipFill>
            <p:spPr bwMode="auto">
              <a:xfrm rot="17890347" flipH="1">
                <a:off x="3932574" y="2312774"/>
                <a:ext cx="1079953" cy="14643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30" name="Rectangle 29">
              <a:extLst>
                <a:ext uri="{FF2B5EF4-FFF2-40B4-BE49-F238E27FC236}">
                  <a16:creationId xmlns:a16="http://schemas.microsoft.com/office/drawing/2014/main" id="{10328D19-AF82-764B-BCB8-17F84605925B}"/>
                </a:ext>
              </a:extLst>
            </p:cNvPr>
            <p:cNvSpPr/>
            <p:nvPr/>
          </p:nvSpPr>
          <p:spPr>
            <a:xfrm>
              <a:off x="1035957" y="2514600"/>
              <a:ext cx="1524000" cy="695575"/>
            </a:xfrm>
            <a:prstGeom prst="rect">
              <a:avLst/>
            </a:prstGeom>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100" b="1" i="0" u="none" strike="noStrike" kern="0" cap="none" spc="-40" normalizeH="0" baseline="0" noProof="0" dirty="0">
                  <a:ln>
                    <a:noFill/>
                  </a:ln>
                  <a:solidFill>
                    <a:srgbClr val="6E267B"/>
                  </a:solidFill>
                  <a:effectLst/>
                  <a:uLnTx/>
                  <a:uFillTx/>
                  <a:latin typeface="Arial"/>
                  <a:ea typeface="+mn-ea"/>
                  <a:cs typeface="+mn-cs"/>
                </a:rPr>
                <a:t>Learning Events </a:t>
              </a:r>
              <a:br>
                <a:rPr kumimoji="0" lang="en-US" sz="1100" b="1" i="0" u="none" strike="noStrike" kern="0" cap="none" spc="-40" normalizeH="0" baseline="0" noProof="0" dirty="0">
                  <a:ln>
                    <a:noFill/>
                  </a:ln>
                  <a:solidFill>
                    <a:srgbClr val="6E267B"/>
                  </a:solidFill>
                  <a:effectLst/>
                  <a:uLnTx/>
                  <a:uFillTx/>
                  <a:latin typeface="Arial"/>
                  <a:ea typeface="+mn-ea"/>
                  <a:cs typeface="+mn-cs"/>
                </a:rPr>
              </a:br>
              <a:r>
                <a:rPr kumimoji="0" lang="en-US" sz="1100" b="1" i="0" u="none" strike="noStrike" kern="0" cap="none" spc="-40" normalizeH="0" baseline="0" noProof="0" dirty="0">
                  <a:ln>
                    <a:noFill/>
                  </a:ln>
                  <a:solidFill>
                    <a:srgbClr val="6E267B"/>
                  </a:solidFill>
                  <a:effectLst/>
                  <a:uLnTx/>
                  <a:uFillTx/>
                  <a:latin typeface="Arial"/>
                  <a:ea typeface="+mn-ea"/>
                  <a:cs typeface="+mn-cs"/>
                </a:rPr>
                <a:t>&amp; Courses</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400" b="1" i="0" u="none" strike="noStrike" kern="1200" cap="none" spc="-50" normalizeH="0" baseline="0" noProof="0" dirty="0">
                  <a:ln>
                    <a:noFill/>
                  </a:ln>
                  <a:solidFill>
                    <a:srgbClr val="6E267B"/>
                  </a:solidFill>
                  <a:effectLst/>
                  <a:uLnTx/>
                  <a:uFillTx/>
                  <a:latin typeface="Arial Black"/>
                  <a:ea typeface="+mn-ea"/>
                  <a:cs typeface="Arial Black"/>
                </a:rPr>
                <a:t>10</a:t>
              </a:r>
              <a:r>
                <a:rPr kumimoji="0" lang="en-US" sz="1200" b="1" i="0" u="none" strike="noStrike" kern="1200" cap="none" spc="-50" normalizeH="0" baseline="0" noProof="0" dirty="0">
                  <a:ln>
                    <a:noFill/>
                  </a:ln>
                  <a:solidFill>
                    <a:srgbClr val="6E267B"/>
                  </a:solidFill>
                  <a:effectLst/>
                  <a:uLnTx/>
                  <a:uFillTx/>
                  <a:latin typeface="Arial Black"/>
                  <a:ea typeface="+mn-ea"/>
                  <a:cs typeface="Arial Black"/>
                </a:rPr>
                <a:t>%</a:t>
              </a:r>
              <a:r>
                <a:rPr kumimoji="0" lang="en-US" sz="1200" b="1" i="0" u="none" strike="noStrike" kern="0" cap="none" spc="-40" normalizeH="0" baseline="0" noProof="0" dirty="0">
                  <a:ln>
                    <a:noFill/>
                  </a:ln>
                  <a:solidFill>
                    <a:srgbClr val="6E267B"/>
                  </a:solidFill>
                  <a:effectLst/>
                  <a:uLnTx/>
                  <a:uFillTx/>
                  <a:latin typeface="Arial"/>
                  <a:ea typeface="+mn-ea"/>
                  <a:cs typeface="+mn-cs"/>
                </a:rPr>
                <a:t> </a:t>
              </a:r>
            </a:p>
          </p:txBody>
        </p:sp>
      </p:grpSp>
      <p:grpSp>
        <p:nvGrpSpPr>
          <p:cNvPr id="44" name="Group 43">
            <a:extLst>
              <a:ext uri="{FF2B5EF4-FFF2-40B4-BE49-F238E27FC236}">
                <a16:creationId xmlns:a16="http://schemas.microsoft.com/office/drawing/2014/main" id="{24E9C54D-B60A-6642-BC69-24DDC7941ED6}"/>
              </a:ext>
            </a:extLst>
          </p:cNvPr>
          <p:cNvGrpSpPr/>
          <p:nvPr/>
        </p:nvGrpSpPr>
        <p:grpSpPr>
          <a:xfrm>
            <a:off x="137886" y="5054547"/>
            <a:ext cx="1919514" cy="1752600"/>
            <a:chOff x="3886200" y="3377634"/>
            <a:chExt cx="1919514" cy="1752600"/>
          </a:xfrm>
        </p:grpSpPr>
        <p:sp>
          <p:nvSpPr>
            <p:cNvPr id="45" name="Hexagon 44">
              <a:extLst>
                <a:ext uri="{FF2B5EF4-FFF2-40B4-BE49-F238E27FC236}">
                  <a16:creationId xmlns:a16="http://schemas.microsoft.com/office/drawing/2014/main" id="{E992B2E1-B085-0A43-9F3E-9D680CCE53BB}"/>
                </a:ext>
              </a:extLst>
            </p:cNvPr>
            <p:cNvSpPr/>
            <p:nvPr/>
          </p:nvSpPr>
          <p:spPr>
            <a:xfrm>
              <a:off x="3886200" y="3377634"/>
              <a:ext cx="1919514" cy="1752600"/>
            </a:xfrm>
            <a:prstGeom prst="hexagon">
              <a:avLst/>
            </a:prstGeom>
            <a:solidFill>
              <a:srgbClr val="FFFFFF"/>
            </a:solidFill>
            <a:ln w="28575" cmpd="sng">
              <a:noFill/>
              <a:miter lim="800000"/>
            </a:ln>
            <a:effectLst>
              <a:outerShdw blurRad="1016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wrap="none" lIns="0" tIns="0" rIns="0" bIns="0" rtlCol="0" anchor="b"/>
            <a:lstStyle/>
            <a:p>
              <a:pPr marL="0" marR="0" lvl="0" indent="0" algn="ctr" defTabSz="914400" rtl="0" eaLnBrk="1" fontAlgn="auto" latinLnBrk="0" hangingPunct="1">
                <a:lnSpc>
                  <a:spcPct val="80000"/>
                </a:lnSpc>
                <a:spcBef>
                  <a:spcPts val="0"/>
                </a:spcBef>
                <a:spcAft>
                  <a:spcPts val="0"/>
                </a:spcAft>
                <a:buClrTx/>
                <a:buSzTx/>
                <a:buFontTx/>
                <a:buNone/>
                <a:tabLst/>
                <a:defRPr/>
              </a:pPr>
              <a:endParaRPr kumimoji="0" lang="en-US" sz="1200" b="1" i="0" u="none" strike="noStrike" kern="0" cap="none" spc="-40" normalizeH="0" baseline="0" noProof="0" dirty="0">
                <a:ln>
                  <a:noFill/>
                </a:ln>
                <a:solidFill>
                  <a:srgbClr val="6E267B"/>
                </a:solidFill>
                <a:effectLst/>
                <a:uLnTx/>
                <a:uFillTx/>
                <a:latin typeface="Arial"/>
                <a:ea typeface="+mn-ea"/>
                <a:cs typeface="+mn-cs"/>
              </a:endParaRPr>
            </a:p>
          </p:txBody>
        </p:sp>
        <p:sp>
          <p:nvSpPr>
            <p:cNvPr id="46" name="Hexagon 45">
              <a:extLst>
                <a:ext uri="{FF2B5EF4-FFF2-40B4-BE49-F238E27FC236}">
                  <a16:creationId xmlns:a16="http://schemas.microsoft.com/office/drawing/2014/main" id="{050D1323-E60B-3649-8EE5-89115D1AC4BA}"/>
                </a:ext>
              </a:extLst>
            </p:cNvPr>
            <p:cNvSpPr>
              <a:spLocks noChangeAspect="1"/>
            </p:cNvSpPr>
            <p:nvPr/>
          </p:nvSpPr>
          <p:spPr>
            <a:xfrm>
              <a:off x="4014014" y="3494334"/>
              <a:ext cx="1663887" cy="1519200"/>
            </a:xfrm>
            <a:prstGeom prst="hexagon">
              <a:avLst/>
            </a:prstGeom>
            <a:solidFill>
              <a:srgbClr val="FFFFFF"/>
            </a:solidFill>
            <a:ln w="57150" cmpd="sng">
              <a:solidFill>
                <a:schemeClr val="accent2"/>
              </a:solidFill>
              <a:miter lim="800000"/>
            </a:ln>
            <a:effectLst>
              <a:innerShdw blurRad="136525"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wrap="none" lIns="0" tIns="0" rIns="0" bIns="0" rtlCol="0" anchor="b"/>
            <a:lstStyle/>
            <a:p>
              <a:pPr marL="0" marR="0" lvl="0" indent="0" algn="ctr" defTabSz="914400" rtl="0" eaLnBrk="1" fontAlgn="auto" latinLnBrk="0" hangingPunct="1">
                <a:lnSpc>
                  <a:spcPct val="80000"/>
                </a:lnSpc>
                <a:spcBef>
                  <a:spcPts val="0"/>
                </a:spcBef>
                <a:spcAft>
                  <a:spcPts val="0"/>
                </a:spcAft>
                <a:buClrTx/>
                <a:buSzTx/>
                <a:buFontTx/>
                <a:buNone/>
                <a:tabLst/>
                <a:defRPr/>
              </a:pPr>
              <a:endParaRPr kumimoji="0" lang="en-US" sz="1200" b="1" i="0" u="none" strike="noStrike" kern="0" cap="none" spc="-40" normalizeH="0" baseline="0" noProof="0" dirty="0">
                <a:ln>
                  <a:noFill/>
                </a:ln>
                <a:solidFill>
                  <a:srgbClr val="6E267B"/>
                </a:solidFill>
                <a:effectLst/>
                <a:uLnTx/>
                <a:uFillTx/>
                <a:latin typeface="Arial"/>
                <a:ea typeface="+mn-ea"/>
                <a:cs typeface="+mn-cs"/>
              </a:endParaRPr>
            </a:p>
          </p:txBody>
        </p:sp>
        <p:grpSp>
          <p:nvGrpSpPr>
            <p:cNvPr id="47" name="Groupe 99">
              <a:extLst>
                <a:ext uri="{FF2B5EF4-FFF2-40B4-BE49-F238E27FC236}">
                  <a16:creationId xmlns:a16="http://schemas.microsoft.com/office/drawing/2014/main" id="{9F31648D-DAE4-AD40-9275-D5A80B4F4C3E}"/>
                </a:ext>
              </a:extLst>
            </p:cNvPr>
            <p:cNvGrpSpPr/>
            <p:nvPr/>
          </p:nvGrpSpPr>
          <p:grpSpPr>
            <a:xfrm>
              <a:off x="4523022" y="3540161"/>
              <a:ext cx="584668" cy="702481"/>
              <a:chOff x="137087" y="197005"/>
              <a:chExt cx="5046030" cy="6614869"/>
            </a:xfrm>
          </p:grpSpPr>
          <p:grpSp>
            <p:nvGrpSpPr>
              <p:cNvPr id="49" name="Groupe 100">
                <a:extLst>
                  <a:ext uri="{FF2B5EF4-FFF2-40B4-BE49-F238E27FC236}">
                    <a16:creationId xmlns:a16="http://schemas.microsoft.com/office/drawing/2014/main" id="{27EA96E3-BF30-A743-8828-DBE3681E2216}"/>
                  </a:ext>
                </a:extLst>
              </p:cNvPr>
              <p:cNvGrpSpPr/>
              <p:nvPr/>
            </p:nvGrpSpPr>
            <p:grpSpPr>
              <a:xfrm>
                <a:off x="137087" y="219078"/>
                <a:ext cx="5046030" cy="6592796"/>
                <a:chOff x="3822359" y="367680"/>
                <a:chExt cx="5046030" cy="6592796"/>
              </a:xfrm>
            </p:grpSpPr>
            <p:pic>
              <p:nvPicPr>
                <p:cNvPr id="55" name="Picture 3">
                  <a:extLst>
                    <a:ext uri="{FF2B5EF4-FFF2-40B4-BE49-F238E27FC236}">
                      <a16:creationId xmlns:a16="http://schemas.microsoft.com/office/drawing/2014/main" id="{4B276F8F-985A-D446-B820-2017A4466FE8}"/>
                    </a:ext>
                  </a:extLst>
                </p:cNvPr>
                <p:cNvPicPr>
                  <a:picLocks noChangeAspect="1" noChangeArrowheads="1"/>
                </p:cNvPicPr>
                <p:nvPr/>
              </p:nvPicPr>
              <p:blipFill rotWithShape="1">
                <a:blip r:embed="rId27"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6084168" y="3429000"/>
                  <a:ext cx="1119353" cy="35314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6" name="Image 190" descr="pictos-2-43-blue2.png">
                  <a:extLst>
                    <a:ext uri="{FF2B5EF4-FFF2-40B4-BE49-F238E27FC236}">
                      <a16:creationId xmlns:a16="http://schemas.microsoft.com/office/drawing/2014/main" id="{EB64C32F-B5F7-434E-9904-7D226A1AF8DA}"/>
                    </a:ext>
                  </a:extLst>
                </p:cNvPr>
                <p:cNvPicPr>
                  <a:picLocks noChangeAspect="1"/>
                </p:cNvPicPr>
                <p:nvPr/>
              </p:nvPicPr>
              <p:blipFill>
                <a:blip r:embed="rId28" cstate="screen">
                  <a:duotone>
                    <a:srgbClr val="EEECE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rot="6814681">
                  <a:off x="5566840" y="1832368"/>
                  <a:ext cx="2299162" cy="1633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7" name="Image 190" descr="pictos-2-43-blue2.png">
                  <a:extLst>
                    <a:ext uri="{FF2B5EF4-FFF2-40B4-BE49-F238E27FC236}">
                      <a16:creationId xmlns:a16="http://schemas.microsoft.com/office/drawing/2014/main" id="{B7B4D45F-9DAB-9E49-910A-10E2A926B374}"/>
                    </a:ext>
                  </a:extLst>
                </p:cNvPr>
                <p:cNvPicPr>
                  <a:picLocks noChangeAspect="1"/>
                </p:cNvPicPr>
                <p:nvPr/>
              </p:nvPicPr>
              <p:blipFill>
                <a:blip r:embed="rId29" cstate="screen">
                  <a:duotone>
                    <a:srgbClr val="EEECE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rot="13308737">
                  <a:off x="6791440" y="3571309"/>
                  <a:ext cx="1404813" cy="11060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8" name="Image 190" descr="pictos-2-43-blue2.png">
                  <a:extLst>
                    <a:ext uri="{FF2B5EF4-FFF2-40B4-BE49-F238E27FC236}">
                      <a16:creationId xmlns:a16="http://schemas.microsoft.com/office/drawing/2014/main" id="{0488A00E-74D3-2443-BF1A-8BE29EDA7F72}"/>
                    </a:ext>
                  </a:extLst>
                </p:cNvPr>
                <p:cNvPicPr>
                  <a:picLocks noChangeAspect="1"/>
                </p:cNvPicPr>
                <p:nvPr/>
              </p:nvPicPr>
              <p:blipFill>
                <a:blip r:embed="rId30" cstate="screen">
                  <a:duotone>
                    <a:srgbClr val="EEECE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rot="10800000">
                  <a:off x="7164285" y="1543028"/>
                  <a:ext cx="1656186" cy="1165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9" name="Image 190" descr="pictos-2-43-blue2.png">
                  <a:extLst>
                    <a:ext uri="{FF2B5EF4-FFF2-40B4-BE49-F238E27FC236}">
                      <a16:creationId xmlns:a16="http://schemas.microsoft.com/office/drawing/2014/main" id="{80BCF60E-7716-9949-8155-3ABF49BFCDA1}"/>
                    </a:ext>
                  </a:extLst>
                </p:cNvPr>
                <p:cNvPicPr>
                  <a:picLocks noChangeAspect="1"/>
                </p:cNvPicPr>
                <p:nvPr/>
              </p:nvPicPr>
              <p:blipFill>
                <a:blip r:embed="rId31" cstate="screen">
                  <a:duotone>
                    <a:srgbClr val="EEECE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rot="12355271">
                  <a:off x="7458220" y="2686111"/>
                  <a:ext cx="1410169" cy="9927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0" name="Image 190" descr="pictos-2-43-blue2.png">
                  <a:extLst>
                    <a:ext uri="{FF2B5EF4-FFF2-40B4-BE49-F238E27FC236}">
                      <a16:creationId xmlns:a16="http://schemas.microsoft.com/office/drawing/2014/main" id="{ED262990-8B09-1945-AF35-C9E5954295DE}"/>
                    </a:ext>
                  </a:extLst>
                </p:cNvPr>
                <p:cNvPicPr>
                  <a:picLocks noChangeAspect="1"/>
                </p:cNvPicPr>
                <p:nvPr/>
              </p:nvPicPr>
              <p:blipFill>
                <a:blip r:embed="rId32" cstate="screen">
                  <a:lum bright="100000"/>
                  <a:extLst>
                    <a:ext uri="{28A0092B-C50C-407E-A947-70E740481C1C}">
                      <a14:useLocalDpi xmlns:a14="http://schemas.microsoft.com/office/drawing/2010/main" val="0"/>
                    </a:ext>
                  </a:extLst>
                </a:blip>
                <a:srcRect/>
                <a:stretch>
                  <a:fillRect/>
                </a:stretch>
              </p:blipFill>
              <p:spPr bwMode="auto">
                <a:xfrm rot="15911897" flipH="1">
                  <a:off x="7003076" y="779980"/>
                  <a:ext cx="978268" cy="7162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 name="Image 190" descr="pictos-2-43-blue2.png">
                  <a:extLst>
                    <a:ext uri="{FF2B5EF4-FFF2-40B4-BE49-F238E27FC236}">
                      <a16:creationId xmlns:a16="http://schemas.microsoft.com/office/drawing/2014/main" id="{05407B2D-07C7-9149-8722-58C035733602}"/>
                    </a:ext>
                  </a:extLst>
                </p:cNvPr>
                <p:cNvPicPr>
                  <a:picLocks noChangeAspect="1"/>
                </p:cNvPicPr>
                <p:nvPr/>
              </p:nvPicPr>
              <p:blipFill>
                <a:blip r:embed="rId33" cstate="screen">
                  <a:lum bright="100000"/>
                  <a:extLst>
                    <a:ext uri="{28A0092B-C50C-407E-A947-70E740481C1C}">
                      <a14:useLocalDpi xmlns:a14="http://schemas.microsoft.com/office/drawing/2010/main" val="0"/>
                    </a:ext>
                  </a:extLst>
                </a:blip>
                <a:srcRect/>
                <a:stretch>
                  <a:fillRect/>
                </a:stretch>
              </p:blipFill>
              <p:spPr bwMode="auto">
                <a:xfrm rot="14786902" flipH="1">
                  <a:off x="5985696" y="510247"/>
                  <a:ext cx="1237579" cy="9524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2" name="Image 190" descr="pictos-2-43-blue2.png">
                  <a:extLst>
                    <a:ext uri="{FF2B5EF4-FFF2-40B4-BE49-F238E27FC236}">
                      <a16:creationId xmlns:a16="http://schemas.microsoft.com/office/drawing/2014/main" id="{C6A3615B-EB9B-1D4F-993F-27626DAF2F51}"/>
                    </a:ext>
                  </a:extLst>
                </p:cNvPr>
                <p:cNvPicPr>
                  <a:picLocks noChangeAspect="1"/>
                </p:cNvPicPr>
                <p:nvPr/>
              </p:nvPicPr>
              <p:blipFill>
                <a:blip r:embed="rId34" cstate="screen">
                  <a:lum bright="100000"/>
                  <a:extLst>
                    <a:ext uri="{28A0092B-C50C-407E-A947-70E740481C1C}">
                      <a14:useLocalDpi xmlns:a14="http://schemas.microsoft.com/office/drawing/2010/main" val="0"/>
                    </a:ext>
                  </a:extLst>
                </a:blip>
                <a:srcRect/>
                <a:stretch>
                  <a:fillRect/>
                </a:stretch>
              </p:blipFill>
              <p:spPr bwMode="auto">
                <a:xfrm rot="11550098" flipH="1">
                  <a:off x="4463816" y="899354"/>
                  <a:ext cx="1803108" cy="1367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3" name="Image 190" descr="pictos-2-43-blue2.png">
                  <a:extLst>
                    <a:ext uri="{FF2B5EF4-FFF2-40B4-BE49-F238E27FC236}">
                      <a16:creationId xmlns:a16="http://schemas.microsoft.com/office/drawing/2014/main" id="{CBA57AA5-859F-BB4E-9F77-9B32434644CC}"/>
                    </a:ext>
                  </a:extLst>
                </p:cNvPr>
                <p:cNvPicPr>
                  <a:picLocks noChangeAspect="1"/>
                </p:cNvPicPr>
                <p:nvPr/>
              </p:nvPicPr>
              <p:blipFill>
                <a:blip r:embed="rId35" cstate="screen">
                  <a:lum bright="100000"/>
                  <a:extLst>
                    <a:ext uri="{28A0092B-C50C-407E-A947-70E740481C1C}">
                      <a14:useLocalDpi xmlns:a14="http://schemas.microsoft.com/office/drawing/2010/main" val="0"/>
                    </a:ext>
                  </a:extLst>
                </a:blip>
                <a:srcRect/>
                <a:stretch>
                  <a:fillRect/>
                </a:stretch>
              </p:blipFill>
              <p:spPr bwMode="auto">
                <a:xfrm rot="10342060" flipH="1">
                  <a:off x="3822359" y="2114954"/>
                  <a:ext cx="1976749" cy="14225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4" name="Image 190" descr="pictos-2-43-blue2.png">
                  <a:extLst>
                    <a:ext uri="{FF2B5EF4-FFF2-40B4-BE49-F238E27FC236}">
                      <a16:creationId xmlns:a16="http://schemas.microsoft.com/office/drawing/2014/main" id="{891F4410-D6D7-9E47-A81A-6758BB5CC056}"/>
                    </a:ext>
                  </a:extLst>
                </p:cNvPr>
                <p:cNvPicPr>
                  <a:picLocks noChangeAspect="1"/>
                </p:cNvPicPr>
                <p:nvPr/>
              </p:nvPicPr>
              <p:blipFill>
                <a:blip r:embed="rId36" cstate="screen">
                  <a:lum bright="100000"/>
                  <a:extLst>
                    <a:ext uri="{28A0092B-C50C-407E-A947-70E740481C1C}">
                      <a14:useLocalDpi xmlns:a14="http://schemas.microsoft.com/office/drawing/2010/main" val="0"/>
                    </a:ext>
                  </a:extLst>
                </a:blip>
                <a:srcRect/>
                <a:stretch>
                  <a:fillRect/>
                </a:stretch>
              </p:blipFill>
              <p:spPr bwMode="auto">
                <a:xfrm rot="8329380" flipH="1">
                  <a:off x="4560093" y="3453521"/>
                  <a:ext cx="1768461" cy="13415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50" name="Image 73">
                <a:extLst>
                  <a:ext uri="{FF2B5EF4-FFF2-40B4-BE49-F238E27FC236}">
                    <a16:creationId xmlns:a16="http://schemas.microsoft.com/office/drawing/2014/main" id="{DCD99F41-5079-DE4A-9148-D57E2786D86C}"/>
                  </a:ext>
                </a:extLst>
              </p:cNvPr>
              <p:cNvPicPr>
                <a:picLocks noChangeAspect="1"/>
              </p:cNvPicPr>
              <p:nvPr/>
            </p:nvPicPr>
            <p:blipFill>
              <a:blip r:embed="rId37" cstate="screen">
                <a:extLst>
                  <a:ext uri="{28A0092B-C50C-407E-A947-70E740481C1C}">
                    <a14:useLocalDpi xmlns:a14="http://schemas.microsoft.com/office/drawing/2010/main" val="0"/>
                  </a:ext>
                </a:extLst>
              </a:blip>
              <a:srcRect/>
              <a:stretch>
                <a:fillRect/>
              </a:stretch>
            </p:blipFill>
            <p:spPr bwMode="auto">
              <a:xfrm rot="8076581" flipH="1">
                <a:off x="866491" y="3430778"/>
                <a:ext cx="1754116" cy="11400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 name="Image 73">
                <a:extLst>
                  <a:ext uri="{FF2B5EF4-FFF2-40B4-BE49-F238E27FC236}">
                    <a16:creationId xmlns:a16="http://schemas.microsoft.com/office/drawing/2014/main" id="{461227DD-6C3D-6447-B875-24EA6B23C36E}"/>
                  </a:ext>
                </a:extLst>
              </p:cNvPr>
              <p:cNvPicPr>
                <a:picLocks noChangeAspect="1"/>
              </p:cNvPicPr>
              <p:nvPr/>
            </p:nvPicPr>
            <p:blipFill>
              <a:blip r:embed="rId38" cstate="screen">
                <a:extLst>
                  <a:ext uri="{28A0092B-C50C-407E-A947-70E740481C1C}">
                    <a14:useLocalDpi xmlns:a14="http://schemas.microsoft.com/office/drawing/2010/main" val="0"/>
                  </a:ext>
                </a:extLst>
              </a:blip>
              <a:srcRect/>
              <a:stretch>
                <a:fillRect/>
              </a:stretch>
            </p:blipFill>
            <p:spPr bwMode="auto">
              <a:xfrm rot="10254019" flipH="1">
                <a:off x="176281" y="2084358"/>
                <a:ext cx="1853926" cy="12133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2" name="Image 73">
                <a:extLst>
                  <a:ext uri="{FF2B5EF4-FFF2-40B4-BE49-F238E27FC236}">
                    <a16:creationId xmlns:a16="http://schemas.microsoft.com/office/drawing/2014/main" id="{B158FCA4-A472-904B-B241-A6F30896DAB4}"/>
                  </a:ext>
                </a:extLst>
              </p:cNvPr>
              <p:cNvPicPr>
                <a:picLocks noChangeAspect="1"/>
              </p:cNvPicPr>
              <p:nvPr/>
            </p:nvPicPr>
            <p:blipFill>
              <a:blip r:embed="rId39" cstate="screen">
                <a:extLst>
                  <a:ext uri="{28A0092B-C50C-407E-A947-70E740481C1C}">
                    <a14:useLocalDpi xmlns:a14="http://schemas.microsoft.com/office/drawing/2010/main" val="0"/>
                  </a:ext>
                </a:extLst>
              </a:blip>
              <a:srcRect/>
              <a:stretch>
                <a:fillRect/>
              </a:stretch>
            </p:blipFill>
            <p:spPr bwMode="auto">
              <a:xfrm rot="11466991" flipH="1">
                <a:off x="812364" y="869157"/>
                <a:ext cx="1707229" cy="11745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3" name="Image 73">
                <a:extLst>
                  <a:ext uri="{FF2B5EF4-FFF2-40B4-BE49-F238E27FC236}">
                    <a16:creationId xmlns:a16="http://schemas.microsoft.com/office/drawing/2014/main" id="{26A5BCE6-6FDD-9F4B-ADD6-1B85658D26C2}"/>
                  </a:ext>
                </a:extLst>
              </p:cNvPr>
              <p:cNvPicPr>
                <a:picLocks noChangeAspect="1"/>
              </p:cNvPicPr>
              <p:nvPr/>
            </p:nvPicPr>
            <p:blipFill>
              <a:blip r:embed="rId40" cstate="screen">
                <a:extLst>
                  <a:ext uri="{28A0092B-C50C-407E-A947-70E740481C1C}">
                    <a14:useLocalDpi xmlns:a14="http://schemas.microsoft.com/office/drawing/2010/main" val="0"/>
                  </a:ext>
                </a:extLst>
              </a:blip>
              <a:srcRect/>
              <a:stretch>
                <a:fillRect/>
              </a:stretch>
            </p:blipFill>
            <p:spPr bwMode="auto">
              <a:xfrm rot="14595057" flipH="1">
                <a:off x="2277546" y="413097"/>
                <a:ext cx="1247136" cy="8149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4" name="Image 73">
                <a:extLst>
                  <a:ext uri="{FF2B5EF4-FFF2-40B4-BE49-F238E27FC236}">
                    <a16:creationId xmlns:a16="http://schemas.microsoft.com/office/drawing/2014/main" id="{5F6C5ED4-5EA8-464A-B7A0-FE9E2FAB94EB}"/>
                  </a:ext>
                </a:extLst>
              </p:cNvPr>
              <p:cNvPicPr>
                <a:picLocks noChangeAspect="1"/>
              </p:cNvPicPr>
              <p:nvPr/>
            </p:nvPicPr>
            <p:blipFill>
              <a:blip r:embed="rId41" cstate="screen">
                <a:extLst>
                  <a:ext uri="{28A0092B-C50C-407E-A947-70E740481C1C}">
                    <a14:useLocalDpi xmlns:a14="http://schemas.microsoft.com/office/drawing/2010/main" val="0"/>
                  </a:ext>
                </a:extLst>
              </a:blip>
              <a:srcRect/>
              <a:stretch>
                <a:fillRect/>
              </a:stretch>
            </p:blipFill>
            <p:spPr bwMode="auto">
              <a:xfrm rot="15825396" flipH="1">
                <a:off x="3335293" y="688639"/>
                <a:ext cx="935977" cy="608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48" name="Rectangle 47">
              <a:extLst>
                <a:ext uri="{FF2B5EF4-FFF2-40B4-BE49-F238E27FC236}">
                  <a16:creationId xmlns:a16="http://schemas.microsoft.com/office/drawing/2014/main" id="{A96EA774-4860-794C-9E6F-F5B747E8886E}"/>
                </a:ext>
              </a:extLst>
            </p:cNvPr>
            <p:cNvSpPr/>
            <p:nvPr/>
          </p:nvSpPr>
          <p:spPr>
            <a:xfrm>
              <a:off x="4114800" y="4208713"/>
              <a:ext cx="1524000" cy="837152"/>
            </a:xfrm>
            <a:prstGeom prst="rect">
              <a:avLst/>
            </a:prstGeom>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100" b="1" i="0" u="none" strike="noStrike" kern="0" cap="none" spc="-40" normalizeH="0" baseline="0" noProof="0" dirty="0">
                  <a:ln>
                    <a:noFill/>
                  </a:ln>
                  <a:solidFill>
                    <a:srgbClr val="6E267B"/>
                  </a:solidFill>
                  <a:effectLst/>
                  <a:uLnTx/>
                  <a:uFillTx/>
                  <a:latin typeface="Arial"/>
                  <a:ea typeface="+mn-ea"/>
                  <a:cs typeface="+mn-cs"/>
                </a:rPr>
                <a:t>Learning from </a:t>
              </a:r>
              <a:br>
                <a:rPr kumimoji="0" lang="en-US" sz="1100" b="1" i="0" u="none" strike="noStrike" kern="0" cap="none" spc="-40" normalizeH="0" baseline="0" noProof="0" dirty="0">
                  <a:ln>
                    <a:noFill/>
                  </a:ln>
                  <a:solidFill>
                    <a:srgbClr val="6E267B"/>
                  </a:solidFill>
                  <a:effectLst/>
                  <a:uLnTx/>
                  <a:uFillTx/>
                  <a:latin typeface="Arial"/>
                  <a:ea typeface="+mn-ea"/>
                  <a:cs typeface="+mn-cs"/>
                </a:rPr>
              </a:br>
              <a:r>
                <a:rPr kumimoji="0" lang="en-US" sz="1100" b="1" i="0" u="none" strike="noStrike" kern="0" cap="none" spc="-40" normalizeH="0" baseline="0" noProof="0" dirty="0">
                  <a:ln>
                    <a:noFill/>
                  </a:ln>
                  <a:solidFill>
                    <a:srgbClr val="6E267B"/>
                  </a:solidFill>
                  <a:effectLst/>
                  <a:uLnTx/>
                  <a:uFillTx/>
                  <a:latin typeface="Arial"/>
                  <a:ea typeface="+mn-ea"/>
                  <a:cs typeface="+mn-cs"/>
                </a:rPr>
                <a:t>Career </a:t>
              </a:r>
              <a:br>
                <a:rPr kumimoji="0" lang="en-US" sz="1100" b="1" i="0" u="none" strike="noStrike" kern="0" cap="none" spc="-40" normalizeH="0" baseline="0" noProof="0" dirty="0">
                  <a:ln>
                    <a:noFill/>
                  </a:ln>
                  <a:solidFill>
                    <a:srgbClr val="6E267B"/>
                  </a:solidFill>
                  <a:effectLst/>
                  <a:uLnTx/>
                  <a:uFillTx/>
                  <a:latin typeface="Arial"/>
                  <a:ea typeface="+mn-ea"/>
                  <a:cs typeface="+mn-cs"/>
                </a:rPr>
              </a:br>
              <a:r>
                <a:rPr kumimoji="0" lang="en-US" sz="1100" b="1" i="0" u="none" strike="noStrike" kern="0" cap="none" spc="-40" normalizeH="0" baseline="0" noProof="0" dirty="0">
                  <a:ln>
                    <a:noFill/>
                  </a:ln>
                  <a:solidFill>
                    <a:srgbClr val="6E267B"/>
                  </a:solidFill>
                  <a:effectLst/>
                  <a:uLnTx/>
                  <a:uFillTx/>
                  <a:latin typeface="Arial"/>
                  <a:ea typeface="+mn-ea"/>
                  <a:cs typeface="+mn-cs"/>
                </a:rPr>
                <a:t>Experiences</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50" normalizeH="0" baseline="0" noProof="0" dirty="0">
                  <a:ln>
                    <a:noFill/>
                  </a:ln>
                  <a:solidFill>
                    <a:srgbClr val="6E267B"/>
                  </a:solidFill>
                  <a:effectLst/>
                  <a:uLnTx/>
                  <a:uFillTx/>
                  <a:latin typeface="Arial Black"/>
                  <a:ea typeface="+mn-ea"/>
                  <a:cs typeface="Arial Black"/>
                </a:rPr>
                <a:t>70</a:t>
              </a:r>
              <a:r>
                <a:rPr kumimoji="0" lang="en-US" sz="1200" b="1" i="0" u="none" strike="noStrike" kern="1200" cap="none" spc="-50" normalizeH="0" baseline="0" noProof="0" dirty="0">
                  <a:ln>
                    <a:noFill/>
                  </a:ln>
                  <a:solidFill>
                    <a:srgbClr val="6E267B"/>
                  </a:solidFill>
                  <a:effectLst/>
                  <a:uLnTx/>
                  <a:uFillTx/>
                  <a:latin typeface="Arial Black"/>
                  <a:ea typeface="+mn-ea"/>
                  <a:cs typeface="Arial Black"/>
                </a:rPr>
                <a:t>%</a:t>
              </a:r>
              <a:r>
                <a:rPr kumimoji="0" lang="en-US" sz="1200" b="1" i="0" u="none" strike="noStrike" kern="0" cap="none" spc="-40" normalizeH="0" baseline="0" noProof="0" dirty="0">
                  <a:ln>
                    <a:noFill/>
                  </a:ln>
                  <a:solidFill>
                    <a:srgbClr val="6E267B"/>
                  </a:solidFill>
                  <a:effectLst/>
                  <a:uLnTx/>
                  <a:uFillTx/>
                  <a:latin typeface="Arial"/>
                  <a:ea typeface="+mn-ea"/>
                  <a:cs typeface="+mn-cs"/>
                </a:rPr>
                <a:t> </a:t>
              </a:r>
            </a:p>
          </p:txBody>
        </p:sp>
      </p:grpSp>
      <p:sp>
        <p:nvSpPr>
          <p:cNvPr id="67" name="Rectangle 66">
            <a:extLst>
              <a:ext uri="{FF2B5EF4-FFF2-40B4-BE49-F238E27FC236}">
                <a16:creationId xmlns:a16="http://schemas.microsoft.com/office/drawing/2014/main" id="{64D46362-CC94-F741-9230-4C0CFA0A18E1}"/>
              </a:ext>
            </a:extLst>
          </p:cNvPr>
          <p:cNvSpPr/>
          <p:nvPr/>
        </p:nvSpPr>
        <p:spPr bwMode="auto">
          <a:xfrm>
            <a:off x="2529840" y="1058751"/>
            <a:ext cx="2194560" cy="1645018"/>
          </a:xfrm>
          <a:prstGeom prst="rect">
            <a:avLst/>
          </a:prstGeom>
          <a:noFill/>
          <a:ln w="9525" cap="flat" cmpd="sng" algn="ctr">
            <a:noFill/>
            <a:prstDash val="solid"/>
          </a:ln>
          <a:effectLst/>
        </p:spPr>
        <p:txBody>
          <a:bodyPr lIns="0" tIns="140400" rIns="0"/>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700" b="0" i="0" u="none" strike="noStrike" kern="1200" cap="none" spc="0" normalizeH="0" baseline="0" noProof="0" dirty="0">
                <a:ln>
                  <a:noFill/>
                </a:ln>
                <a:solidFill>
                  <a:srgbClr val="6E267B"/>
                </a:solidFill>
                <a:effectLst/>
                <a:uLnTx/>
                <a:uFillTx/>
                <a:latin typeface="Arial" pitchFamily="34" charset="0"/>
                <a:ea typeface="+mn-ea"/>
                <a:cs typeface="Arial" pitchFamily="34" charset="0"/>
              </a:rPr>
              <a:t>Foundational</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0066A1"/>
                </a:solidFill>
                <a:effectLst/>
                <a:uLnTx/>
                <a:uFillTx/>
                <a:latin typeface="Arial"/>
                <a:ea typeface="+mn-ea"/>
                <a:cs typeface="+mn-cs"/>
              </a:rPr>
              <a:t>Learn Basics</a:t>
            </a:r>
          </a:p>
          <a:p>
            <a:pPr marL="173038" marR="0" lvl="0" indent="-1730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66A1"/>
                </a:solidFill>
                <a:effectLst/>
                <a:uLnTx/>
                <a:uFillTx/>
                <a:latin typeface="Arial"/>
                <a:ea typeface="+mn-ea"/>
                <a:cs typeface="+mn-cs"/>
              </a:rPr>
              <a:t>Internal Classroom Certifications</a:t>
            </a:r>
          </a:p>
          <a:p>
            <a:pPr marL="173038" marR="0" lvl="0" indent="-1730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66A1"/>
                </a:solidFill>
                <a:effectLst/>
                <a:uLnTx/>
                <a:uFillTx/>
                <a:latin typeface="Arial"/>
                <a:ea typeface="+mn-ea"/>
                <a:cs typeface="+mn-cs"/>
              </a:rPr>
              <a:t>Understanding Agile Culture</a:t>
            </a:r>
          </a:p>
          <a:p>
            <a:pPr marL="173038" marR="0" lvl="0" indent="-1730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66A1"/>
                </a:solidFill>
                <a:effectLst/>
                <a:uLnTx/>
                <a:uFillTx/>
                <a:latin typeface="Arial"/>
                <a:ea typeface="+mn-ea"/>
                <a:cs typeface="+mn-cs"/>
              </a:rPr>
              <a:t>Agile Concepts &amp; Practices</a:t>
            </a:r>
          </a:p>
          <a:p>
            <a:pPr marL="173038" marR="0" lvl="0" indent="-1730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66A1"/>
                </a:solidFill>
                <a:effectLst/>
                <a:uLnTx/>
                <a:uFillTx/>
                <a:latin typeface="Arial"/>
                <a:ea typeface="+mn-ea"/>
                <a:cs typeface="+mn-cs"/>
              </a:rPr>
              <a:t>Agile Scrum Framework</a:t>
            </a:r>
          </a:p>
          <a:p>
            <a:pPr marL="173038" marR="0" lvl="0" indent="-1730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4D4F53"/>
              </a:solidFill>
              <a:effectLst/>
              <a:uLnTx/>
              <a:uFillTx/>
              <a:latin typeface="Arial"/>
              <a:ea typeface="+mn-ea"/>
              <a:cs typeface="+mn-cs"/>
            </a:endParaRPr>
          </a:p>
          <a:p>
            <a:pPr marL="173038" marR="0" lvl="0" indent="-1730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4D4F53"/>
              </a:solidFill>
              <a:effectLst/>
              <a:uLnTx/>
              <a:uFillTx/>
              <a:latin typeface="Arial"/>
              <a:ea typeface="+mn-ea"/>
              <a:cs typeface="+mn-cs"/>
            </a:endParaRPr>
          </a:p>
          <a:p>
            <a:pPr marL="0" marR="0" lvl="0" indent="0" algn="l" defTabSz="914400" rtl="0" eaLnBrk="1" fontAlgn="auto" latinLnBrk="0" hangingPunct="1">
              <a:lnSpc>
                <a:spcPct val="95000"/>
              </a:lnSpc>
              <a:spcBef>
                <a:spcPts val="0"/>
              </a:spcBef>
              <a:spcAft>
                <a:spcPts val="200"/>
              </a:spcAft>
              <a:buClr>
                <a:srgbClr val="F95602"/>
              </a:buClr>
              <a:buSzPct val="100000"/>
              <a:buFontTx/>
              <a:buNone/>
              <a:tabLst/>
              <a:defRPr/>
            </a:pPr>
            <a:endParaRPr kumimoji="0" lang="en-US" sz="1100" b="0" i="0" u="none" strike="noStrike" kern="0" cap="none" spc="-30" normalizeH="0" baseline="0" noProof="0" dirty="0">
              <a:ln>
                <a:noFill/>
              </a:ln>
              <a:solidFill>
                <a:srgbClr val="5F5F5F"/>
              </a:solidFill>
              <a:effectLst/>
              <a:uLnTx/>
              <a:uFillTx/>
              <a:latin typeface="Arial"/>
              <a:ea typeface="+mn-ea"/>
              <a:cs typeface="Arial" pitchFamily="34" charset="0"/>
            </a:endParaRPr>
          </a:p>
          <a:p>
            <a:pPr marL="0" marR="0" lvl="0" indent="0" algn="l" defTabSz="914400" rtl="0" eaLnBrk="1" fontAlgn="auto" latinLnBrk="0" hangingPunct="1">
              <a:lnSpc>
                <a:spcPct val="95000"/>
              </a:lnSpc>
              <a:spcBef>
                <a:spcPts val="0"/>
              </a:spcBef>
              <a:spcAft>
                <a:spcPts val="200"/>
              </a:spcAft>
              <a:buClr>
                <a:srgbClr val="F95602"/>
              </a:buClr>
              <a:buSzPct val="100000"/>
              <a:buFontTx/>
              <a:buNone/>
              <a:tabLst/>
              <a:defRPr/>
            </a:pPr>
            <a:endParaRPr kumimoji="0" lang="en-US" sz="1100" b="0" i="0" u="none" strike="noStrike" kern="0" cap="none" spc="-30" normalizeH="0" baseline="0" noProof="0" dirty="0">
              <a:ln>
                <a:noFill/>
              </a:ln>
              <a:solidFill>
                <a:srgbClr val="5F5F5F"/>
              </a:solidFill>
              <a:effectLst/>
              <a:uLnTx/>
              <a:uFillTx/>
              <a:latin typeface="Calibri"/>
              <a:ea typeface="+mn-ea"/>
              <a:cs typeface="Arial" pitchFamily="34" charset="0"/>
            </a:endParaRPr>
          </a:p>
          <a:p>
            <a:pPr marL="0" marR="0" lvl="0" indent="0" algn="l" defTabSz="914400" rtl="0" eaLnBrk="1" fontAlgn="auto" latinLnBrk="0" hangingPunct="1">
              <a:lnSpc>
                <a:spcPct val="95000"/>
              </a:lnSpc>
              <a:spcBef>
                <a:spcPts val="0"/>
              </a:spcBef>
              <a:spcAft>
                <a:spcPts val="200"/>
              </a:spcAft>
              <a:buClr>
                <a:srgbClr val="F95602"/>
              </a:buClr>
              <a:buSzPct val="100000"/>
              <a:buFontTx/>
              <a:buNone/>
              <a:tabLst/>
              <a:defRPr/>
            </a:pPr>
            <a:endParaRPr kumimoji="0" lang="en-US" sz="1100" b="0" i="0" u="none" strike="noStrike" kern="0" cap="none" spc="-30" normalizeH="0" baseline="0" noProof="0" dirty="0">
              <a:ln>
                <a:noFill/>
              </a:ln>
              <a:solidFill>
                <a:srgbClr val="5F5F5F"/>
              </a:solidFill>
              <a:effectLst/>
              <a:uLnTx/>
              <a:uFillTx/>
              <a:latin typeface="Calibri"/>
              <a:ea typeface="+mn-ea"/>
              <a:cs typeface="Arial" pitchFamily="34" charset="0"/>
            </a:endParaRPr>
          </a:p>
          <a:p>
            <a:pPr marL="171450" marR="0" lvl="0" indent="-171450" algn="l" defTabSz="914400" rtl="0" eaLnBrk="1" fontAlgn="auto" latinLnBrk="0" hangingPunct="1">
              <a:lnSpc>
                <a:spcPct val="95000"/>
              </a:lnSpc>
              <a:spcBef>
                <a:spcPts val="0"/>
              </a:spcBef>
              <a:spcAft>
                <a:spcPts val="200"/>
              </a:spcAft>
              <a:buClr>
                <a:srgbClr val="F95602"/>
              </a:buClr>
              <a:buSzPct val="100000"/>
              <a:buFontTx/>
              <a:buBlip>
                <a:blip r:embed="rId42"/>
              </a:buBlip>
              <a:tabLst/>
              <a:defRPr/>
            </a:pPr>
            <a:endParaRPr kumimoji="0" lang="en-US" sz="1100" b="0" i="0" u="none" strike="noStrike" kern="0" cap="none" spc="-30" normalizeH="0" baseline="0" noProof="0" dirty="0">
              <a:ln>
                <a:noFill/>
              </a:ln>
              <a:solidFill>
                <a:srgbClr val="5F5F5F"/>
              </a:solidFill>
              <a:effectLst/>
              <a:uLnTx/>
              <a:uFillTx/>
              <a:latin typeface="Calibri"/>
              <a:ea typeface="+mn-ea"/>
              <a:cs typeface="Arial" pitchFamily="34" charset="0"/>
            </a:endParaRPr>
          </a:p>
        </p:txBody>
      </p:sp>
      <p:cxnSp>
        <p:nvCxnSpPr>
          <p:cNvPr id="69" name="Straight Connector 68">
            <a:extLst>
              <a:ext uri="{FF2B5EF4-FFF2-40B4-BE49-F238E27FC236}">
                <a16:creationId xmlns:a16="http://schemas.microsoft.com/office/drawing/2014/main" id="{691CE255-55C4-6941-B5F8-AC1255EBCF5F}"/>
              </a:ext>
            </a:extLst>
          </p:cNvPr>
          <p:cNvCxnSpPr>
            <a:cxnSpLocks/>
          </p:cNvCxnSpPr>
          <p:nvPr/>
        </p:nvCxnSpPr>
        <p:spPr>
          <a:xfrm>
            <a:off x="1919514" y="3134154"/>
            <a:ext cx="988866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D4CA285-96E2-6F4B-9E37-725AD6AF63A5}"/>
              </a:ext>
            </a:extLst>
          </p:cNvPr>
          <p:cNvCxnSpPr>
            <a:cxnSpLocks/>
          </p:cNvCxnSpPr>
          <p:nvPr/>
        </p:nvCxnSpPr>
        <p:spPr>
          <a:xfrm>
            <a:off x="1821086" y="5054547"/>
            <a:ext cx="988866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70635D9F-C182-6048-84FA-E711DA227BAA}"/>
              </a:ext>
            </a:extLst>
          </p:cNvPr>
          <p:cNvSpPr/>
          <p:nvPr/>
        </p:nvSpPr>
        <p:spPr bwMode="auto">
          <a:xfrm>
            <a:off x="2529840" y="3391190"/>
            <a:ext cx="2194560" cy="1554480"/>
          </a:xfrm>
          <a:prstGeom prst="rect">
            <a:avLst/>
          </a:prstGeom>
          <a:noFill/>
          <a:ln w="9525" cap="flat" cmpd="sng" algn="ctr">
            <a:noFill/>
            <a:prstDash val="solid"/>
          </a:ln>
          <a:effectLst/>
        </p:spPr>
        <p:txBody>
          <a:bodyPr lIns="0" tIns="140400" rIns="0"/>
          <a:lstStyle/>
          <a:p>
            <a:pPr marL="173038" marR="0" lvl="0" indent="-17303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0066A1"/>
                </a:solidFill>
                <a:effectLst/>
                <a:uLnTx/>
                <a:uFillTx/>
                <a:latin typeface="Arial"/>
                <a:ea typeface="+mn-ea"/>
                <a:cs typeface="+mn-cs"/>
              </a:rPr>
              <a:t>Buddy Up with someone &amp; practice Agile values and principles</a:t>
            </a:r>
          </a:p>
          <a:p>
            <a:pPr marL="173038" marR="0" lvl="0" indent="-17303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0066A1"/>
                </a:solidFill>
                <a:effectLst/>
                <a:uLnTx/>
                <a:uFillTx/>
                <a:latin typeface="Arial"/>
                <a:ea typeface="+mn-ea"/>
                <a:cs typeface="+mn-cs"/>
              </a:rPr>
              <a:t>Follow #</a:t>
            </a:r>
            <a:r>
              <a:rPr kumimoji="0" lang="en-US" sz="1100" b="1" i="0" u="none" strike="noStrike" kern="1200" cap="none" spc="0" normalizeH="0" baseline="0" noProof="0" dirty="0" err="1">
                <a:ln>
                  <a:noFill/>
                </a:ln>
                <a:solidFill>
                  <a:srgbClr val="0066A1"/>
                </a:solidFill>
                <a:effectLst/>
                <a:uLnTx/>
                <a:uFillTx/>
                <a:latin typeface="Arial"/>
                <a:ea typeface="+mn-ea"/>
                <a:cs typeface="+mn-cs"/>
              </a:rPr>
              <a:t>ITSAgile</a:t>
            </a:r>
            <a:r>
              <a:rPr kumimoji="0" lang="en-US" sz="1100" b="1" i="0" u="none" strike="noStrike" kern="1200" cap="none" spc="0" normalizeH="0" baseline="0" noProof="0" dirty="0">
                <a:ln>
                  <a:noFill/>
                </a:ln>
                <a:solidFill>
                  <a:srgbClr val="0066A1"/>
                </a:solidFill>
                <a:effectLst/>
                <a:uLnTx/>
                <a:uFillTx/>
                <a:latin typeface="Arial"/>
                <a:ea typeface="+mn-ea"/>
                <a:cs typeface="+mn-cs"/>
              </a:rPr>
              <a:t> Community</a:t>
            </a:r>
          </a:p>
          <a:p>
            <a:pPr marL="173038" marR="0" lvl="0" indent="-17303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0066A1"/>
                </a:solidFill>
                <a:effectLst/>
                <a:uLnTx/>
                <a:uFillTx/>
                <a:latin typeface="Arial"/>
                <a:ea typeface="+mn-ea"/>
                <a:cs typeface="+mn-cs"/>
              </a:rPr>
              <a:t>Sit in on Agile Ceremonies </a:t>
            </a:r>
          </a:p>
          <a:p>
            <a:pPr marL="173038" marR="0" lvl="0" indent="-17303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100" b="1" i="0" u="none" strike="noStrike" kern="1200" cap="none" spc="0" normalizeH="0" baseline="0" noProof="0" dirty="0">
              <a:ln>
                <a:noFill/>
              </a:ln>
              <a:solidFill>
                <a:srgbClr val="0066A1"/>
              </a:solidFill>
              <a:effectLst/>
              <a:uLnTx/>
              <a:uFillTx/>
              <a:latin typeface="Arial"/>
              <a:ea typeface="+mn-ea"/>
              <a:cs typeface="+mn-cs"/>
            </a:endParaRPr>
          </a:p>
          <a:p>
            <a:pPr marL="173038" marR="0" lvl="0" indent="-17303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100" b="1" i="0" u="none" strike="noStrike" kern="1200" cap="none" spc="0" normalizeH="0" baseline="0" noProof="0" dirty="0">
              <a:ln>
                <a:noFill/>
              </a:ln>
              <a:solidFill>
                <a:srgbClr val="0066A1"/>
              </a:solidFill>
              <a:effectLst/>
              <a:uLnTx/>
              <a:uFillTx/>
              <a:latin typeface="Arial"/>
              <a:ea typeface="+mn-ea"/>
              <a:cs typeface="+mn-cs"/>
            </a:endParaRPr>
          </a:p>
          <a:p>
            <a:pPr marL="173038" marR="0" lvl="0" indent="-17303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100" b="1" i="0" u="none" strike="noStrike" kern="1200" cap="none" spc="0" normalizeH="0" baseline="0" noProof="0" dirty="0">
              <a:ln>
                <a:noFill/>
              </a:ln>
              <a:solidFill>
                <a:srgbClr val="0066A1"/>
              </a:solidFill>
              <a:effectLst/>
              <a:uLnTx/>
              <a:uFillTx/>
              <a:latin typeface="Arial"/>
              <a:ea typeface="+mn-ea"/>
              <a:cs typeface="+mn-cs"/>
            </a:endParaRPr>
          </a:p>
          <a:p>
            <a:pPr marL="173038" marR="0" lvl="0" indent="-17303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100" b="1" i="0" u="none" strike="noStrike" kern="1200" cap="none" spc="0" normalizeH="0" baseline="0" noProof="0" dirty="0">
              <a:ln>
                <a:noFill/>
              </a:ln>
              <a:solidFill>
                <a:srgbClr val="0066A1"/>
              </a:solidFill>
              <a:effectLst/>
              <a:uLnTx/>
              <a:uFillTx/>
              <a:latin typeface="Arial"/>
              <a:ea typeface="+mn-ea"/>
              <a:cs typeface="+mn-cs"/>
            </a:endParaRPr>
          </a:p>
          <a:p>
            <a:pPr marL="173038" marR="0" lvl="0" indent="-17303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100" b="1" i="0" u="none" strike="noStrike" kern="1200" cap="none" spc="0" normalizeH="0" baseline="0" noProof="0" dirty="0">
              <a:ln>
                <a:noFill/>
              </a:ln>
              <a:solidFill>
                <a:srgbClr val="0066A1"/>
              </a:solidFill>
              <a:effectLst/>
              <a:uLnTx/>
              <a:uFillTx/>
              <a:latin typeface="Arial"/>
              <a:ea typeface="+mn-ea"/>
              <a:cs typeface="+mn-cs"/>
            </a:endParaRPr>
          </a:p>
          <a:p>
            <a:pPr marL="173038" marR="0" lvl="0" indent="-17303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100" b="1" i="0" u="none" strike="noStrike" kern="1200" cap="none" spc="0" normalizeH="0" baseline="0" noProof="0" dirty="0">
              <a:ln>
                <a:noFill/>
              </a:ln>
              <a:solidFill>
                <a:srgbClr val="0066A1"/>
              </a:solidFill>
              <a:effectLst/>
              <a:uLnTx/>
              <a:uFillTx/>
              <a:latin typeface="Arial"/>
              <a:ea typeface="+mn-ea"/>
              <a:cs typeface="+mn-cs"/>
            </a:endParaRPr>
          </a:p>
        </p:txBody>
      </p:sp>
      <p:sp>
        <p:nvSpPr>
          <p:cNvPr id="2" name="Down Arrow 1">
            <a:extLst>
              <a:ext uri="{FF2B5EF4-FFF2-40B4-BE49-F238E27FC236}">
                <a16:creationId xmlns:a16="http://schemas.microsoft.com/office/drawing/2014/main" id="{03F46530-F514-BF4E-889C-87060ADB2F6A}"/>
              </a:ext>
            </a:extLst>
          </p:cNvPr>
          <p:cNvSpPr/>
          <p:nvPr/>
        </p:nvSpPr>
        <p:spPr>
          <a:xfrm>
            <a:off x="3384804" y="2819348"/>
            <a:ext cx="484632" cy="342926"/>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4D4F53"/>
              </a:solidFill>
              <a:effectLst/>
              <a:uLnTx/>
              <a:uFillTx/>
              <a:latin typeface="Arial" pitchFamily="34" charset="0"/>
              <a:ea typeface="+mn-ea"/>
              <a:cs typeface="Arial" pitchFamily="34" charset="0"/>
            </a:endParaRPr>
          </a:p>
        </p:txBody>
      </p:sp>
      <p:sp>
        <p:nvSpPr>
          <p:cNvPr id="87" name="Down Arrow 86">
            <a:extLst>
              <a:ext uri="{FF2B5EF4-FFF2-40B4-BE49-F238E27FC236}">
                <a16:creationId xmlns:a16="http://schemas.microsoft.com/office/drawing/2014/main" id="{C51F3498-DE87-2244-8456-544ECCB52CB8}"/>
              </a:ext>
            </a:extLst>
          </p:cNvPr>
          <p:cNvSpPr/>
          <p:nvPr/>
        </p:nvSpPr>
        <p:spPr>
          <a:xfrm>
            <a:off x="5594604" y="2819348"/>
            <a:ext cx="484632" cy="342926"/>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4D4F53"/>
              </a:solidFill>
              <a:effectLst/>
              <a:uLnTx/>
              <a:uFillTx/>
              <a:latin typeface="Arial" pitchFamily="34" charset="0"/>
              <a:ea typeface="+mn-ea"/>
              <a:cs typeface="Arial" pitchFamily="34" charset="0"/>
            </a:endParaRPr>
          </a:p>
        </p:txBody>
      </p:sp>
      <p:sp>
        <p:nvSpPr>
          <p:cNvPr id="88" name="Down Arrow 87">
            <a:extLst>
              <a:ext uri="{FF2B5EF4-FFF2-40B4-BE49-F238E27FC236}">
                <a16:creationId xmlns:a16="http://schemas.microsoft.com/office/drawing/2014/main" id="{6309FD25-32F4-9F47-86E0-74A25113FAEE}"/>
              </a:ext>
            </a:extLst>
          </p:cNvPr>
          <p:cNvSpPr/>
          <p:nvPr/>
        </p:nvSpPr>
        <p:spPr>
          <a:xfrm>
            <a:off x="7789164" y="2819348"/>
            <a:ext cx="484632" cy="342926"/>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4D4F53"/>
              </a:solidFill>
              <a:effectLst/>
              <a:uLnTx/>
              <a:uFillTx/>
              <a:latin typeface="Arial" pitchFamily="34" charset="0"/>
              <a:ea typeface="+mn-ea"/>
              <a:cs typeface="Arial" pitchFamily="34" charset="0"/>
            </a:endParaRPr>
          </a:p>
        </p:txBody>
      </p:sp>
      <p:sp>
        <p:nvSpPr>
          <p:cNvPr id="90" name="Down Arrow 89">
            <a:extLst>
              <a:ext uri="{FF2B5EF4-FFF2-40B4-BE49-F238E27FC236}">
                <a16:creationId xmlns:a16="http://schemas.microsoft.com/office/drawing/2014/main" id="{6783DC01-4CCF-B84F-AAB8-EDBF9FC3C949}"/>
              </a:ext>
            </a:extLst>
          </p:cNvPr>
          <p:cNvSpPr/>
          <p:nvPr/>
        </p:nvSpPr>
        <p:spPr>
          <a:xfrm>
            <a:off x="9998964" y="2819348"/>
            <a:ext cx="484632" cy="342926"/>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4D4F53"/>
              </a:solidFill>
              <a:effectLst/>
              <a:uLnTx/>
              <a:uFillTx/>
              <a:latin typeface="Arial" pitchFamily="34" charset="0"/>
              <a:ea typeface="+mn-ea"/>
              <a:cs typeface="Arial" pitchFamily="34" charset="0"/>
            </a:endParaRPr>
          </a:p>
        </p:txBody>
      </p:sp>
      <p:sp>
        <p:nvSpPr>
          <p:cNvPr id="91" name="Rectangle 90">
            <a:extLst>
              <a:ext uri="{FF2B5EF4-FFF2-40B4-BE49-F238E27FC236}">
                <a16:creationId xmlns:a16="http://schemas.microsoft.com/office/drawing/2014/main" id="{069F5A7C-C1E1-4259-BE27-380C14DCF725}"/>
              </a:ext>
            </a:extLst>
          </p:cNvPr>
          <p:cNvSpPr/>
          <p:nvPr/>
        </p:nvSpPr>
        <p:spPr bwMode="auto">
          <a:xfrm>
            <a:off x="4739640" y="3391190"/>
            <a:ext cx="2194560" cy="1554480"/>
          </a:xfrm>
          <a:prstGeom prst="rect">
            <a:avLst/>
          </a:prstGeom>
          <a:noFill/>
          <a:ln w="9525" cap="flat" cmpd="sng" algn="ctr">
            <a:noFill/>
            <a:prstDash val="solid"/>
          </a:ln>
          <a:effectLst/>
        </p:spPr>
        <p:txBody>
          <a:bodyPr lIns="0" tIns="140400" rIns="0"/>
          <a:lstStyle/>
          <a:p>
            <a:pPr marL="173038" marR="0" lvl="0" indent="-17303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1" i="0" u="none" strike="noStrike" kern="0" cap="none" spc="-30" normalizeH="0" baseline="0" noProof="0" dirty="0">
                <a:ln>
                  <a:noFill/>
                </a:ln>
                <a:solidFill>
                  <a:srgbClr val="0066A1"/>
                </a:solidFill>
                <a:effectLst/>
                <a:uLnTx/>
                <a:uFillTx/>
                <a:latin typeface="Arial"/>
                <a:ea typeface="+mn-ea"/>
                <a:cs typeface="Arial" pitchFamily="34" charset="0"/>
              </a:rPr>
              <a:t>Observe Innovation Projects</a:t>
            </a:r>
            <a:endParaRPr kumimoji="0" lang="en-US" sz="1100" b="0" i="0" u="none" strike="noStrike" kern="1200" cap="none" spc="0" normalizeH="0" baseline="0" noProof="0" dirty="0">
              <a:ln>
                <a:noFill/>
              </a:ln>
              <a:solidFill>
                <a:prstClr val="white">
                  <a:lumMod val="65000"/>
                </a:prstClr>
              </a:solidFill>
              <a:effectLst/>
              <a:uLnTx/>
              <a:uFillTx/>
              <a:latin typeface="Arial"/>
              <a:ea typeface="+mn-ea"/>
              <a:cs typeface="+mn-cs"/>
            </a:endParaRPr>
          </a:p>
          <a:p>
            <a:pPr marL="173038" marR="0" lvl="0" indent="-17303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0066A1"/>
                </a:solidFill>
                <a:effectLst/>
                <a:uLnTx/>
                <a:uFillTx/>
                <a:latin typeface="Arial"/>
                <a:ea typeface="+mn-ea"/>
                <a:cs typeface="+mn-cs"/>
              </a:rPr>
              <a:t>Shadow an Agile Practitioner</a:t>
            </a:r>
          </a:p>
          <a:p>
            <a:pPr marL="173038" marR="0" lvl="0" indent="-17303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1" i="0" u="none" strike="noStrike" kern="0" cap="none" spc="-30" normalizeH="0" baseline="0" noProof="0" dirty="0">
                <a:ln>
                  <a:noFill/>
                </a:ln>
                <a:solidFill>
                  <a:srgbClr val="0066A1"/>
                </a:solidFill>
                <a:effectLst/>
                <a:uLnTx/>
                <a:uFillTx/>
                <a:latin typeface="Arial"/>
                <a:ea typeface="+mn-ea"/>
                <a:cs typeface="Arial" pitchFamily="34" charset="0"/>
              </a:rPr>
              <a:t>Active participant in Agile Community </a:t>
            </a:r>
          </a:p>
        </p:txBody>
      </p:sp>
      <p:sp>
        <p:nvSpPr>
          <p:cNvPr id="92" name="Rectangle 91">
            <a:extLst>
              <a:ext uri="{FF2B5EF4-FFF2-40B4-BE49-F238E27FC236}">
                <a16:creationId xmlns:a16="http://schemas.microsoft.com/office/drawing/2014/main" id="{D5CFD22D-16DB-4341-BA4D-459A67955F09}"/>
              </a:ext>
            </a:extLst>
          </p:cNvPr>
          <p:cNvSpPr/>
          <p:nvPr/>
        </p:nvSpPr>
        <p:spPr bwMode="auto">
          <a:xfrm>
            <a:off x="4739640" y="5115544"/>
            <a:ext cx="2194560" cy="1554480"/>
          </a:xfrm>
          <a:prstGeom prst="rect">
            <a:avLst/>
          </a:prstGeom>
          <a:noFill/>
          <a:ln w="9525" cap="flat" cmpd="sng" algn="ctr">
            <a:noFill/>
            <a:prstDash val="solid"/>
          </a:ln>
          <a:effectLst/>
        </p:spPr>
        <p:txBody>
          <a:bodyPr lIns="0" tIns="140400" rIns="0"/>
          <a:lstStyle/>
          <a:p>
            <a:pPr marL="173038" marR="0" lvl="0" indent="-17303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1" i="0" u="none" strike="noStrike" kern="0" cap="none" spc="-30" normalizeH="0" baseline="0" noProof="0" dirty="0">
                <a:ln>
                  <a:noFill/>
                </a:ln>
                <a:solidFill>
                  <a:srgbClr val="0066A1"/>
                </a:solidFill>
                <a:effectLst/>
                <a:uLnTx/>
                <a:uFillTx/>
                <a:latin typeface="Arial"/>
                <a:ea typeface="+mn-ea"/>
                <a:cs typeface="Arial" pitchFamily="34" charset="0"/>
              </a:rPr>
              <a:t>Active involvement in Innovation Agile Projects</a:t>
            </a:r>
          </a:p>
          <a:p>
            <a:pPr marL="173038" marR="0" lvl="0" indent="-17303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1" i="0" u="none" strike="noStrike" kern="0" cap="none" spc="-30" normalizeH="0" baseline="0" noProof="0" dirty="0">
                <a:ln>
                  <a:noFill/>
                </a:ln>
                <a:solidFill>
                  <a:srgbClr val="0066A1"/>
                </a:solidFill>
                <a:effectLst/>
                <a:uLnTx/>
                <a:uFillTx/>
                <a:latin typeface="Arial"/>
                <a:ea typeface="+mn-ea"/>
                <a:cs typeface="Arial" pitchFamily="34" charset="0"/>
              </a:rPr>
              <a:t>Practice Servant Leadership</a:t>
            </a:r>
          </a:p>
          <a:p>
            <a:pPr marL="173038" marR="0" lvl="0" indent="-17303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1" i="0" u="none" strike="noStrike" kern="0" cap="none" spc="-30" normalizeH="0" baseline="0" noProof="0" dirty="0">
                <a:ln>
                  <a:noFill/>
                </a:ln>
                <a:solidFill>
                  <a:srgbClr val="0066A1"/>
                </a:solidFill>
                <a:effectLst/>
                <a:uLnTx/>
                <a:uFillTx/>
                <a:latin typeface="Arial"/>
                <a:ea typeface="+mn-ea"/>
                <a:cs typeface="Arial" pitchFamily="34" charset="0"/>
              </a:rPr>
              <a:t>Use Agile tools</a:t>
            </a:r>
          </a:p>
          <a:p>
            <a:pPr marL="173038" marR="0" lvl="0" indent="-17303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100" b="0" i="0" u="none" strike="noStrike" kern="0" cap="none" spc="-30" normalizeH="0" baseline="0" noProof="0" dirty="0">
              <a:ln>
                <a:noFill/>
              </a:ln>
              <a:solidFill>
                <a:srgbClr val="5F5F5F"/>
              </a:solidFill>
              <a:effectLst/>
              <a:uLnTx/>
              <a:uFillTx/>
              <a:latin typeface="Arial"/>
              <a:ea typeface="+mn-ea"/>
              <a:cs typeface="Arial" pitchFamily="34" charset="0"/>
            </a:endParaRPr>
          </a:p>
        </p:txBody>
      </p:sp>
      <p:sp>
        <p:nvSpPr>
          <p:cNvPr id="93" name="Rectangle 92">
            <a:extLst>
              <a:ext uri="{FF2B5EF4-FFF2-40B4-BE49-F238E27FC236}">
                <a16:creationId xmlns:a16="http://schemas.microsoft.com/office/drawing/2014/main" id="{42288DA4-A554-4E46-B56E-06D9B435A6DB}"/>
              </a:ext>
            </a:extLst>
          </p:cNvPr>
          <p:cNvSpPr/>
          <p:nvPr/>
        </p:nvSpPr>
        <p:spPr bwMode="auto">
          <a:xfrm>
            <a:off x="9144000" y="5092991"/>
            <a:ext cx="2194560" cy="1554480"/>
          </a:xfrm>
          <a:prstGeom prst="rect">
            <a:avLst/>
          </a:prstGeom>
          <a:noFill/>
          <a:ln w="9525" cap="flat" cmpd="sng" algn="ctr">
            <a:noFill/>
            <a:prstDash val="solid"/>
          </a:ln>
          <a:effectLst/>
        </p:spPr>
        <p:txBody>
          <a:bodyPr lIns="0" tIns="140400" rIns="0"/>
          <a:lstStyle/>
          <a:p>
            <a:pPr marL="173038" marR="0" lvl="0" indent="-17303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1" i="0" u="none" strike="noStrike" kern="0" cap="none" spc="-30" normalizeH="0" baseline="0" noProof="0" dirty="0">
                <a:ln>
                  <a:noFill/>
                </a:ln>
                <a:solidFill>
                  <a:srgbClr val="0066A1"/>
                </a:solidFill>
                <a:effectLst/>
                <a:uLnTx/>
                <a:uFillTx/>
                <a:latin typeface="Arial"/>
                <a:ea typeface="+mn-ea"/>
                <a:cs typeface="Arial" pitchFamily="34" charset="0"/>
              </a:rPr>
              <a:t>Active Involvement in Transformational Agile Projects</a:t>
            </a:r>
          </a:p>
          <a:p>
            <a:pPr marL="173038" marR="0" lvl="0" indent="-17303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1" i="0" u="none" strike="noStrike" kern="0" cap="none" spc="-30" normalizeH="0" baseline="0" noProof="0" dirty="0">
                <a:ln>
                  <a:noFill/>
                </a:ln>
                <a:solidFill>
                  <a:srgbClr val="0066A1"/>
                </a:solidFill>
                <a:effectLst/>
                <a:uLnTx/>
                <a:uFillTx/>
                <a:latin typeface="Arial"/>
                <a:ea typeface="+mn-ea"/>
                <a:cs typeface="Arial" pitchFamily="34" charset="0"/>
              </a:rPr>
              <a:t>Continuously Improve Agile @ MDLZ</a:t>
            </a:r>
            <a:endParaRPr kumimoji="0" lang="en-US" sz="1100" b="0" i="0" u="none" strike="noStrike" kern="0" cap="none" spc="-30" normalizeH="0" baseline="0" noProof="0" dirty="0">
              <a:ln>
                <a:noFill/>
              </a:ln>
              <a:solidFill>
                <a:srgbClr val="5F5F5F"/>
              </a:solidFill>
              <a:effectLst/>
              <a:uLnTx/>
              <a:uFillTx/>
              <a:latin typeface="Arial"/>
              <a:ea typeface="+mn-ea"/>
              <a:cs typeface="Arial" pitchFamily="34" charset="0"/>
            </a:endParaRPr>
          </a:p>
          <a:p>
            <a:pPr marL="173038" marR="0" lvl="0" indent="-17303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1" i="0" u="none" strike="noStrike" kern="0" cap="none" spc="-30" normalizeH="0" baseline="0" noProof="0" dirty="0">
                <a:ln>
                  <a:noFill/>
                </a:ln>
                <a:solidFill>
                  <a:srgbClr val="0066A1"/>
                </a:solidFill>
                <a:effectLst/>
                <a:uLnTx/>
                <a:uFillTx/>
                <a:latin typeface="Arial"/>
                <a:ea typeface="+mn-ea"/>
                <a:cs typeface="Arial" pitchFamily="34" charset="0"/>
              </a:rPr>
              <a:t>Coach Agile Projects across enterprise</a:t>
            </a:r>
          </a:p>
        </p:txBody>
      </p:sp>
      <p:sp>
        <p:nvSpPr>
          <p:cNvPr id="94" name="Rectangle 93">
            <a:extLst>
              <a:ext uri="{FF2B5EF4-FFF2-40B4-BE49-F238E27FC236}">
                <a16:creationId xmlns:a16="http://schemas.microsoft.com/office/drawing/2014/main" id="{BF1C39DD-0866-4B04-89F5-7B9DEDABEE76}"/>
              </a:ext>
            </a:extLst>
          </p:cNvPr>
          <p:cNvSpPr/>
          <p:nvPr/>
        </p:nvSpPr>
        <p:spPr bwMode="auto">
          <a:xfrm>
            <a:off x="6934200" y="5129748"/>
            <a:ext cx="2194560" cy="1554480"/>
          </a:xfrm>
          <a:prstGeom prst="rect">
            <a:avLst/>
          </a:prstGeom>
          <a:noFill/>
          <a:ln w="9525" cap="flat" cmpd="sng" algn="ctr">
            <a:noFill/>
            <a:prstDash val="solid"/>
          </a:ln>
          <a:effectLst/>
        </p:spPr>
        <p:txBody>
          <a:bodyPr lIns="0" tIns="140400" rIns="0"/>
          <a:lstStyle/>
          <a:p>
            <a:pPr marL="173038" marR="0" lvl="0" indent="-17303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1" i="0" u="none" strike="noStrike" kern="0" cap="none" spc="-30" normalizeH="0" baseline="0" noProof="0" dirty="0">
                <a:ln>
                  <a:noFill/>
                </a:ln>
                <a:solidFill>
                  <a:srgbClr val="0066A1"/>
                </a:solidFill>
                <a:effectLst/>
                <a:uLnTx/>
                <a:uFillTx/>
                <a:latin typeface="Arial"/>
                <a:ea typeface="+mn-ea"/>
                <a:cs typeface="Arial" pitchFamily="34" charset="0"/>
              </a:rPr>
              <a:t>Active Involvement in Non-Transformational Agile Projects</a:t>
            </a:r>
          </a:p>
          <a:p>
            <a:pPr marL="173038" marR="0" lvl="0" indent="-17303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1" i="0" u="none" strike="noStrike" kern="0" cap="none" spc="-30" normalizeH="0" baseline="0" noProof="0" dirty="0">
                <a:ln>
                  <a:noFill/>
                </a:ln>
                <a:solidFill>
                  <a:srgbClr val="0066A1"/>
                </a:solidFill>
                <a:effectLst/>
                <a:uLnTx/>
                <a:uFillTx/>
                <a:latin typeface="Arial"/>
                <a:ea typeface="+mn-ea"/>
                <a:cs typeface="Arial" pitchFamily="34" charset="0"/>
              </a:rPr>
              <a:t>SME of Agile Concepts, Practices and Tools</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100" b="1" i="0" u="none" strike="noStrike" kern="0" cap="none" spc="-30" normalizeH="0" baseline="0" noProof="0" dirty="0">
              <a:ln>
                <a:noFill/>
              </a:ln>
              <a:solidFill>
                <a:srgbClr val="0066A1"/>
              </a:solidFill>
              <a:effectLst/>
              <a:uLnTx/>
              <a:uFillTx/>
              <a:latin typeface="Arial"/>
              <a:ea typeface="+mn-ea"/>
              <a:cs typeface="Arial" pitchFamily="34" charset="0"/>
            </a:endParaRPr>
          </a:p>
        </p:txBody>
      </p:sp>
      <p:sp>
        <p:nvSpPr>
          <p:cNvPr id="95" name="Rectangle 94">
            <a:extLst>
              <a:ext uri="{FF2B5EF4-FFF2-40B4-BE49-F238E27FC236}">
                <a16:creationId xmlns:a16="http://schemas.microsoft.com/office/drawing/2014/main" id="{D610630A-A9F4-43AC-B93E-82032A9D1A6A}"/>
              </a:ext>
            </a:extLst>
          </p:cNvPr>
          <p:cNvSpPr/>
          <p:nvPr/>
        </p:nvSpPr>
        <p:spPr bwMode="auto">
          <a:xfrm>
            <a:off x="6934200" y="3391190"/>
            <a:ext cx="2194560" cy="1554480"/>
          </a:xfrm>
          <a:prstGeom prst="rect">
            <a:avLst/>
          </a:prstGeom>
          <a:noFill/>
          <a:ln w="9525" cap="flat" cmpd="sng" algn="ctr">
            <a:noFill/>
            <a:prstDash val="solid"/>
          </a:ln>
          <a:effectLst/>
        </p:spPr>
        <p:txBody>
          <a:bodyPr lIns="0" tIns="140400" rIns="0"/>
          <a:lstStyle/>
          <a:p>
            <a:pPr marL="173038" marR="0" lvl="0" indent="-17303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1" i="0" u="none" strike="noStrike" kern="0" cap="none" spc="-30" normalizeH="0" baseline="0" noProof="0" dirty="0">
                <a:ln>
                  <a:noFill/>
                </a:ln>
                <a:solidFill>
                  <a:srgbClr val="0066A1"/>
                </a:solidFill>
                <a:effectLst/>
                <a:uLnTx/>
                <a:uFillTx/>
                <a:latin typeface="Arial"/>
                <a:ea typeface="+mn-ea"/>
                <a:cs typeface="Arial" pitchFamily="34" charset="0"/>
              </a:rPr>
              <a:t>Observe Non-Transformational Agile Projects</a:t>
            </a:r>
          </a:p>
          <a:p>
            <a:pPr marL="173038" marR="0" lvl="0" indent="-17303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1" i="0" u="none" strike="noStrike" kern="0" cap="none" spc="-30" normalizeH="0" baseline="0" noProof="0" dirty="0">
                <a:ln>
                  <a:noFill/>
                </a:ln>
                <a:solidFill>
                  <a:srgbClr val="0066A1"/>
                </a:solidFill>
                <a:effectLst/>
                <a:uLnTx/>
                <a:uFillTx/>
                <a:latin typeface="Arial"/>
                <a:ea typeface="+mn-ea"/>
                <a:cs typeface="Arial" pitchFamily="34" charset="0"/>
              </a:rPr>
              <a:t>Answer questions and guide Agile Community</a:t>
            </a:r>
          </a:p>
          <a:p>
            <a:pPr marL="173038" marR="0" lvl="0" indent="-17303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1" i="0" u="none" strike="noStrike" kern="0" cap="none" spc="-30" normalizeH="0" baseline="0" noProof="0" dirty="0">
                <a:ln>
                  <a:noFill/>
                </a:ln>
                <a:solidFill>
                  <a:srgbClr val="0066A1"/>
                </a:solidFill>
                <a:effectLst/>
                <a:uLnTx/>
                <a:uFillTx/>
                <a:latin typeface="Arial"/>
                <a:ea typeface="+mn-ea"/>
                <a:cs typeface="Arial" pitchFamily="34" charset="0"/>
              </a:rPr>
              <a:t>Learn from Industry peers &amp; share best practices</a:t>
            </a:r>
          </a:p>
          <a:p>
            <a:pPr marL="173038" marR="0" lvl="0" indent="-17303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100" b="1" i="0" u="none" strike="noStrike" kern="0" cap="none" spc="-30" normalizeH="0" baseline="0" noProof="0" dirty="0">
              <a:ln>
                <a:noFill/>
              </a:ln>
              <a:solidFill>
                <a:srgbClr val="0066A1"/>
              </a:solidFill>
              <a:effectLst/>
              <a:uLnTx/>
              <a:uFillTx/>
              <a:latin typeface="Arial"/>
              <a:ea typeface="+mn-ea"/>
              <a:cs typeface="Arial" pitchFamily="34" charset="0"/>
            </a:endParaRPr>
          </a:p>
          <a:p>
            <a:pPr marL="173038" marR="0" lvl="0" indent="-17303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100" b="0" i="0" u="none" strike="noStrike" kern="0" cap="none" spc="-30" normalizeH="0" baseline="0" noProof="0" dirty="0">
              <a:ln>
                <a:noFill/>
              </a:ln>
              <a:solidFill>
                <a:srgbClr val="5F5F5F"/>
              </a:solidFill>
              <a:effectLst/>
              <a:uLnTx/>
              <a:uFillTx/>
              <a:latin typeface="Arial"/>
              <a:ea typeface="+mn-ea"/>
              <a:cs typeface="Arial" pitchFamily="34" charset="0"/>
            </a:endParaRPr>
          </a:p>
        </p:txBody>
      </p:sp>
      <p:sp>
        <p:nvSpPr>
          <p:cNvPr id="96" name="Rectangle 95">
            <a:extLst>
              <a:ext uri="{FF2B5EF4-FFF2-40B4-BE49-F238E27FC236}">
                <a16:creationId xmlns:a16="http://schemas.microsoft.com/office/drawing/2014/main" id="{7DEB1D08-60C3-4FB2-B5F9-90F10AFEBB31}"/>
              </a:ext>
            </a:extLst>
          </p:cNvPr>
          <p:cNvSpPr/>
          <p:nvPr/>
        </p:nvSpPr>
        <p:spPr bwMode="auto">
          <a:xfrm>
            <a:off x="9144000" y="3391190"/>
            <a:ext cx="2194560" cy="1554480"/>
          </a:xfrm>
          <a:prstGeom prst="rect">
            <a:avLst/>
          </a:prstGeom>
          <a:noFill/>
          <a:ln w="9525" cap="flat" cmpd="sng" algn="ctr">
            <a:noFill/>
            <a:prstDash val="solid"/>
          </a:ln>
          <a:effectLst/>
        </p:spPr>
        <p:txBody>
          <a:bodyPr lIns="0" tIns="140400" rIns="0"/>
          <a:lstStyle/>
          <a:p>
            <a:pPr marL="173038" marR="0" lvl="0" indent="-17303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1" i="0" u="none" strike="noStrike" kern="0" cap="none" spc="-30" normalizeH="0" baseline="0" noProof="0" dirty="0">
                <a:ln>
                  <a:noFill/>
                </a:ln>
                <a:solidFill>
                  <a:srgbClr val="0066A1"/>
                </a:solidFill>
                <a:effectLst/>
                <a:uLnTx/>
                <a:uFillTx/>
                <a:latin typeface="Arial"/>
                <a:ea typeface="+mn-ea"/>
                <a:cs typeface="Arial" pitchFamily="34" charset="0"/>
              </a:rPr>
              <a:t>Observe Team Coaching</a:t>
            </a:r>
          </a:p>
          <a:p>
            <a:pPr marL="173038" marR="0" lvl="0" indent="-17303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1" i="0" u="none" strike="noStrike" kern="0" cap="none" spc="-30" normalizeH="0" baseline="0" noProof="0" dirty="0">
                <a:ln>
                  <a:noFill/>
                </a:ln>
                <a:solidFill>
                  <a:srgbClr val="0066A1"/>
                </a:solidFill>
                <a:effectLst/>
                <a:uLnTx/>
                <a:uFillTx/>
                <a:latin typeface="Arial"/>
                <a:ea typeface="+mn-ea"/>
                <a:cs typeface="Arial" pitchFamily="34" charset="0"/>
              </a:rPr>
              <a:t>Influence Industry Agile best practices</a:t>
            </a:r>
          </a:p>
          <a:p>
            <a:pPr marL="173038" marR="0" lvl="0" indent="-17303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1" i="0" u="none" strike="noStrike" kern="0" cap="none" spc="-30" normalizeH="0" baseline="0" noProof="0" dirty="0">
                <a:ln>
                  <a:noFill/>
                </a:ln>
                <a:solidFill>
                  <a:srgbClr val="0066A1"/>
                </a:solidFill>
                <a:effectLst/>
                <a:uLnTx/>
                <a:uFillTx/>
                <a:latin typeface="Arial"/>
                <a:ea typeface="+mn-ea"/>
                <a:cs typeface="Arial" pitchFamily="34" charset="0"/>
              </a:rPr>
              <a:t>Contribute to Agile Community</a:t>
            </a:r>
            <a:endParaRPr kumimoji="0" lang="en-US" sz="1100" b="0" i="0" u="none" strike="noStrike" kern="0" cap="none" spc="-30" normalizeH="0" baseline="0" noProof="0" dirty="0">
              <a:ln>
                <a:noFill/>
              </a:ln>
              <a:solidFill>
                <a:srgbClr val="5F5F5F"/>
              </a:solidFill>
              <a:effectLst/>
              <a:uLnTx/>
              <a:uFillTx/>
              <a:latin typeface="Arial"/>
              <a:ea typeface="+mn-ea"/>
              <a:cs typeface="Arial" pitchFamily="34" charset="0"/>
            </a:endParaRPr>
          </a:p>
        </p:txBody>
      </p:sp>
      <p:sp>
        <p:nvSpPr>
          <p:cNvPr id="97" name="Rectangle 96">
            <a:extLst>
              <a:ext uri="{FF2B5EF4-FFF2-40B4-BE49-F238E27FC236}">
                <a16:creationId xmlns:a16="http://schemas.microsoft.com/office/drawing/2014/main" id="{107EFE72-F907-44E4-8173-34D6C633ED11}"/>
              </a:ext>
            </a:extLst>
          </p:cNvPr>
          <p:cNvSpPr/>
          <p:nvPr/>
        </p:nvSpPr>
        <p:spPr bwMode="auto">
          <a:xfrm>
            <a:off x="4739640" y="1066800"/>
            <a:ext cx="2194560" cy="1645018"/>
          </a:xfrm>
          <a:prstGeom prst="rect">
            <a:avLst/>
          </a:prstGeom>
          <a:noFill/>
          <a:ln w="9525" cap="flat" cmpd="sng" algn="ctr">
            <a:noFill/>
            <a:prstDash val="solid"/>
          </a:ln>
          <a:effectLst/>
        </p:spPr>
        <p:txBody>
          <a:bodyPr lIns="0" tIns="140400" rIns="0"/>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700" b="0" i="0" u="none" strike="noStrike" kern="1200" cap="none" spc="0" normalizeH="0" baseline="0" noProof="0" dirty="0">
                <a:ln>
                  <a:noFill/>
                </a:ln>
                <a:solidFill>
                  <a:srgbClr val="6E267B"/>
                </a:solidFill>
                <a:effectLst/>
                <a:uLnTx/>
                <a:uFillTx/>
                <a:latin typeface="Arial" pitchFamily="34" charset="0"/>
                <a:ea typeface="+mn-ea"/>
                <a:cs typeface="Arial" pitchFamily="34" charset="0"/>
              </a:rPr>
              <a:t>Intermediate</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0066A1"/>
                </a:solidFill>
                <a:effectLst/>
                <a:uLnTx/>
                <a:uFillTx/>
                <a:latin typeface="Arial"/>
                <a:ea typeface="+mn-ea"/>
                <a:cs typeface="+mn-cs"/>
              </a:rPr>
              <a:t>Practice / Expand Skills</a:t>
            </a:r>
          </a:p>
          <a:p>
            <a:pPr marL="173038" marR="0" lvl="0" indent="-1730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66A1"/>
                </a:solidFill>
                <a:effectLst/>
                <a:uLnTx/>
                <a:uFillTx/>
                <a:latin typeface="Arial"/>
                <a:ea typeface="+mn-ea"/>
                <a:cs typeface="+mn-cs"/>
              </a:rPr>
              <a:t>Internal/eLearning Certifications</a:t>
            </a:r>
          </a:p>
          <a:p>
            <a:pPr marL="173038" marR="0" lvl="0" indent="-1730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66A1"/>
                </a:solidFill>
                <a:effectLst/>
                <a:uLnTx/>
                <a:uFillTx/>
                <a:latin typeface="Arial"/>
                <a:ea typeface="+mn-ea"/>
                <a:cs typeface="+mn-cs"/>
              </a:rPr>
              <a:t>Scrum Alliance Certifications</a:t>
            </a:r>
          </a:p>
          <a:p>
            <a:pPr marL="173038" marR="0" lvl="0" indent="-1730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err="1">
                <a:ln>
                  <a:noFill/>
                </a:ln>
                <a:solidFill>
                  <a:srgbClr val="0066A1"/>
                </a:solidFill>
                <a:effectLst/>
                <a:uLnTx/>
                <a:uFillTx/>
                <a:latin typeface="Arial"/>
                <a:ea typeface="+mn-ea"/>
                <a:cs typeface="+mn-cs"/>
              </a:rPr>
              <a:t>LeanKanban</a:t>
            </a:r>
            <a:r>
              <a:rPr kumimoji="0" lang="en-US" sz="1000" b="0" i="0" u="none" strike="noStrike" kern="1200" cap="none" spc="0" normalizeH="0" baseline="0" noProof="0" dirty="0">
                <a:ln>
                  <a:noFill/>
                </a:ln>
                <a:solidFill>
                  <a:srgbClr val="0066A1"/>
                </a:solidFill>
                <a:effectLst/>
                <a:uLnTx/>
                <a:uFillTx/>
                <a:latin typeface="Arial"/>
                <a:ea typeface="+mn-ea"/>
                <a:cs typeface="+mn-cs"/>
              </a:rPr>
              <a:t> University Certifications</a:t>
            </a:r>
          </a:p>
        </p:txBody>
      </p:sp>
      <p:sp>
        <p:nvSpPr>
          <p:cNvPr id="98" name="Rectangle 97">
            <a:extLst>
              <a:ext uri="{FF2B5EF4-FFF2-40B4-BE49-F238E27FC236}">
                <a16:creationId xmlns:a16="http://schemas.microsoft.com/office/drawing/2014/main" id="{894942CF-6140-4D3A-A361-93EA448392D6}"/>
              </a:ext>
            </a:extLst>
          </p:cNvPr>
          <p:cNvSpPr/>
          <p:nvPr/>
        </p:nvSpPr>
        <p:spPr bwMode="auto">
          <a:xfrm>
            <a:off x="6934200" y="1058751"/>
            <a:ext cx="2194560" cy="1645018"/>
          </a:xfrm>
          <a:prstGeom prst="rect">
            <a:avLst/>
          </a:prstGeom>
          <a:noFill/>
          <a:ln w="9525" cap="flat" cmpd="sng" algn="ctr">
            <a:noFill/>
            <a:prstDash val="solid"/>
          </a:ln>
          <a:effectLst/>
        </p:spPr>
        <p:txBody>
          <a:bodyPr lIns="0" tIns="140400" rIns="0"/>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700" b="0" i="0" u="none" strike="noStrike" kern="1200" cap="none" spc="0" normalizeH="0" baseline="0" noProof="0" dirty="0">
                <a:ln>
                  <a:noFill/>
                </a:ln>
                <a:solidFill>
                  <a:srgbClr val="6E267B"/>
                </a:solidFill>
                <a:effectLst/>
                <a:uLnTx/>
                <a:uFillTx/>
                <a:latin typeface="Arial" pitchFamily="34" charset="0"/>
                <a:ea typeface="+mn-ea"/>
                <a:cs typeface="Arial" pitchFamily="34" charset="0"/>
              </a:rPr>
              <a:t>Advanced</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0066A1"/>
                </a:solidFill>
                <a:effectLst/>
                <a:uLnTx/>
                <a:uFillTx/>
                <a:latin typeface="Arial"/>
                <a:ea typeface="+mn-ea"/>
                <a:cs typeface="+mn-cs"/>
              </a:rPr>
              <a:t>Expand to Enterprise Skills</a:t>
            </a:r>
          </a:p>
          <a:p>
            <a:pPr marL="173038" marR="0" lvl="0" indent="-1730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66A1"/>
                </a:solidFill>
                <a:effectLst/>
                <a:uLnTx/>
                <a:uFillTx/>
                <a:latin typeface="Arial"/>
                <a:ea typeface="+mn-ea"/>
                <a:cs typeface="+mn-cs"/>
              </a:rPr>
              <a:t>Advanced Internal Certifications</a:t>
            </a:r>
          </a:p>
          <a:p>
            <a:pPr marL="173038" marR="0" lvl="0" indent="-1730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66A1"/>
                </a:solidFill>
                <a:effectLst/>
                <a:uLnTx/>
                <a:uFillTx/>
                <a:latin typeface="Arial"/>
                <a:ea typeface="+mn-ea"/>
                <a:cs typeface="+mn-cs"/>
              </a:rPr>
              <a:t>Advanced Scrum Alliance Certifications</a:t>
            </a:r>
          </a:p>
          <a:p>
            <a:pPr marL="173038" marR="0" lvl="0" indent="-1730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66A1"/>
                </a:solidFill>
                <a:effectLst/>
                <a:uLnTx/>
                <a:uFillTx/>
                <a:latin typeface="Arial"/>
                <a:ea typeface="+mn-ea"/>
                <a:cs typeface="+mn-cs"/>
              </a:rPr>
              <a:t>External Soft Skill Training</a:t>
            </a:r>
          </a:p>
          <a:p>
            <a:pPr marL="173038" marR="0" lvl="0" indent="-1730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66A1"/>
                </a:solidFill>
                <a:effectLst/>
                <a:uLnTx/>
                <a:uFillTx/>
                <a:latin typeface="Arial"/>
                <a:ea typeface="+mn-ea"/>
                <a:cs typeface="+mn-cs"/>
              </a:rPr>
              <a:t>SAFe Certifications</a:t>
            </a:r>
          </a:p>
        </p:txBody>
      </p:sp>
      <p:sp>
        <p:nvSpPr>
          <p:cNvPr id="99" name="Rectangle 98">
            <a:extLst>
              <a:ext uri="{FF2B5EF4-FFF2-40B4-BE49-F238E27FC236}">
                <a16:creationId xmlns:a16="http://schemas.microsoft.com/office/drawing/2014/main" id="{6D1955E4-3AAB-43B2-9C20-7E9B8F096205}"/>
              </a:ext>
            </a:extLst>
          </p:cNvPr>
          <p:cNvSpPr/>
          <p:nvPr/>
        </p:nvSpPr>
        <p:spPr bwMode="auto">
          <a:xfrm>
            <a:off x="9144000" y="1058751"/>
            <a:ext cx="2194560" cy="1645018"/>
          </a:xfrm>
          <a:prstGeom prst="rect">
            <a:avLst/>
          </a:prstGeom>
          <a:noFill/>
          <a:ln w="9525" cap="flat" cmpd="sng" algn="ctr">
            <a:noFill/>
            <a:prstDash val="solid"/>
          </a:ln>
          <a:effectLst/>
        </p:spPr>
        <p:txBody>
          <a:bodyPr lIns="0" tIns="140400" rIns="0"/>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700" b="0" i="0" u="none" strike="noStrike" kern="1200" cap="none" spc="0" normalizeH="0" baseline="0" noProof="0" dirty="0">
                <a:ln>
                  <a:noFill/>
                </a:ln>
                <a:solidFill>
                  <a:srgbClr val="6E267B"/>
                </a:solidFill>
                <a:effectLst/>
                <a:uLnTx/>
                <a:uFillTx/>
                <a:latin typeface="Arial" pitchFamily="34" charset="0"/>
                <a:ea typeface="+mn-ea"/>
                <a:cs typeface="Arial" pitchFamily="34" charset="0"/>
              </a:rPr>
              <a:t>Expert</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0066A1"/>
                </a:solidFill>
                <a:effectLst/>
                <a:uLnTx/>
                <a:uFillTx/>
                <a:latin typeface="Arial"/>
                <a:ea typeface="+mn-ea"/>
                <a:cs typeface="+mn-cs"/>
              </a:rPr>
              <a:t>Coaching Level Skills</a:t>
            </a:r>
          </a:p>
          <a:p>
            <a:pPr marL="173038" marR="0" lvl="0" indent="-1730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66A1"/>
                </a:solidFill>
                <a:effectLst/>
                <a:uLnTx/>
                <a:uFillTx/>
                <a:latin typeface="Arial"/>
                <a:ea typeface="+mn-ea"/>
                <a:cs typeface="+mn-cs"/>
              </a:rPr>
              <a:t>Certified Scrum Coach Certification</a:t>
            </a:r>
          </a:p>
          <a:p>
            <a:pPr marL="173038" marR="0" lvl="0" indent="-1730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66A1"/>
                </a:solidFill>
                <a:effectLst/>
                <a:uLnTx/>
                <a:uFillTx/>
                <a:latin typeface="Arial"/>
                <a:ea typeface="+mn-ea"/>
                <a:cs typeface="+mn-cs"/>
              </a:rPr>
              <a:t>Publishing Blogs and White Papers</a:t>
            </a:r>
          </a:p>
          <a:p>
            <a:pPr marL="173038" marR="0" lvl="0" indent="-1730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66A1"/>
                </a:solidFill>
                <a:effectLst/>
                <a:uLnTx/>
                <a:uFillTx/>
                <a:latin typeface="Arial"/>
                <a:ea typeface="+mn-ea"/>
                <a:cs typeface="+mn-cs"/>
              </a:rPr>
              <a:t>Conference Speaking Engagements</a:t>
            </a:r>
          </a:p>
        </p:txBody>
      </p:sp>
      <p:sp>
        <p:nvSpPr>
          <p:cNvPr id="80" name="Rectangle 79">
            <a:extLst>
              <a:ext uri="{FF2B5EF4-FFF2-40B4-BE49-F238E27FC236}">
                <a16:creationId xmlns:a16="http://schemas.microsoft.com/office/drawing/2014/main" id="{8B507DBF-200E-C047-A613-BD39802015EF}"/>
              </a:ext>
            </a:extLst>
          </p:cNvPr>
          <p:cNvSpPr/>
          <p:nvPr/>
        </p:nvSpPr>
        <p:spPr bwMode="auto">
          <a:xfrm>
            <a:off x="2529840" y="5183884"/>
            <a:ext cx="2194560" cy="1554480"/>
          </a:xfrm>
          <a:prstGeom prst="rect">
            <a:avLst/>
          </a:prstGeom>
          <a:noFill/>
          <a:ln w="9525" cap="flat" cmpd="sng" algn="ctr">
            <a:noFill/>
            <a:prstDash val="solid"/>
          </a:ln>
          <a:effectLst/>
        </p:spPr>
        <p:txBody>
          <a:bodyPr lIns="0" tIns="140400" rIns="0"/>
          <a:lstStyle/>
          <a:p>
            <a:pPr marL="173038" marR="0" lvl="0" indent="-17303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0066A1"/>
                </a:solidFill>
                <a:effectLst/>
                <a:uLnTx/>
                <a:uFillTx/>
                <a:latin typeface="Arial"/>
                <a:ea typeface="+mn-ea"/>
                <a:cs typeface="+mn-cs"/>
              </a:rPr>
              <a:t>Be an Agile Ambassador</a:t>
            </a:r>
          </a:p>
          <a:p>
            <a:pPr marL="173038" marR="0" lvl="0" indent="-17303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0066A1"/>
                </a:solidFill>
                <a:effectLst/>
                <a:uLnTx/>
                <a:uFillTx/>
                <a:latin typeface="Arial"/>
                <a:ea typeface="+mn-ea"/>
                <a:cs typeface="+mn-cs"/>
              </a:rPr>
              <a:t>Familiarize yourself with Agile tools</a:t>
            </a:r>
          </a:p>
          <a:p>
            <a:pPr marL="173038" marR="0" lvl="0" indent="-17303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100" b="1" i="0" u="none" strike="noStrike" kern="1200" cap="none" spc="0" normalizeH="0" baseline="0" noProof="0" dirty="0">
              <a:ln>
                <a:noFill/>
              </a:ln>
              <a:solidFill>
                <a:srgbClr val="0066A1"/>
              </a:solidFill>
              <a:effectLst/>
              <a:uLnTx/>
              <a:uFillTx/>
              <a:latin typeface="Arial"/>
              <a:ea typeface="+mn-ea"/>
              <a:cs typeface="+mn-cs"/>
            </a:endParaRPr>
          </a:p>
          <a:p>
            <a:pPr marL="173038" marR="0" lvl="0" indent="-17303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100" b="1" i="0" u="none" strike="noStrike" kern="1200" cap="none" spc="0" normalizeH="0" baseline="0" noProof="0" dirty="0">
              <a:ln>
                <a:noFill/>
              </a:ln>
              <a:solidFill>
                <a:srgbClr val="0066A1"/>
              </a:solidFill>
              <a:effectLst/>
              <a:uLnTx/>
              <a:uFillTx/>
              <a:latin typeface="Arial"/>
              <a:ea typeface="+mn-ea"/>
              <a:cs typeface="+mn-cs"/>
            </a:endParaRPr>
          </a:p>
          <a:p>
            <a:pPr marL="173038" marR="0" lvl="0" indent="-17303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100" b="1" i="0" u="none" strike="noStrike" kern="1200" cap="none" spc="0" normalizeH="0" baseline="0" noProof="0" dirty="0">
              <a:ln>
                <a:noFill/>
              </a:ln>
              <a:solidFill>
                <a:srgbClr val="0066A1"/>
              </a:solidFill>
              <a:effectLst/>
              <a:uLnTx/>
              <a:uFillTx/>
              <a:latin typeface="Arial"/>
              <a:ea typeface="+mn-ea"/>
              <a:cs typeface="+mn-cs"/>
            </a:endParaRPr>
          </a:p>
          <a:p>
            <a:pPr marL="173038" marR="0" lvl="0" indent="-17303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100" b="1" i="0" u="none" strike="noStrike" kern="1200" cap="none" spc="0" normalizeH="0" baseline="0" noProof="0" dirty="0">
              <a:ln>
                <a:noFill/>
              </a:ln>
              <a:solidFill>
                <a:srgbClr val="0066A1"/>
              </a:solidFill>
              <a:effectLst/>
              <a:uLnTx/>
              <a:uFillTx/>
              <a:latin typeface="Arial"/>
              <a:ea typeface="+mn-ea"/>
              <a:cs typeface="+mn-cs"/>
            </a:endParaRPr>
          </a:p>
          <a:p>
            <a:pPr marL="173038" marR="0" lvl="0" indent="-17303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100" b="1" i="0" u="none" strike="noStrike" kern="1200" cap="none" spc="0" normalizeH="0" baseline="0" noProof="0" dirty="0">
              <a:ln>
                <a:noFill/>
              </a:ln>
              <a:solidFill>
                <a:srgbClr val="0066A1"/>
              </a:solidFill>
              <a:effectLst/>
              <a:uLnTx/>
              <a:uFillTx/>
              <a:latin typeface="Arial"/>
              <a:ea typeface="+mn-ea"/>
              <a:cs typeface="+mn-cs"/>
            </a:endParaRPr>
          </a:p>
          <a:p>
            <a:pPr marL="173038" marR="0" lvl="0" indent="-17303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100" b="1" i="0" u="none" strike="noStrike" kern="1200" cap="none" spc="0" normalizeH="0" baseline="0" noProof="0" dirty="0">
              <a:ln>
                <a:noFill/>
              </a:ln>
              <a:solidFill>
                <a:srgbClr val="0066A1"/>
              </a:solidFill>
              <a:effectLst/>
              <a:uLnTx/>
              <a:uFillTx/>
              <a:latin typeface="Arial"/>
              <a:ea typeface="+mn-ea"/>
              <a:cs typeface="+mn-cs"/>
            </a:endParaRPr>
          </a:p>
        </p:txBody>
      </p:sp>
    </p:spTree>
    <p:extLst>
      <p:ext uri="{BB962C8B-B14F-4D97-AF65-F5344CB8AC3E}">
        <p14:creationId xmlns:p14="http://schemas.microsoft.com/office/powerpoint/2010/main" val="354295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800"/>
                                        <p:tgtEl>
                                          <p:spTgt spid="26"/>
                                        </p:tgtEl>
                                      </p:cBhvr>
                                    </p:animEffect>
                                  </p:childTnLst>
                                </p:cTn>
                              </p:par>
                            </p:childTnLst>
                          </p:cTn>
                        </p:par>
                        <p:par>
                          <p:cTn id="8" fill="hold">
                            <p:stCondLst>
                              <p:cond delay="8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800"/>
                                        <p:tgtEl>
                                          <p:spTgt spid="8"/>
                                        </p:tgtEl>
                                      </p:cBhvr>
                                    </p:animEffect>
                                  </p:childTnLst>
                                </p:cTn>
                              </p:par>
                            </p:childTnLst>
                          </p:cTn>
                        </p:par>
                        <p:par>
                          <p:cTn id="12" fill="hold">
                            <p:stCondLst>
                              <p:cond delay="1600"/>
                            </p:stCondLst>
                            <p:childTnLst>
                              <p:par>
                                <p:cTn id="13" presetID="10" presetClass="entr" presetSubtype="0" fill="hold"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8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4123" y="3118338"/>
            <a:ext cx="133643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Black" charset="0"/>
                <a:ea typeface="Arial Black" charset="0"/>
                <a:cs typeface="Arial Black" charset="0"/>
              </a:rPr>
              <a:t>1.</a:t>
            </a:r>
            <a:br>
              <a:rPr kumimoji="0" lang="en-US" sz="1800" b="1" i="0" u="none" strike="noStrike" kern="1200" cap="none" spc="0" normalizeH="0" baseline="0" noProof="0" dirty="0">
                <a:ln>
                  <a:noFill/>
                </a:ln>
                <a:solidFill>
                  <a:srgbClr val="FFFFFF"/>
                </a:solidFill>
                <a:effectLst/>
                <a:uLnTx/>
                <a:uFillTx/>
                <a:latin typeface="Arial Black" charset="0"/>
                <a:ea typeface="Arial Black" charset="0"/>
                <a:cs typeface="Arial Black" charset="0"/>
              </a:rPr>
            </a:br>
            <a:r>
              <a:rPr kumimoji="0" lang="en-US" sz="900" b="1" i="0" u="none" strike="noStrike" kern="1200" cap="none" spc="0" normalizeH="0" baseline="0" noProof="0" dirty="0">
                <a:ln>
                  <a:noFill/>
                </a:ln>
                <a:solidFill>
                  <a:srgbClr val="FFFFFF"/>
                </a:solidFill>
                <a:effectLst/>
                <a:uLnTx/>
                <a:uFillTx/>
                <a:latin typeface="Arial" panose="020B0604020202020204"/>
                <a:ea typeface="+mn-ea"/>
                <a:cs typeface="+mn-cs"/>
              </a:rPr>
              <a:t>Digital Transformation</a:t>
            </a:r>
            <a:endParaRPr kumimoji="0" lang="en-US" sz="9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6" name="TextBox 5"/>
          <p:cNvSpPr txBox="1"/>
          <p:nvPr/>
        </p:nvSpPr>
        <p:spPr>
          <a:xfrm>
            <a:off x="1230923" y="3708521"/>
            <a:ext cx="133643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Black" charset="0"/>
                <a:ea typeface="Arial Black" charset="0"/>
                <a:cs typeface="Arial Black" charset="0"/>
              </a:rPr>
              <a:t>3.</a:t>
            </a:r>
            <a:br>
              <a:rPr kumimoji="0" lang="en-US" sz="1800" b="1" i="0" u="none" strike="noStrike" kern="1200" cap="none" spc="0" normalizeH="0" baseline="0" noProof="0" dirty="0">
                <a:ln>
                  <a:noFill/>
                </a:ln>
                <a:solidFill>
                  <a:srgbClr val="FFFFFF"/>
                </a:solidFill>
                <a:effectLst/>
                <a:uLnTx/>
                <a:uFillTx/>
                <a:latin typeface="Arial Black" charset="0"/>
                <a:ea typeface="Arial Black" charset="0"/>
                <a:cs typeface="Arial Black" charset="0"/>
              </a:rPr>
            </a:br>
            <a:r>
              <a:rPr kumimoji="0" lang="en-US" sz="900" b="1" i="0" u="none" strike="noStrike" kern="1200" cap="none" spc="0" normalizeH="0" baseline="0" noProof="0" dirty="0">
                <a:ln>
                  <a:noFill/>
                </a:ln>
                <a:solidFill>
                  <a:srgbClr val="FFFFFF"/>
                </a:solidFill>
                <a:effectLst/>
                <a:uLnTx/>
                <a:uFillTx/>
                <a:latin typeface="Arial" panose="020B0604020202020204"/>
                <a:ea typeface="+mn-ea"/>
                <a:cs typeface="+mn-cs"/>
              </a:rPr>
              <a:t>Business Engagement</a:t>
            </a:r>
            <a:endParaRPr kumimoji="0" lang="en-US" sz="9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7" name="TextBox 6"/>
          <p:cNvSpPr txBox="1"/>
          <p:nvPr/>
        </p:nvSpPr>
        <p:spPr>
          <a:xfrm>
            <a:off x="2309446" y="4306398"/>
            <a:ext cx="133643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Black" charset="0"/>
                <a:ea typeface="Arial Black" charset="0"/>
                <a:cs typeface="Arial Black" charset="0"/>
              </a:rPr>
              <a:t>5.</a:t>
            </a:r>
            <a:br>
              <a:rPr kumimoji="0" lang="en-US" sz="1800" b="1" i="0" u="none" strike="noStrike" kern="1200" cap="none" spc="0" normalizeH="0" baseline="0" noProof="0" dirty="0">
                <a:ln>
                  <a:noFill/>
                </a:ln>
                <a:solidFill>
                  <a:srgbClr val="FFFFFF"/>
                </a:solidFill>
                <a:effectLst/>
                <a:uLnTx/>
                <a:uFillTx/>
                <a:latin typeface="Arial Black" charset="0"/>
                <a:ea typeface="Arial Black" charset="0"/>
                <a:cs typeface="Arial Black" charset="0"/>
              </a:rPr>
            </a:br>
            <a:r>
              <a:rPr kumimoji="0" lang="en-US" sz="900" b="1" i="0" u="none" strike="noStrike" kern="1200" cap="none" spc="0" normalizeH="0" baseline="0" noProof="0" dirty="0">
                <a:ln>
                  <a:noFill/>
                </a:ln>
                <a:solidFill>
                  <a:srgbClr val="FFFFFF"/>
                </a:solidFill>
                <a:effectLst/>
                <a:uLnTx/>
                <a:uFillTx/>
                <a:latin typeface="Arial" panose="020B0604020202020204"/>
                <a:ea typeface="+mn-ea"/>
                <a:cs typeface="+mn-cs"/>
              </a:rPr>
              <a:t>Operational</a:t>
            </a:r>
            <a:br>
              <a:rPr kumimoji="0" lang="en-US" sz="900" b="1"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US" sz="900" b="1" i="0" u="none" strike="noStrike" kern="1200" cap="none" spc="0" normalizeH="0" baseline="0" noProof="0" dirty="0">
                <a:ln>
                  <a:noFill/>
                </a:ln>
                <a:solidFill>
                  <a:srgbClr val="FFFFFF"/>
                </a:solidFill>
                <a:effectLst/>
                <a:uLnTx/>
                <a:uFillTx/>
                <a:latin typeface="Arial" panose="020B0604020202020204"/>
                <a:ea typeface="+mn-ea"/>
                <a:cs typeface="+mn-cs"/>
              </a:rPr>
              <a:t>Excellence</a:t>
            </a:r>
            <a:endParaRPr kumimoji="0" lang="en-US" sz="9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8" name="TextBox 7"/>
          <p:cNvSpPr txBox="1"/>
          <p:nvPr/>
        </p:nvSpPr>
        <p:spPr>
          <a:xfrm>
            <a:off x="1242646" y="4849687"/>
            <a:ext cx="133643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Black" charset="0"/>
                <a:ea typeface="Arial Black" charset="0"/>
                <a:cs typeface="Arial Black" charset="0"/>
              </a:rPr>
              <a:t>4.</a:t>
            </a:r>
            <a:br>
              <a:rPr kumimoji="0" lang="en-US" sz="1800" b="1" i="0" u="none" strike="noStrike" kern="1200" cap="none" spc="0" normalizeH="0" baseline="0" noProof="0" dirty="0">
                <a:ln>
                  <a:noFill/>
                </a:ln>
                <a:solidFill>
                  <a:srgbClr val="FFFFFF"/>
                </a:solidFill>
                <a:effectLst/>
                <a:uLnTx/>
                <a:uFillTx/>
                <a:latin typeface="Arial Black" charset="0"/>
                <a:ea typeface="Arial Black" charset="0"/>
                <a:cs typeface="Arial Black" charset="0"/>
              </a:rPr>
            </a:br>
            <a:r>
              <a:rPr kumimoji="0" lang="en-US" sz="900" b="1" i="0" u="none" strike="noStrike" kern="1200" cap="none" spc="0" normalizeH="0" baseline="0" noProof="0" dirty="0">
                <a:ln>
                  <a:noFill/>
                </a:ln>
                <a:solidFill>
                  <a:srgbClr val="FFFFFF"/>
                </a:solidFill>
                <a:effectLst/>
                <a:uLnTx/>
                <a:uFillTx/>
                <a:latin typeface="Arial" panose="020B0604020202020204"/>
                <a:ea typeface="+mn-ea"/>
                <a:cs typeface="+mn-cs"/>
              </a:rPr>
              <a:t>Delivery</a:t>
            </a:r>
            <a:br>
              <a:rPr kumimoji="0" lang="en-US" sz="900" b="1"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US" sz="900" b="1" i="0" u="none" strike="noStrike" kern="1200" cap="none" spc="0" normalizeH="0" baseline="0" noProof="0" dirty="0">
                <a:ln>
                  <a:noFill/>
                </a:ln>
                <a:solidFill>
                  <a:srgbClr val="FFFFFF"/>
                </a:solidFill>
                <a:effectLst/>
                <a:uLnTx/>
                <a:uFillTx/>
                <a:latin typeface="Arial" panose="020B0604020202020204"/>
                <a:ea typeface="+mn-ea"/>
                <a:cs typeface="+mn-cs"/>
              </a:rPr>
              <a:t>of Projects</a:t>
            </a:r>
            <a:endParaRPr kumimoji="0" lang="en-US" sz="9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9" name="TextBox 8"/>
          <p:cNvSpPr txBox="1"/>
          <p:nvPr/>
        </p:nvSpPr>
        <p:spPr>
          <a:xfrm>
            <a:off x="164123" y="4310426"/>
            <a:ext cx="133643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Black" charset="0"/>
                <a:ea typeface="Arial Black" charset="0"/>
                <a:cs typeface="Arial Black" charset="0"/>
              </a:rPr>
              <a:t>2.</a:t>
            </a:r>
            <a:br>
              <a:rPr kumimoji="0" lang="en-US" sz="1800" b="1" i="0" u="none" strike="noStrike" kern="1200" cap="none" spc="0" normalizeH="0" baseline="0" noProof="0" dirty="0">
                <a:ln>
                  <a:noFill/>
                </a:ln>
                <a:solidFill>
                  <a:srgbClr val="FFFFFF"/>
                </a:solidFill>
                <a:effectLst/>
                <a:uLnTx/>
                <a:uFillTx/>
                <a:latin typeface="Arial Black" charset="0"/>
                <a:ea typeface="Arial Black" charset="0"/>
                <a:cs typeface="Arial Black" charset="0"/>
              </a:rPr>
            </a:br>
            <a:r>
              <a:rPr kumimoji="0" lang="en-US" sz="900" b="1" i="0" u="none" strike="noStrike" kern="1200" cap="none" spc="0" normalizeH="0" baseline="0" noProof="0" dirty="0">
                <a:ln>
                  <a:noFill/>
                </a:ln>
                <a:solidFill>
                  <a:srgbClr val="FFFFFF"/>
                </a:solidFill>
                <a:effectLst/>
                <a:uLnTx/>
                <a:uFillTx/>
                <a:latin typeface="Arial" panose="020B0604020202020204"/>
                <a:ea typeface="+mn-ea"/>
                <a:cs typeface="+mn-cs"/>
              </a:rPr>
              <a:t>Technical </a:t>
            </a:r>
            <a:br>
              <a:rPr kumimoji="0" lang="en-US" sz="900" b="1"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US" sz="900" b="1" i="0" u="none" strike="noStrike" kern="1200" cap="none" spc="0" normalizeH="0" baseline="0" noProof="0" dirty="0">
                <a:ln>
                  <a:noFill/>
                </a:ln>
                <a:solidFill>
                  <a:srgbClr val="FFFFFF"/>
                </a:solidFill>
                <a:effectLst/>
                <a:uLnTx/>
                <a:uFillTx/>
                <a:latin typeface="Arial" panose="020B0604020202020204"/>
                <a:ea typeface="+mn-ea"/>
                <a:cs typeface="+mn-cs"/>
              </a:rPr>
              <a:t>Agility</a:t>
            </a:r>
            <a:endParaRPr kumimoji="0" lang="en-US" sz="9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nvGrpSpPr>
          <p:cNvPr id="10" name="Group 9"/>
          <p:cNvGrpSpPr>
            <a:grpSpLocks noChangeAspect="1"/>
          </p:cNvGrpSpPr>
          <p:nvPr/>
        </p:nvGrpSpPr>
        <p:grpSpPr>
          <a:xfrm>
            <a:off x="3150800" y="4323203"/>
            <a:ext cx="248891" cy="264566"/>
            <a:chOff x="4932998" y="543334"/>
            <a:chExt cx="542925" cy="576262"/>
          </a:xfrm>
          <a:solidFill>
            <a:schemeClr val="bg1"/>
          </a:solidFill>
        </p:grpSpPr>
        <p:sp>
          <p:nvSpPr>
            <p:cNvPr id="11" name="Freeform 10"/>
            <p:cNvSpPr>
              <a:spLocks noChangeArrowheads="1"/>
            </p:cNvSpPr>
            <p:nvPr/>
          </p:nvSpPr>
          <p:spPr bwMode="auto">
            <a:xfrm>
              <a:off x="5139373" y="760821"/>
              <a:ext cx="336550" cy="358775"/>
            </a:xfrm>
            <a:custGeom>
              <a:avLst/>
              <a:gdLst>
                <a:gd name="T0" fmla="*/ 633 w 936"/>
                <a:gd name="T1" fmla="*/ 514 h 997"/>
                <a:gd name="T2" fmla="*/ 935 w 936"/>
                <a:gd name="T3" fmla="*/ 362 h 997"/>
                <a:gd name="T4" fmla="*/ 0 w 936"/>
                <a:gd name="T5" fmla="*/ 0 h 997"/>
                <a:gd name="T6" fmla="*/ 332 w 936"/>
                <a:gd name="T7" fmla="*/ 996 h 997"/>
                <a:gd name="T8" fmla="*/ 482 w 936"/>
                <a:gd name="T9" fmla="*/ 694 h 997"/>
                <a:gd name="T10" fmla="*/ 784 w 936"/>
                <a:gd name="T11" fmla="*/ 996 h 997"/>
                <a:gd name="T12" fmla="*/ 935 w 936"/>
                <a:gd name="T13" fmla="*/ 815 h 997"/>
                <a:gd name="T14" fmla="*/ 633 w 936"/>
                <a:gd name="T15" fmla="*/ 514 h 9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6" h="997">
                  <a:moveTo>
                    <a:pt x="633" y="514"/>
                  </a:moveTo>
                  <a:lnTo>
                    <a:pt x="935" y="362"/>
                  </a:lnTo>
                  <a:lnTo>
                    <a:pt x="0" y="0"/>
                  </a:lnTo>
                  <a:lnTo>
                    <a:pt x="332" y="996"/>
                  </a:lnTo>
                  <a:lnTo>
                    <a:pt x="482" y="694"/>
                  </a:lnTo>
                  <a:lnTo>
                    <a:pt x="784" y="996"/>
                  </a:lnTo>
                  <a:lnTo>
                    <a:pt x="935" y="815"/>
                  </a:lnTo>
                  <a:lnTo>
                    <a:pt x="633" y="51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12" name="Freeform 11"/>
            <p:cNvSpPr>
              <a:spLocks noChangeArrowheads="1"/>
            </p:cNvSpPr>
            <p:nvPr/>
          </p:nvSpPr>
          <p:spPr bwMode="auto">
            <a:xfrm>
              <a:off x="5204460" y="608421"/>
              <a:ext cx="109538" cy="109538"/>
            </a:xfrm>
            <a:custGeom>
              <a:avLst/>
              <a:gdLst>
                <a:gd name="T0" fmla="*/ 61 w 303"/>
                <a:gd name="T1" fmla="*/ 302 h 303"/>
                <a:gd name="T2" fmla="*/ 61 w 303"/>
                <a:gd name="T3" fmla="*/ 302 h 303"/>
                <a:gd name="T4" fmla="*/ 273 w 303"/>
                <a:gd name="T5" fmla="*/ 60 h 303"/>
                <a:gd name="T6" fmla="*/ 273 w 303"/>
                <a:gd name="T7" fmla="*/ 0 h 303"/>
                <a:gd name="T8" fmla="*/ 242 w 303"/>
                <a:gd name="T9" fmla="*/ 0 h 303"/>
                <a:gd name="T10" fmla="*/ 212 w 303"/>
                <a:gd name="T11" fmla="*/ 0 h 303"/>
                <a:gd name="T12" fmla="*/ 0 w 303"/>
                <a:gd name="T13" fmla="*/ 242 h 303"/>
                <a:gd name="T14" fmla="*/ 0 w 303"/>
                <a:gd name="T15" fmla="*/ 302 h 303"/>
                <a:gd name="T16" fmla="*/ 61 w 303"/>
                <a:gd name="T17" fmla="*/ 30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3">
                  <a:moveTo>
                    <a:pt x="61" y="302"/>
                  </a:moveTo>
                  <a:lnTo>
                    <a:pt x="61" y="302"/>
                  </a:lnTo>
                  <a:cubicBezTo>
                    <a:pt x="273" y="60"/>
                    <a:pt x="273" y="60"/>
                    <a:pt x="273" y="60"/>
                  </a:cubicBezTo>
                  <a:cubicBezTo>
                    <a:pt x="302" y="60"/>
                    <a:pt x="302" y="30"/>
                    <a:pt x="273" y="0"/>
                  </a:cubicBezTo>
                  <a:cubicBezTo>
                    <a:pt x="273" y="0"/>
                    <a:pt x="273" y="0"/>
                    <a:pt x="242" y="0"/>
                  </a:cubicBezTo>
                  <a:cubicBezTo>
                    <a:pt x="242" y="0"/>
                    <a:pt x="242" y="0"/>
                    <a:pt x="212" y="0"/>
                  </a:cubicBezTo>
                  <a:cubicBezTo>
                    <a:pt x="0" y="242"/>
                    <a:pt x="0" y="242"/>
                    <a:pt x="0" y="242"/>
                  </a:cubicBezTo>
                  <a:cubicBezTo>
                    <a:pt x="0" y="272"/>
                    <a:pt x="0" y="272"/>
                    <a:pt x="0" y="302"/>
                  </a:cubicBezTo>
                  <a:cubicBezTo>
                    <a:pt x="31" y="302"/>
                    <a:pt x="31" y="302"/>
                    <a:pt x="61" y="30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13" name="Freeform 12"/>
            <p:cNvSpPr>
              <a:spLocks noChangeArrowheads="1"/>
            </p:cNvSpPr>
            <p:nvPr/>
          </p:nvSpPr>
          <p:spPr bwMode="auto">
            <a:xfrm>
              <a:off x="4932998" y="760821"/>
              <a:ext cx="152400" cy="33338"/>
            </a:xfrm>
            <a:custGeom>
              <a:avLst/>
              <a:gdLst>
                <a:gd name="T0" fmla="*/ 422 w 423"/>
                <a:gd name="T1" fmla="*/ 31 h 92"/>
                <a:gd name="T2" fmla="*/ 422 w 423"/>
                <a:gd name="T3" fmla="*/ 31 h 92"/>
                <a:gd name="T4" fmla="*/ 392 w 423"/>
                <a:gd name="T5" fmla="*/ 0 h 92"/>
                <a:gd name="T6" fmla="*/ 61 w 423"/>
                <a:gd name="T7" fmla="*/ 0 h 92"/>
                <a:gd name="T8" fmla="*/ 0 w 423"/>
                <a:gd name="T9" fmla="*/ 31 h 92"/>
                <a:gd name="T10" fmla="*/ 61 w 423"/>
                <a:gd name="T11" fmla="*/ 91 h 92"/>
                <a:gd name="T12" fmla="*/ 392 w 423"/>
                <a:gd name="T13" fmla="*/ 91 h 92"/>
                <a:gd name="T14" fmla="*/ 422 w 423"/>
                <a:gd name="T15" fmla="*/ 31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3" h="92">
                  <a:moveTo>
                    <a:pt x="422" y="31"/>
                  </a:moveTo>
                  <a:lnTo>
                    <a:pt x="422" y="31"/>
                  </a:lnTo>
                  <a:cubicBezTo>
                    <a:pt x="422" y="0"/>
                    <a:pt x="422" y="0"/>
                    <a:pt x="392" y="0"/>
                  </a:cubicBezTo>
                  <a:cubicBezTo>
                    <a:pt x="61" y="0"/>
                    <a:pt x="61" y="0"/>
                    <a:pt x="61" y="0"/>
                  </a:cubicBezTo>
                  <a:cubicBezTo>
                    <a:pt x="30" y="0"/>
                    <a:pt x="0" y="0"/>
                    <a:pt x="0" y="31"/>
                  </a:cubicBezTo>
                  <a:cubicBezTo>
                    <a:pt x="0" y="61"/>
                    <a:pt x="30" y="91"/>
                    <a:pt x="61" y="91"/>
                  </a:cubicBezTo>
                  <a:cubicBezTo>
                    <a:pt x="392" y="91"/>
                    <a:pt x="392" y="91"/>
                    <a:pt x="392" y="91"/>
                  </a:cubicBezTo>
                  <a:cubicBezTo>
                    <a:pt x="422" y="91"/>
                    <a:pt x="422" y="61"/>
                    <a:pt x="422" y="3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14" name="Freeform 13"/>
            <p:cNvSpPr>
              <a:spLocks noChangeArrowheads="1"/>
            </p:cNvSpPr>
            <p:nvPr/>
          </p:nvSpPr>
          <p:spPr bwMode="auto">
            <a:xfrm>
              <a:off x="5139373" y="543334"/>
              <a:ext cx="22225" cy="163512"/>
            </a:xfrm>
            <a:custGeom>
              <a:avLst/>
              <a:gdLst>
                <a:gd name="T0" fmla="*/ 30 w 61"/>
                <a:gd name="T1" fmla="*/ 453 h 454"/>
                <a:gd name="T2" fmla="*/ 30 w 61"/>
                <a:gd name="T3" fmla="*/ 453 h 454"/>
                <a:gd name="T4" fmla="*/ 60 w 61"/>
                <a:gd name="T5" fmla="*/ 423 h 454"/>
                <a:gd name="T6" fmla="*/ 60 w 61"/>
                <a:gd name="T7" fmla="*/ 31 h 454"/>
                <a:gd name="T8" fmla="*/ 30 w 61"/>
                <a:gd name="T9" fmla="*/ 0 h 454"/>
                <a:gd name="T10" fmla="*/ 0 w 61"/>
                <a:gd name="T11" fmla="*/ 31 h 454"/>
                <a:gd name="T12" fmla="*/ 0 w 61"/>
                <a:gd name="T13" fmla="*/ 423 h 454"/>
                <a:gd name="T14" fmla="*/ 30 w 61"/>
                <a:gd name="T15" fmla="*/ 453 h 4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454">
                  <a:moveTo>
                    <a:pt x="30" y="453"/>
                  </a:moveTo>
                  <a:lnTo>
                    <a:pt x="30" y="453"/>
                  </a:lnTo>
                  <a:cubicBezTo>
                    <a:pt x="60" y="453"/>
                    <a:pt x="60" y="423"/>
                    <a:pt x="60" y="423"/>
                  </a:cubicBezTo>
                  <a:cubicBezTo>
                    <a:pt x="60" y="31"/>
                    <a:pt x="60" y="31"/>
                    <a:pt x="60" y="31"/>
                  </a:cubicBezTo>
                  <a:cubicBezTo>
                    <a:pt x="60" y="31"/>
                    <a:pt x="60" y="0"/>
                    <a:pt x="30" y="0"/>
                  </a:cubicBezTo>
                  <a:cubicBezTo>
                    <a:pt x="0" y="0"/>
                    <a:pt x="0" y="31"/>
                    <a:pt x="0" y="31"/>
                  </a:cubicBezTo>
                  <a:cubicBezTo>
                    <a:pt x="0" y="423"/>
                    <a:pt x="0" y="423"/>
                    <a:pt x="0" y="423"/>
                  </a:cubicBezTo>
                  <a:cubicBezTo>
                    <a:pt x="0" y="423"/>
                    <a:pt x="0" y="453"/>
                    <a:pt x="30" y="45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15" name="Freeform 14"/>
            <p:cNvSpPr>
              <a:spLocks noChangeArrowheads="1"/>
            </p:cNvSpPr>
            <p:nvPr/>
          </p:nvSpPr>
          <p:spPr bwMode="auto">
            <a:xfrm>
              <a:off x="4998085" y="825909"/>
              <a:ext cx="107950" cy="120650"/>
            </a:xfrm>
            <a:custGeom>
              <a:avLst/>
              <a:gdLst>
                <a:gd name="T0" fmla="*/ 241 w 302"/>
                <a:gd name="T1" fmla="*/ 0 h 333"/>
                <a:gd name="T2" fmla="*/ 241 w 302"/>
                <a:gd name="T3" fmla="*/ 0 h 333"/>
                <a:gd name="T4" fmla="*/ 211 w 302"/>
                <a:gd name="T5" fmla="*/ 29 h 333"/>
                <a:gd name="T6" fmla="*/ 0 w 302"/>
                <a:gd name="T7" fmla="*/ 241 h 333"/>
                <a:gd name="T8" fmla="*/ 0 w 302"/>
                <a:gd name="T9" fmla="*/ 301 h 333"/>
                <a:gd name="T10" fmla="*/ 60 w 302"/>
                <a:gd name="T11" fmla="*/ 301 h 333"/>
                <a:gd name="T12" fmla="*/ 271 w 302"/>
                <a:gd name="T13" fmla="*/ 59 h 333"/>
                <a:gd name="T14" fmla="*/ 271 w 302"/>
                <a:gd name="T15" fmla="*/ 29 h 333"/>
                <a:gd name="T16" fmla="*/ 241 w 302"/>
                <a:gd name="T17"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333">
                  <a:moveTo>
                    <a:pt x="241" y="0"/>
                  </a:moveTo>
                  <a:lnTo>
                    <a:pt x="241" y="0"/>
                  </a:lnTo>
                  <a:cubicBezTo>
                    <a:pt x="241" y="0"/>
                    <a:pt x="241" y="0"/>
                    <a:pt x="211" y="29"/>
                  </a:cubicBezTo>
                  <a:cubicBezTo>
                    <a:pt x="0" y="241"/>
                    <a:pt x="0" y="241"/>
                    <a:pt x="0" y="241"/>
                  </a:cubicBezTo>
                  <a:cubicBezTo>
                    <a:pt x="0" y="271"/>
                    <a:pt x="0" y="301"/>
                    <a:pt x="0" y="301"/>
                  </a:cubicBezTo>
                  <a:cubicBezTo>
                    <a:pt x="30" y="332"/>
                    <a:pt x="60" y="332"/>
                    <a:pt x="60" y="301"/>
                  </a:cubicBezTo>
                  <a:cubicBezTo>
                    <a:pt x="271" y="59"/>
                    <a:pt x="271" y="59"/>
                    <a:pt x="271" y="59"/>
                  </a:cubicBezTo>
                  <a:cubicBezTo>
                    <a:pt x="301" y="59"/>
                    <a:pt x="301" y="29"/>
                    <a:pt x="271" y="29"/>
                  </a:cubicBezTo>
                  <a:cubicBezTo>
                    <a:pt x="271" y="0"/>
                    <a:pt x="271" y="0"/>
                    <a:pt x="24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16" name="Freeform 15"/>
            <p:cNvSpPr>
              <a:spLocks noChangeArrowheads="1"/>
            </p:cNvSpPr>
            <p:nvPr/>
          </p:nvSpPr>
          <p:spPr bwMode="auto">
            <a:xfrm>
              <a:off x="4998085" y="608421"/>
              <a:ext cx="107950" cy="109538"/>
            </a:xfrm>
            <a:custGeom>
              <a:avLst/>
              <a:gdLst>
                <a:gd name="T0" fmla="*/ 60 w 302"/>
                <a:gd name="T1" fmla="*/ 0 h 303"/>
                <a:gd name="T2" fmla="*/ 60 w 302"/>
                <a:gd name="T3" fmla="*/ 0 h 303"/>
                <a:gd name="T4" fmla="*/ 30 w 302"/>
                <a:gd name="T5" fmla="*/ 0 h 303"/>
                <a:gd name="T6" fmla="*/ 0 w 302"/>
                <a:gd name="T7" fmla="*/ 0 h 303"/>
                <a:gd name="T8" fmla="*/ 0 w 302"/>
                <a:gd name="T9" fmla="*/ 60 h 303"/>
                <a:gd name="T10" fmla="*/ 211 w 302"/>
                <a:gd name="T11" fmla="*/ 302 h 303"/>
                <a:gd name="T12" fmla="*/ 271 w 302"/>
                <a:gd name="T13" fmla="*/ 302 h 303"/>
                <a:gd name="T14" fmla="*/ 271 w 302"/>
                <a:gd name="T15" fmla="*/ 242 h 303"/>
                <a:gd name="T16" fmla="*/ 60 w 302"/>
                <a:gd name="T17"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303">
                  <a:moveTo>
                    <a:pt x="60" y="0"/>
                  </a:moveTo>
                  <a:lnTo>
                    <a:pt x="60" y="0"/>
                  </a:lnTo>
                  <a:lnTo>
                    <a:pt x="30" y="0"/>
                  </a:lnTo>
                  <a:lnTo>
                    <a:pt x="0" y="0"/>
                  </a:lnTo>
                  <a:cubicBezTo>
                    <a:pt x="0" y="30"/>
                    <a:pt x="0" y="60"/>
                    <a:pt x="0" y="60"/>
                  </a:cubicBezTo>
                  <a:cubicBezTo>
                    <a:pt x="211" y="302"/>
                    <a:pt x="211" y="302"/>
                    <a:pt x="211" y="302"/>
                  </a:cubicBezTo>
                  <a:cubicBezTo>
                    <a:pt x="241" y="302"/>
                    <a:pt x="271" y="302"/>
                    <a:pt x="271" y="302"/>
                  </a:cubicBezTo>
                  <a:cubicBezTo>
                    <a:pt x="301" y="272"/>
                    <a:pt x="301" y="272"/>
                    <a:pt x="271" y="242"/>
                  </a:cubicBezTo>
                  <a:lnTo>
                    <a:pt x="6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grpSp>
      <p:grpSp>
        <p:nvGrpSpPr>
          <p:cNvPr id="18" name="Group 17"/>
          <p:cNvGrpSpPr>
            <a:grpSpLocks noChangeAspect="1"/>
          </p:cNvGrpSpPr>
          <p:nvPr/>
        </p:nvGrpSpPr>
        <p:grpSpPr>
          <a:xfrm>
            <a:off x="2060555" y="4908286"/>
            <a:ext cx="248891" cy="264566"/>
            <a:chOff x="4932998" y="543334"/>
            <a:chExt cx="542925" cy="576262"/>
          </a:xfrm>
          <a:solidFill>
            <a:schemeClr val="bg1"/>
          </a:solidFill>
        </p:grpSpPr>
        <p:sp>
          <p:nvSpPr>
            <p:cNvPr id="19" name="Freeform 18"/>
            <p:cNvSpPr>
              <a:spLocks noChangeArrowheads="1"/>
            </p:cNvSpPr>
            <p:nvPr/>
          </p:nvSpPr>
          <p:spPr bwMode="auto">
            <a:xfrm>
              <a:off x="5139373" y="760821"/>
              <a:ext cx="336550" cy="358775"/>
            </a:xfrm>
            <a:custGeom>
              <a:avLst/>
              <a:gdLst>
                <a:gd name="T0" fmla="*/ 633 w 936"/>
                <a:gd name="T1" fmla="*/ 514 h 997"/>
                <a:gd name="T2" fmla="*/ 935 w 936"/>
                <a:gd name="T3" fmla="*/ 362 h 997"/>
                <a:gd name="T4" fmla="*/ 0 w 936"/>
                <a:gd name="T5" fmla="*/ 0 h 997"/>
                <a:gd name="T6" fmla="*/ 332 w 936"/>
                <a:gd name="T7" fmla="*/ 996 h 997"/>
                <a:gd name="T8" fmla="*/ 482 w 936"/>
                <a:gd name="T9" fmla="*/ 694 h 997"/>
                <a:gd name="T10" fmla="*/ 784 w 936"/>
                <a:gd name="T11" fmla="*/ 996 h 997"/>
                <a:gd name="T12" fmla="*/ 935 w 936"/>
                <a:gd name="T13" fmla="*/ 815 h 997"/>
                <a:gd name="T14" fmla="*/ 633 w 936"/>
                <a:gd name="T15" fmla="*/ 514 h 9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6" h="997">
                  <a:moveTo>
                    <a:pt x="633" y="514"/>
                  </a:moveTo>
                  <a:lnTo>
                    <a:pt x="935" y="362"/>
                  </a:lnTo>
                  <a:lnTo>
                    <a:pt x="0" y="0"/>
                  </a:lnTo>
                  <a:lnTo>
                    <a:pt x="332" y="996"/>
                  </a:lnTo>
                  <a:lnTo>
                    <a:pt x="482" y="694"/>
                  </a:lnTo>
                  <a:lnTo>
                    <a:pt x="784" y="996"/>
                  </a:lnTo>
                  <a:lnTo>
                    <a:pt x="935" y="815"/>
                  </a:lnTo>
                  <a:lnTo>
                    <a:pt x="633" y="51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20" name="Freeform 19"/>
            <p:cNvSpPr>
              <a:spLocks noChangeArrowheads="1"/>
            </p:cNvSpPr>
            <p:nvPr/>
          </p:nvSpPr>
          <p:spPr bwMode="auto">
            <a:xfrm>
              <a:off x="5204460" y="608421"/>
              <a:ext cx="109538" cy="109538"/>
            </a:xfrm>
            <a:custGeom>
              <a:avLst/>
              <a:gdLst>
                <a:gd name="T0" fmla="*/ 61 w 303"/>
                <a:gd name="T1" fmla="*/ 302 h 303"/>
                <a:gd name="T2" fmla="*/ 61 w 303"/>
                <a:gd name="T3" fmla="*/ 302 h 303"/>
                <a:gd name="T4" fmla="*/ 273 w 303"/>
                <a:gd name="T5" fmla="*/ 60 h 303"/>
                <a:gd name="T6" fmla="*/ 273 w 303"/>
                <a:gd name="T7" fmla="*/ 0 h 303"/>
                <a:gd name="T8" fmla="*/ 242 w 303"/>
                <a:gd name="T9" fmla="*/ 0 h 303"/>
                <a:gd name="T10" fmla="*/ 212 w 303"/>
                <a:gd name="T11" fmla="*/ 0 h 303"/>
                <a:gd name="T12" fmla="*/ 0 w 303"/>
                <a:gd name="T13" fmla="*/ 242 h 303"/>
                <a:gd name="T14" fmla="*/ 0 w 303"/>
                <a:gd name="T15" fmla="*/ 302 h 303"/>
                <a:gd name="T16" fmla="*/ 61 w 303"/>
                <a:gd name="T17" fmla="*/ 30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3">
                  <a:moveTo>
                    <a:pt x="61" y="302"/>
                  </a:moveTo>
                  <a:lnTo>
                    <a:pt x="61" y="302"/>
                  </a:lnTo>
                  <a:cubicBezTo>
                    <a:pt x="273" y="60"/>
                    <a:pt x="273" y="60"/>
                    <a:pt x="273" y="60"/>
                  </a:cubicBezTo>
                  <a:cubicBezTo>
                    <a:pt x="302" y="60"/>
                    <a:pt x="302" y="30"/>
                    <a:pt x="273" y="0"/>
                  </a:cubicBezTo>
                  <a:cubicBezTo>
                    <a:pt x="273" y="0"/>
                    <a:pt x="273" y="0"/>
                    <a:pt x="242" y="0"/>
                  </a:cubicBezTo>
                  <a:cubicBezTo>
                    <a:pt x="242" y="0"/>
                    <a:pt x="242" y="0"/>
                    <a:pt x="212" y="0"/>
                  </a:cubicBezTo>
                  <a:cubicBezTo>
                    <a:pt x="0" y="242"/>
                    <a:pt x="0" y="242"/>
                    <a:pt x="0" y="242"/>
                  </a:cubicBezTo>
                  <a:cubicBezTo>
                    <a:pt x="0" y="272"/>
                    <a:pt x="0" y="272"/>
                    <a:pt x="0" y="302"/>
                  </a:cubicBezTo>
                  <a:cubicBezTo>
                    <a:pt x="31" y="302"/>
                    <a:pt x="31" y="302"/>
                    <a:pt x="61" y="30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21" name="Freeform 20"/>
            <p:cNvSpPr>
              <a:spLocks noChangeArrowheads="1"/>
            </p:cNvSpPr>
            <p:nvPr/>
          </p:nvSpPr>
          <p:spPr bwMode="auto">
            <a:xfrm>
              <a:off x="4932998" y="760821"/>
              <a:ext cx="152400" cy="33338"/>
            </a:xfrm>
            <a:custGeom>
              <a:avLst/>
              <a:gdLst>
                <a:gd name="T0" fmla="*/ 422 w 423"/>
                <a:gd name="T1" fmla="*/ 31 h 92"/>
                <a:gd name="T2" fmla="*/ 422 w 423"/>
                <a:gd name="T3" fmla="*/ 31 h 92"/>
                <a:gd name="T4" fmla="*/ 392 w 423"/>
                <a:gd name="T5" fmla="*/ 0 h 92"/>
                <a:gd name="T6" fmla="*/ 61 w 423"/>
                <a:gd name="T7" fmla="*/ 0 h 92"/>
                <a:gd name="T8" fmla="*/ 0 w 423"/>
                <a:gd name="T9" fmla="*/ 31 h 92"/>
                <a:gd name="T10" fmla="*/ 61 w 423"/>
                <a:gd name="T11" fmla="*/ 91 h 92"/>
                <a:gd name="T12" fmla="*/ 392 w 423"/>
                <a:gd name="T13" fmla="*/ 91 h 92"/>
                <a:gd name="T14" fmla="*/ 422 w 423"/>
                <a:gd name="T15" fmla="*/ 31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3" h="92">
                  <a:moveTo>
                    <a:pt x="422" y="31"/>
                  </a:moveTo>
                  <a:lnTo>
                    <a:pt x="422" y="31"/>
                  </a:lnTo>
                  <a:cubicBezTo>
                    <a:pt x="422" y="0"/>
                    <a:pt x="422" y="0"/>
                    <a:pt x="392" y="0"/>
                  </a:cubicBezTo>
                  <a:cubicBezTo>
                    <a:pt x="61" y="0"/>
                    <a:pt x="61" y="0"/>
                    <a:pt x="61" y="0"/>
                  </a:cubicBezTo>
                  <a:cubicBezTo>
                    <a:pt x="30" y="0"/>
                    <a:pt x="0" y="0"/>
                    <a:pt x="0" y="31"/>
                  </a:cubicBezTo>
                  <a:cubicBezTo>
                    <a:pt x="0" y="61"/>
                    <a:pt x="30" y="91"/>
                    <a:pt x="61" y="91"/>
                  </a:cubicBezTo>
                  <a:cubicBezTo>
                    <a:pt x="392" y="91"/>
                    <a:pt x="392" y="91"/>
                    <a:pt x="392" y="91"/>
                  </a:cubicBezTo>
                  <a:cubicBezTo>
                    <a:pt x="422" y="91"/>
                    <a:pt x="422" y="61"/>
                    <a:pt x="422" y="3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22" name="Freeform 21"/>
            <p:cNvSpPr>
              <a:spLocks noChangeArrowheads="1"/>
            </p:cNvSpPr>
            <p:nvPr/>
          </p:nvSpPr>
          <p:spPr bwMode="auto">
            <a:xfrm>
              <a:off x="5139373" y="543334"/>
              <a:ext cx="22225" cy="163512"/>
            </a:xfrm>
            <a:custGeom>
              <a:avLst/>
              <a:gdLst>
                <a:gd name="T0" fmla="*/ 30 w 61"/>
                <a:gd name="T1" fmla="*/ 453 h 454"/>
                <a:gd name="T2" fmla="*/ 30 w 61"/>
                <a:gd name="T3" fmla="*/ 453 h 454"/>
                <a:gd name="T4" fmla="*/ 60 w 61"/>
                <a:gd name="T5" fmla="*/ 423 h 454"/>
                <a:gd name="T6" fmla="*/ 60 w 61"/>
                <a:gd name="T7" fmla="*/ 31 h 454"/>
                <a:gd name="T8" fmla="*/ 30 w 61"/>
                <a:gd name="T9" fmla="*/ 0 h 454"/>
                <a:gd name="T10" fmla="*/ 0 w 61"/>
                <a:gd name="T11" fmla="*/ 31 h 454"/>
                <a:gd name="T12" fmla="*/ 0 w 61"/>
                <a:gd name="T13" fmla="*/ 423 h 454"/>
                <a:gd name="T14" fmla="*/ 30 w 61"/>
                <a:gd name="T15" fmla="*/ 453 h 4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454">
                  <a:moveTo>
                    <a:pt x="30" y="453"/>
                  </a:moveTo>
                  <a:lnTo>
                    <a:pt x="30" y="453"/>
                  </a:lnTo>
                  <a:cubicBezTo>
                    <a:pt x="60" y="453"/>
                    <a:pt x="60" y="423"/>
                    <a:pt x="60" y="423"/>
                  </a:cubicBezTo>
                  <a:cubicBezTo>
                    <a:pt x="60" y="31"/>
                    <a:pt x="60" y="31"/>
                    <a:pt x="60" y="31"/>
                  </a:cubicBezTo>
                  <a:cubicBezTo>
                    <a:pt x="60" y="31"/>
                    <a:pt x="60" y="0"/>
                    <a:pt x="30" y="0"/>
                  </a:cubicBezTo>
                  <a:cubicBezTo>
                    <a:pt x="0" y="0"/>
                    <a:pt x="0" y="31"/>
                    <a:pt x="0" y="31"/>
                  </a:cubicBezTo>
                  <a:cubicBezTo>
                    <a:pt x="0" y="423"/>
                    <a:pt x="0" y="423"/>
                    <a:pt x="0" y="423"/>
                  </a:cubicBezTo>
                  <a:cubicBezTo>
                    <a:pt x="0" y="423"/>
                    <a:pt x="0" y="453"/>
                    <a:pt x="30" y="45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23" name="Freeform 22"/>
            <p:cNvSpPr>
              <a:spLocks noChangeArrowheads="1"/>
            </p:cNvSpPr>
            <p:nvPr/>
          </p:nvSpPr>
          <p:spPr bwMode="auto">
            <a:xfrm>
              <a:off x="4998085" y="825909"/>
              <a:ext cx="107950" cy="120650"/>
            </a:xfrm>
            <a:custGeom>
              <a:avLst/>
              <a:gdLst>
                <a:gd name="T0" fmla="*/ 241 w 302"/>
                <a:gd name="T1" fmla="*/ 0 h 333"/>
                <a:gd name="T2" fmla="*/ 241 w 302"/>
                <a:gd name="T3" fmla="*/ 0 h 333"/>
                <a:gd name="T4" fmla="*/ 211 w 302"/>
                <a:gd name="T5" fmla="*/ 29 h 333"/>
                <a:gd name="T6" fmla="*/ 0 w 302"/>
                <a:gd name="T7" fmla="*/ 241 h 333"/>
                <a:gd name="T8" fmla="*/ 0 w 302"/>
                <a:gd name="T9" fmla="*/ 301 h 333"/>
                <a:gd name="T10" fmla="*/ 60 w 302"/>
                <a:gd name="T11" fmla="*/ 301 h 333"/>
                <a:gd name="T12" fmla="*/ 271 w 302"/>
                <a:gd name="T13" fmla="*/ 59 h 333"/>
                <a:gd name="T14" fmla="*/ 271 w 302"/>
                <a:gd name="T15" fmla="*/ 29 h 333"/>
                <a:gd name="T16" fmla="*/ 241 w 302"/>
                <a:gd name="T17"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333">
                  <a:moveTo>
                    <a:pt x="241" y="0"/>
                  </a:moveTo>
                  <a:lnTo>
                    <a:pt x="241" y="0"/>
                  </a:lnTo>
                  <a:cubicBezTo>
                    <a:pt x="241" y="0"/>
                    <a:pt x="241" y="0"/>
                    <a:pt x="211" y="29"/>
                  </a:cubicBezTo>
                  <a:cubicBezTo>
                    <a:pt x="0" y="241"/>
                    <a:pt x="0" y="241"/>
                    <a:pt x="0" y="241"/>
                  </a:cubicBezTo>
                  <a:cubicBezTo>
                    <a:pt x="0" y="271"/>
                    <a:pt x="0" y="301"/>
                    <a:pt x="0" y="301"/>
                  </a:cubicBezTo>
                  <a:cubicBezTo>
                    <a:pt x="30" y="332"/>
                    <a:pt x="60" y="332"/>
                    <a:pt x="60" y="301"/>
                  </a:cubicBezTo>
                  <a:cubicBezTo>
                    <a:pt x="271" y="59"/>
                    <a:pt x="271" y="59"/>
                    <a:pt x="271" y="59"/>
                  </a:cubicBezTo>
                  <a:cubicBezTo>
                    <a:pt x="301" y="59"/>
                    <a:pt x="301" y="29"/>
                    <a:pt x="271" y="29"/>
                  </a:cubicBezTo>
                  <a:cubicBezTo>
                    <a:pt x="271" y="0"/>
                    <a:pt x="271" y="0"/>
                    <a:pt x="24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24" name="Freeform 23"/>
            <p:cNvSpPr>
              <a:spLocks noChangeArrowheads="1"/>
            </p:cNvSpPr>
            <p:nvPr/>
          </p:nvSpPr>
          <p:spPr bwMode="auto">
            <a:xfrm>
              <a:off x="4998085" y="608421"/>
              <a:ext cx="107950" cy="109538"/>
            </a:xfrm>
            <a:custGeom>
              <a:avLst/>
              <a:gdLst>
                <a:gd name="T0" fmla="*/ 60 w 302"/>
                <a:gd name="T1" fmla="*/ 0 h 303"/>
                <a:gd name="T2" fmla="*/ 60 w 302"/>
                <a:gd name="T3" fmla="*/ 0 h 303"/>
                <a:gd name="T4" fmla="*/ 30 w 302"/>
                <a:gd name="T5" fmla="*/ 0 h 303"/>
                <a:gd name="T6" fmla="*/ 0 w 302"/>
                <a:gd name="T7" fmla="*/ 0 h 303"/>
                <a:gd name="T8" fmla="*/ 0 w 302"/>
                <a:gd name="T9" fmla="*/ 60 h 303"/>
                <a:gd name="T10" fmla="*/ 211 w 302"/>
                <a:gd name="T11" fmla="*/ 302 h 303"/>
                <a:gd name="T12" fmla="*/ 271 w 302"/>
                <a:gd name="T13" fmla="*/ 302 h 303"/>
                <a:gd name="T14" fmla="*/ 271 w 302"/>
                <a:gd name="T15" fmla="*/ 242 h 303"/>
                <a:gd name="T16" fmla="*/ 60 w 302"/>
                <a:gd name="T17"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303">
                  <a:moveTo>
                    <a:pt x="60" y="0"/>
                  </a:moveTo>
                  <a:lnTo>
                    <a:pt x="60" y="0"/>
                  </a:lnTo>
                  <a:lnTo>
                    <a:pt x="30" y="0"/>
                  </a:lnTo>
                  <a:lnTo>
                    <a:pt x="0" y="0"/>
                  </a:lnTo>
                  <a:cubicBezTo>
                    <a:pt x="0" y="30"/>
                    <a:pt x="0" y="60"/>
                    <a:pt x="0" y="60"/>
                  </a:cubicBezTo>
                  <a:cubicBezTo>
                    <a:pt x="211" y="302"/>
                    <a:pt x="211" y="302"/>
                    <a:pt x="211" y="302"/>
                  </a:cubicBezTo>
                  <a:cubicBezTo>
                    <a:pt x="241" y="302"/>
                    <a:pt x="271" y="302"/>
                    <a:pt x="271" y="302"/>
                  </a:cubicBezTo>
                  <a:cubicBezTo>
                    <a:pt x="301" y="272"/>
                    <a:pt x="301" y="272"/>
                    <a:pt x="271" y="242"/>
                  </a:cubicBezTo>
                  <a:lnTo>
                    <a:pt x="6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grpSp>
      <p:grpSp>
        <p:nvGrpSpPr>
          <p:cNvPr id="25" name="Group 24"/>
          <p:cNvGrpSpPr>
            <a:grpSpLocks noChangeAspect="1"/>
          </p:cNvGrpSpPr>
          <p:nvPr/>
        </p:nvGrpSpPr>
        <p:grpSpPr>
          <a:xfrm>
            <a:off x="993755" y="4360738"/>
            <a:ext cx="248891" cy="264566"/>
            <a:chOff x="4932998" y="543334"/>
            <a:chExt cx="542925" cy="576262"/>
          </a:xfrm>
          <a:solidFill>
            <a:schemeClr val="bg1"/>
          </a:solidFill>
        </p:grpSpPr>
        <p:sp>
          <p:nvSpPr>
            <p:cNvPr id="26" name="Freeform 25"/>
            <p:cNvSpPr>
              <a:spLocks noChangeArrowheads="1"/>
            </p:cNvSpPr>
            <p:nvPr/>
          </p:nvSpPr>
          <p:spPr bwMode="auto">
            <a:xfrm>
              <a:off x="5139373" y="760821"/>
              <a:ext cx="336550" cy="358775"/>
            </a:xfrm>
            <a:custGeom>
              <a:avLst/>
              <a:gdLst>
                <a:gd name="T0" fmla="*/ 633 w 936"/>
                <a:gd name="T1" fmla="*/ 514 h 997"/>
                <a:gd name="T2" fmla="*/ 935 w 936"/>
                <a:gd name="T3" fmla="*/ 362 h 997"/>
                <a:gd name="T4" fmla="*/ 0 w 936"/>
                <a:gd name="T5" fmla="*/ 0 h 997"/>
                <a:gd name="T6" fmla="*/ 332 w 936"/>
                <a:gd name="T7" fmla="*/ 996 h 997"/>
                <a:gd name="T8" fmla="*/ 482 w 936"/>
                <a:gd name="T9" fmla="*/ 694 h 997"/>
                <a:gd name="T10" fmla="*/ 784 w 936"/>
                <a:gd name="T11" fmla="*/ 996 h 997"/>
                <a:gd name="T12" fmla="*/ 935 w 936"/>
                <a:gd name="T13" fmla="*/ 815 h 997"/>
                <a:gd name="T14" fmla="*/ 633 w 936"/>
                <a:gd name="T15" fmla="*/ 514 h 9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6" h="997">
                  <a:moveTo>
                    <a:pt x="633" y="514"/>
                  </a:moveTo>
                  <a:lnTo>
                    <a:pt x="935" y="362"/>
                  </a:lnTo>
                  <a:lnTo>
                    <a:pt x="0" y="0"/>
                  </a:lnTo>
                  <a:lnTo>
                    <a:pt x="332" y="996"/>
                  </a:lnTo>
                  <a:lnTo>
                    <a:pt x="482" y="694"/>
                  </a:lnTo>
                  <a:lnTo>
                    <a:pt x="784" y="996"/>
                  </a:lnTo>
                  <a:lnTo>
                    <a:pt x="935" y="815"/>
                  </a:lnTo>
                  <a:lnTo>
                    <a:pt x="633" y="51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27" name="Freeform 26"/>
            <p:cNvSpPr>
              <a:spLocks noChangeArrowheads="1"/>
            </p:cNvSpPr>
            <p:nvPr/>
          </p:nvSpPr>
          <p:spPr bwMode="auto">
            <a:xfrm>
              <a:off x="5204460" y="608421"/>
              <a:ext cx="109538" cy="109538"/>
            </a:xfrm>
            <a:custGeom>
              <a:avLst/>
              <a:gdLst>
                <a:gd name="T0" fmla="*/ 61 w 303"/>
                <a:gd name="T1" fmla="*/ 302 h 303"/>
                <a:gd name="T2" fmla="*/ 61 w 303"/>
                <a:gd name="T3" fmla="*/ 302 h 303"/>
                <a:gd name="T4" fmla="*/ 273 w 303"/>
                <a:gd name="T5" fmla="*/ 60 h 303"/>
                <a:gd name="T6" fmla="*/ 273 w 303"/>
                <a:gd name="T7" fmla="*/ 0 h 303"/>
                <a:gd name="T8" fmla="*/ 242 w 303"/>
                <a:gd name="T9" fmla="*/ 0 h 303"/>
                <a:gd name="T10" fmla="*/ 212 w 303"/>
                <a:gd name="T11" fmla="*/ 0 h 303"/>
                <a:gd name="T12" fmla="*/ 0 w 303"/>
                <a:gd name="T13" fmla="*/ 242 h 303"/>
                <a:gd name="T14" fmla="*/ 0 w 303"/>
                <a:gd name="T15" fmla="*/ 302 h 303"/>
                <a:gd name="T16" fmla="*/ 61 w 303"/>
                <a:gd name="T17" fmla="*/ 30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3">
                  <a:moveTo>
                    <a:pt x="61" y="302"/>
                  </a:moveTo>
                  <a:lnTo>
                    <a:pt x="61" y="302"/>
                  </a:lnTo>
                  <a:cubicBezTo>
                    <a:pt x="273" y="60"/>
                    <a:pt x="273" y="60"/>
                    <a:pt x="273" y="60"/>
                  </a:cubicBezTo>
                  <a:cubicBezTo>
                    <a:pt x="302" y="60"/>
                    <a:pt x="302" y="30"/>
                    <a:pt x="273" y="0"/>
                  </a:cubicBezTo>
                  <a:cubicBezTo>
                    <a:pt x="273" y="0"/>
                    <a:pt x="273" y="0"/>
                    <a:pt x="242" y="0"/>
                  </a:cubicBezTo>
                  <a:cubicBezTo>
                    <a:pt x="242" y="0"/>
                    <a:pt x="242" y="0"/>
                    <a:pt x="212" y="0"/>
                  </a:cubicBezTo>
                  <a:cubicBezTo>
                    <a:pt x="0" y="242"/>
                    <a:pt x="0" y="242"/>
                    <a:pt x="0" y="242"/>
                  </a:cubicBezTo>
                  <a:cubicBezTo>
                    <a:pt x="0" y="272"/>
                    <a:pt x="0" y="272"/>
                    <a:pt x="0" y="302"/>
                  </a:cubicBezTo>
                  <a:cubicBezTo>
                    <a:pt x="31" y="302"/>
                    <a:pt x="31" y="302"/>
                    <a:pt x="61" y="30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28" name="Freeform 27"/>
            <p:cNvSpPr>
              <a:spLocks noChangeArrowheads="1"/>
            </p:cNvSpPr>
            <p:nvPr/>
          </p:nvSpPr>
          <p:spPr bwMode="auto">
            <a:xfrm>
              <a:off x="4932998" y="760821"/>
              <a:ext cx="152400" cy="33338"/>
            </a:xfrm>
            <a:custGeom>
              <a:avLst/>
              <a:gdLst>
                <a:gd name="T0" fmla="*/ 422 w 423"/>
                <a:gd name="T1" fmla="*/ 31 h 92"/>
                <a:gd name="T2" fmla="*/ 422 w 423"/>
                <a:gd name="T3" fmla="*/ 31 h 92"/>
                <a:gd name="T4" fmla="*/ 392 w 423"/>
                <a:gd name="T5" fmla="*/ 0 h 92"/>
                <a:gd name="T6" fmla="*/ 61 w 423"/>
                <a:gd name="T7" fmla="*/ 0 h 92"/>
                <a:gd name="T8" fmla="*/ 0 w 423"/>
                <a:gd name="T9" fmla="*/ 31 h 92"/>
                <a:gd name="T10" fmla="*/ 61 w 423"/>
                <a:gd name="T11" fmla="*/ 91 h 92"/>
                <a:gd name="T12" fmla="*/ 392 w 423"/>
                <a:gd name="T13" fmla="*/ 91 h 92"/>
                <a:gd name="T14" fmla="*/ 422 w 423"/>
                <a:gd name="T15" fmla="*/ 31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3" h="92">
                  <a:moveTo>
                    <a:pt x="422" y="31"/>
                  </a:moveTo>
                  <a:lnTo>
                    <a:pt x="422" y="31"/>
                  </a:lnTo>
                  <a:cubicBezTo>
                    <a:pt x="422" y="0"/>
                    <a:pt x="422" y="0"/>
                    <a:pt x="392" y="0"/>
                  </a:cubicBezTo>
                  <a:cubicBezTo>
                    <a:pt x="61" y="0"/>
                    <a:pt x="61" y="0"/>
                    <a:pt x="61" y="0"/>
                  </a:cubicBezTo>
                  <a:cubicBezTo>
                    <a:pt x="30" y="0"/>
                    <a:pt x="0" y="0"/>
                    <a:pt x="0" y="31"/>
                  </a:cubicBezTo>
                  <a:cubicBezTo>
                    <a:pt x="0" y="61"/>
                    <a:pt x="30" y="91"/>
                    <a:pt x="61" y="91"/>
                  </a:cubicBezTo>
                  <a:cubicBezTo>
                    <a:pt x="392" y="91"/>
                    <a:pt x="392" y="91"/>
                    <a:pt x="392" y="91"/>
                  </a:cubicBezTo>
                  <a:cubicBezTo>
                    <a:pt x="422" y="91"/>
                    <a:pt x="422" y="61"/>
                    <a:pt x="422" y="3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29" name="Freeform 28"/>
            <p:cNvSpPr>
              <a:spLocks noChangeArrowheads="1"/>
            </p:cNvSpPr>
            <p:nvPr/>
          </p:nvSpPr>
          <p:spPr bwMode="auto">
            <a:xfrm>
              <a:off x="5139373" y="543334"/>
              <a:ext cx="22225" cy="163512"/>
            </a:xfrm>
            <a:custGeom>
              <a:avLst/>
              <a:gdLst>
                <a:gd name="T0" fmla="*/ 30 w 61"/>
                <a:gd name="T1" fmla="*/ 453 h 454"/>
                <a:gd name="T2" fmla="*/ 30 w 61"/>
                <a:gd name="T3" fmla="*/ 453 h 454"/>
                <a:gd name="T4" fmla="*/ 60 w 61"/>
                <a:gd name="T5" fmla="*/ 423 h 454"/>
                <a:gd name="T6" fmla="*/ 60 w 61"/>
                <a:gd name="T7" fmla="*/ 31 h 454"/>
                <a:gd name="T8" fmla="*/ 30 w 61"/>
                <a:gd name="T9" fmla="*/ 0 h 454"/>
                <a:gd name="T10" fmla="*/ 0 w 61"/>
                <a:gd name="T11" fmla="*/ 31 h 454"/>
                <a:gd name="T12" fmla="*/ 0 w 61"/>
                <a:gd name="T13" fmla="*/ 423 h 454"/>
                <a:gd name="T14" fmla="*/ 30 w 61"/>
                <a:gd name="T15" fmla="*/ 453 h 4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454">
                  <a:moveTo>
                    <a:pt x="30" y="453"/>
                  </a:moveTo>
                  <a:lnTo>
                    <a:pt x="30" y="453"/>
                  </a:lnTo>
                  <a:cubicBezTo>
                    <a:pt x="60" y="453"/>
                    <a:pt x="60" y="423"/>
                    <a:pt x="60" y="423"/>
                  </a:cubicBezTo>
                  <a:cubicBezTo>
                    <a:pt x="60" y="31"/>
                    <a:pt x="60" y="31"/>
                    <a:pt x="60" y="31"/>
                  </a:cubicBezTo>
                  <a:cubicBezTo>
                    <a:pt x="60" y="31"/>
                    <a:pt x="60" y="0"/>
                    <a:pt x="30" y="0"/>
                  </a:cubicBezTo>
                  <a:cubicBezTo>
                    <a:pt x="0" y="0"/>
                    <a:pt x="0" y="31"/>
                    <a:pt x="0" y="31"/>
                  </a:cubicBezTo>
                  <a:cubicBezTo>
                    <a:pt x="0" y="423"/>
                    <a:pt x="0" y="423"/>
                    <a:pt x="0" y="423"/>
                  </a:cubicBezTo>
                  <a:cubicBezTo>
                    <a:pt x="0" y="423"/>
                    <a:pt x="0" y="453"/>
                    <a:pt x="30" y="45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30" name="Freeform 29"/>
            <p:cNvSpPr>
              <a:spLocks noChangeArrowheads="1"/>
            </p:cNvSpPr>
            <p:nvPr/>
          </p:nvSpPr>
          <p:spPr bwMode="auto">
            <a:xfrm>
              <a:off x="4998085" y="825909"/>
              <a:ext cx="107950" cy="120650"/>
            </a:xfrm>
            <a:custGeom>
              <a:avLst/>
              <a:gdLst>
                <a:gd name="T0" fmla="*/ 241 w 302"/>
                <a:gd name="T1" fmla="*/ 0 h 333"/>
                <a:gd name="T2" fmla="*/ 241 w 302"/>
                <a:gd name="T3" fmla="*/ 0 h 333"/>
                <a:gd name="T4" fmla="*/ 211 w 302"/>
                <a:gd name="T5" fmla="*/ 29 h 333"/>
                <a:gd name="T6" fmla="*/ 0 w 302"/>
                <a:gd name="T7" fmla="*/ 241 h 333"/>
                <a:gd name="T8" fmla="*/ 0 w 302"/>
                <a:gd name="T9" fmla="*/ 301 h 333"/>
                <a:gd name="T10" fmla="*/ 60 w 302"/>
                <a:gd name="T11" fmla="*/ 301 h 333"/>
                <a:gd name="T12" fmla="*/ 271 w 302"/>
                <a:gd name="T13" fmla="*/ 59 h 333"/>
                <a:gd name="T14" fmla="*/ 271 w 302"/>
                <a:gd name="T15" fmla="*/ 29 h 333"/>
                <a:gd name="T16" fmla="*/ 241 w 302"/>
                <a:gd name="T17"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333">
                  <a:moveTo>
                    <a:pt x="241" y="0"/>
                  </a:moveTo>
                  <a:lnTo>
                    <a:pt x="241" y="0"/>
                  </a:lnTo>
                  <a:cubicBezTo>
                    <a:pt x="241" y="0"/>
                    <a:pt x="241" y="0"/>
                    <a:pt x="211" y="29"/>
                  </a:cubicBezTo>
                  <a:cubicBezTo>
                    <a:pt x="0" y="241"/>
                    <a:pt x="0" y="241"/>
                    <a:pt x="0" y="241"/>
                  </a:cubicBezTo>
                  <a:cubicBezTo>
                    <a:pt x="0" y="271"/>
                    <a:pt x="0" y="301"/>
                    <a:pt x="0" y="301"/>
                  </a:cubicBezTo>
                  <a:cubicBezTo>
                    <a:pt x="30" y="332"/>
                    <a:pt x="60" y="332"/>
                    <a:pt x="60" y="301"/>
                  </a:cubicBezTo>
                  <a:cubicBezTo>
                    <a:pt x="271" y="59"/>
                    <a:pt x="271" y="59"/>
                    <a:pt x="271" y="59"/>
                  </a:cubicBezTo>
                  <a:cubicBezTo>
                    <a:pt x="301" y="59"/>
                    <a:pt x="301" y="29"/>
                    <a:pt x="271" y="29"/>
                  </a:cubicBezTo>
                  <a:cubicBezTo>
                    <a:pt x="271" y="0"/>
                    <a:pt x="271" y="0"/>
                    <a:pt x="24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31" name="Freeform 30"/>
            <p:cNvSpPr>
              <a:spLocks noChangeArrowheads="1"/>
            </p:cNvSpPr>
            <p:nvPr/>
          </p:nvSpPr>
          <p:spPr bwMode="auto">
            <a:xfrm>
              <a:off x="4998085" y="608421"/>
              <a:ext cx="107950" cy="109538"/>
            </a:xfrm>
            <a:custGeom>
              <a:avLst/>
              <a:gdLst>
                <a:gd name="T0" fmla="*/ 60 w 302"/>
                <a:gd name="T1" fmla="*/ 0 h 303"/>
                <a:gd name="T2" fmla="*/ 60 w 302"/>
                <a:gd name="T3" fmla="*/ 0 h 303"/>
                <a:gd name="T4" fmla="*/ 30 w 302"/>
                <a:gd name="T5" fmla="*/ 0 h 303"/>
                <a:gd name="T6" fmla="*/ 0 w 302"/>
                <a:gd name="T7" fmla="*/ 0 h 303"/>
                <a:gd name="T8" fmla="*/ 0 w 302"/>
                <a:gd name="T9" fmla="*/ 60 h 303"/>
                <a:gd name="T10" fmla="*/ 211 w 302"/>
                <a:gd name="T11" fmla="*/ 302 h 303"/>
                <a:gd name="T12" fmla="*/ 271 w 302"/>
                <a:gd name="T13" fmla="*/ 302 h 303"/>
                <a:gd name="T14" fmla="*/ 271 w 302"/>
                <a:gd name="T15" fmla="*/ 242 h 303"/>
                <a:gd name="T16" fmla="*/ 60 w 302"/>
                <a:gd name="T17"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303">
                  <a:moveTo>
                    <a:pt x="60" y="0"/>
                  </a:moveTo>
                  <a:lnTo>
                    <a:pt x="60" y="0"/>
                  </a:lnTo>
                  <a:lnTo>
                    <a:pt x="30" y="0"/>
                  </a:lnTo>
                  <a:lnTo>
                    <a:pt x="0" y="0"/>
                  </a:lnTo>
                  <a:cubicBezTo>
                    <a:pt x="0" y="30"/>
                    <a:pt x="0" y="60"/>
                    <a:pt x="0" y="60"/>
                  </a:cubicBezTo>
                  <a:cubicBezTo>
                    <a:pt x="211" y="302"/>
                    <a:pt x="211" y="302"/>
                    <a:pt x="211" y="302"/>
                  </a:cubicBezTo>
                  <a:cubicBezTo>
                    <a:pt x="241" y="302"/>
                    <a:pt x="271" y="302"/>
                    <a:pt x="271" y="302"/>
                  </a:cubicBezTo>
                  <a:cubicBezTo>
                    <a:pt x="301" y="272"/>
                    <a:pt x="301" y="272"/>
                    <a:pt x="271" y="242"/>
                  </a:cubicBezTo>
                  <a:lnTo>
                    <a:pt x="6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grpSp>
      <p:grpSp>
        <p:nvGrpSpPr>
          <p:cNvPr id="32" name="Group 31"/>
          <p:cNvGrpSpPr>
            <a:grpSpLocks noChangeAspect="1"/>
          </p:cNvGrpSpPr>
          <p:nvPr/>
        </p:nvGrpSpPr>
        <p:grpSpPr>
          <a:xfrm>
            <a:off x="2060555" y="3747520"/>
            <a:ext cx="248891" cy="264566"/>
            <a:chOff x="4932998" y="543334"/>
            <a:chExt cx="542925" cy="576262"/>
          </a:xfrm>
          <a:solidFill>
            <a:schemeClr val="bg1"/>
          </a:solidFill>
        </p:grpSpPr>
        <p:sp>
          <p:nvSpPr>
            <p:cNvPr id="33" name="Freeform 32"/>
            <p:cNvSpPr>
              <a:spLocks noChangeArrowheads="1"/>
            </p:cNvSpPr>
            <p:nvPr/>
          </p:nvSpPr>
          <p:spPr bwMode="auto">
            <a:xfrm>
              <a:off x="5139373" y="760821"/>
              <a:ext cx="336550" cy="358775"/>
            </a:xfrm>
            <a:custGeom>
              <a:avLst/>
              <a:gdLst>
                <a:gd name="T0" fmla="*/ 633 w 936"/>
                <a:gd name="T1" fmla="*/ 514 h 997"/>
                <a:gd name="T2" fmla="*/ 935 w 936"/>
                <a:gd name="T3" fmla="*/ 362 h 997"/>
                <a:gd name="T4" fmla="*/ 0 w 936"/>
                <a:gd name="T5" fmla="*/ 0 h 997"/>
                <a:gd name="T6" fmla="*/ 332 w 936"/>
                <a:gd name="T7" fmla="*/ 996 h 997"/>
                <a:gd name="T8" fmla="*/ 482 w 936"/>
                <a:gd name="T9" fmla="*/ 694 h 997"/>
                <a:gd name="T10" fmla="*/ 784 w 936"/>
                <a:gd name="T11" fmla="*/ 996 h 997"/>
                <a:gd name="T12" fmla="*/ 935 w 936"/>
                <a:gd name="T13" fmla="*/ 815 h 997"/>
                <a:gd name="T14" fmla="*/ 633 w 936"/>
                <a:gd name="T15" fmla="*/ 514 h 9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6" h="997">
                  <a:moveTo>
                    <a:pt x="633" y="514"/>
                  </a:moveTo>
                  <a:lnTo>
                    <a:pt x="935" y="362"/>
                  </a:lnTo>
                  <a:lnTo>
                    <a:pt x="0" y="0"/>
                  </a:lnTo>
                  <a:lnTo>
                    <a:pt x="332" y="996"/>
                  </a:lnTo>
                  <a:lnTo>
                    <a:pt x="482" y="694"/>
                  </a:lnTo>
                  <a:lnTo>
                    <a:pt x="784" y="996"/>
                  </a:lnTo>
                  <a:lnTo>
                    <a:pt x="935" y="815"/>
                  </a:lnTo>
                  <a:lnTo>
                    <a:pt x="633" y="51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34" name="Freeform 33"/>
            <p:cNvSpPr>
              <a:spLocks noChangeArrowheads="1"/>
            </p:cNvSpPr>
            <p:nvPr/>
          </p:nvSpPr>
          <p:spPr bwMode="auto">
            <a:xfrm>
              <a:off x="5204460" y="608421"/>
              <a:ext cx="109538" cy="109538"/>
            </a:xfrm>
            <a:custGeom>
              <a:avLst/>
              <a:gdLst>
                <a:gd name="T0" fmla="*/ 61 w 303"/>
                <a:gd name="T1" fmla="*/ 302 h 303"/>
                <a:gd name="T2" fmla="*/ 61 w 303"/>
                <a:gd name="T3" fmla="*/ 302 h 303"/>
                <a:gd name="T4" fmla="*/ 273 w 303"/>
                <a:gd name="T5" fmla="*/ 60 h 303"/>
                <a:gd name="T6" fmla="*/ 273 w 303"/>
                <a:gd name="T7" fmla="*/ 0 h 303"/>
                <a:gd name="T8" fmla="*/ 242 w 303"/>
                <a:gd name="T9" fmla="*/ 0 h 303"/>
                <a:gd name="T10" fmla="*/ 212 w 303"/>
                <a:gd name="T11" fmla="*/ 0 h 303"/>
                <a:gd name="T12" fmla="*/ 0 w 303"/>
                <a:gd name="T13" fmla="*/ 242 h 303"/>
                <a:gd name="T14" fmla="*/ 0 w 303"/>
                <a:gd name="T15" fmla="*/ 302 h 303"/>
                <a:gd name="T16" fmla="*/ 61 w 303"/>
                <a:gd name="T17" fmla="*/ 30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3">
                  <a:moveTo>
                    <a:pt x="61" y="302"/>
                  </a:moveTo>
                  <a:lnTo>
                    <a:pt x="61" y="302"/>
                  </a:lnTo>
                  <a:cubicBezTo>
                    <a:pt x="273" y="60"/>
                    <a:pt x="273" y="60"/>
                    <a:pt x="273" y="60"/>
                  </a:cubicBezTo>
                  <a:cubicBezTo>
                    <a:pt x="302" y="60"/>
                    <a:pt x="302" y="30"/>
                    <a:pt x="273" y="0"/>
                  </a:cubicBezTo>
                  <a:cubicBezTo>
                    <a:pt x="273" y="0"/>
                    <a:pt x="273" y="0"/>
                    <a:pt x="242" y="0"/>
                  </a:cubicBezTo>
                  <a:cubicBezTo>
                    <a:pt x="242" y="0"/>
                    <a:pt x="242" y="0"/>
                    <a:pt x="212" y="0"/>
                  </a:cubicBezTo>
                  <a:cubicBezTo>
                    <a:pt x="0" y="242"/>
                    <a:pt x="0" y="242"/>
                    <a:pt x="0" y="242"/>
                  </a:cubicBezTo>
                  <a:cubicBezTo>
                    <a:pt x="0" y="272"/>
                    <a:pt x="0" y="272"/>
                    <a:pt x="0" y="302"/>
                  </a:cubicBezTo>
                  <a:cubicBezTo>
                    <a:pt x="31" y="302"/>
                    <a:pt x="31" y="302"/>
                    <a:pt x="61" y="30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35" name="Freeform 34"/>
            <p:cNvSpPr>
              <a:spLocks noChangeArrowheads="1"/>
            </p:cNvSpPr>
            <p:nvPr/>
          </p:nvSpPr>
          <p:spPr bwMode="auto">
            <a:xfrm>
              <a:off x="4932998" y="760821"/>
              <a:ext cx="152400" cy="33338"/>
            </a:xfrm>
            <a:custGeom>
              <a:avLst/>
              <a:gdLst>
                <a:gd name="T0" fmla="*/ 422 w 423"/>
                <a:gd name="T1" fmla="*/ 31 h 92"/>
                <a:gd name="T2" fmla="*/ 422 w 423"/>
                <a:gd name="T3" fmla="*/ 31 h 92"/>
                <a:gd name="T4" fmla="*/ 392 w 423"/>
                <a:gd name="T5" fmla="*/ 0 h 92"/>
                <a:gd name="T6" fmla="*/ 61 w 423"/>
                <a:gd name="T7" fmla="*/ 0 h 92"/>
                <a:gd name="T8" fmla="*/ 0 w 423"/>
                <a:gd name="T9" fmla="*/ 31 h 92"/>
                <a:gd name="T10" fmla="*/ 61 w 423"/>
                <a:gd name="T11" fmla="*/ 91 h 92"/>
                <a:gd name="T12" fmla="*/ 392 w 423"/>
                <a:gd name="T13" fmla="*/ 91 h 92"/>
                <a:gd name="T14" fmla="*/ 422 w 423"/>
                <a:gd name="T15" fmla="*/ 31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3" h="92">
                  <a:moveTo>
                    <a:pt x="422" y="31"/>
                  </a:moveTo>
                  <a:lnTo>
                    <a:pt x="422" y="31"/>
                  </a:lnTo>
                  <a:cubicBezTo>
                    <a:pt x="422" y="0"/>
                    <a:pt x="422" y="0"/>
                    <a:pt x="392" y="0"/>
                  </a:cubicBezTo>
                  <a:cubicBezTo>
                    <a:pt x="61" y="0"/>
                    <a:pt x="61" y="0"/>
                    <a:pt x="61" y="0"/>
                  </a:cubicBezTo>
                  <a:cubicBezTo>
                    <a:pt x="30" y="0"/>
                    <a:pt x="0" y="0"/>
                    <a:pt x="0" y="31"/>
                  </a:cubicBezTo>
                  <a:cubicBezTo>
                    <a:pt x="0" y="61"/>
                    <a:pt x="30" y="91"/>
                    <a:pt x="61" y="91"/>
                  </a:cubicBezTo>
                  <a:cubicBezTo>
                    <a:pt x="392" y="91"/>
                    <a:pt x="392" y="91"/>
                    <a:pt x="392" y="91"/>
                  </a:cubicBezTo>
                  <a:cubicBezTo>
                    <a:pt x="422" y="91"/>
                    <a:pt x="422" y="61"/>
                    <a:pt x="422" y="3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36" name="Freeform 35"/>
            <p:cNvSpPr>
              <a:spLocks noChangeArrowheads="1"/>
            </p:cNvSpPr>
            <p:nvPr/>
          </p:nvSpPr>
          <p:spPr bwMode="auto">
            <a:xfrm>
              <a:off x="5139373" y="543334"/>
              <a:ext cx="22225" cy="163512"/>
            </a:xfrm>
            <a:custGeom>
              <a:avLst/>
              <a:gdLst>
                <a:gd name="T0" fmla="*/ 30 w 61"/>
                <a:gd name="T1" fmla="*/ 453 h 454"/>
                <a:gd name="T2" fmla="*/ 30 w 61"/>
                <a:gd name="T3" fmla="*/ 453 h 454"/>
                <a:gd name="T4" fmla="*/ 60 w 61"/>
                <a:gd name="T5" fmla="*/ 423 h 454"/>
                <a:gd name="T6" fmla="*/ 60 w 61"/>
                <a:gd name="T7" fmla="*/ 31 h 454"/>
                <a:gd name="T8" fmla="*/ 30 w 61"/>
                <a:gd name="T9" fmla="*/ 0 h 454"/>
                <a:gd name="T10" fmla="*/ 0 w 61"/>
                <a:gd name="T11" fmla="*/ 31 h 454"/>
                <a:gd name="T12" fmla="*/ 0 w 61"/>
                <a:gd name="T13" fmla="*/ 423 h 454"/>
                <a:gd name="T14" fmla="*/ 30 w 61"/>
                <a:gd name="T15" fmla="*/ 453 h 4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454">
                  <a:moveTo>
                    <a:pt x="30" y="453"/>
                  </a:moveTo>
                  <a:lnTo>
                    <a:pt x="30" y="453"/>
                  </a:lnTo>
                  <a:cubicBezTo>
                    <a:pt x="60" y="453"/>
                    <a:pt x="60" y="423"/>
                    <a:pt x="60" y="423"/>
                  </a:cubicBezTo>
                  <a:cubicBezTo>
                    <a:pt x="60" y="31"/>
                    <a:pt x="60" y="31"/>
                    <a:pt x="60" y="31"/>
                  </a:cubicBezTo>
                  <a:cubicBezTo>
                    <a:pt x="60" y="31"/>
                    <a:pt x="60" y="0"/>
                    <a:pt x="30" y="0"/>
                  </a:cubicBezTo>
                  <a:cubicBezTo>
                    <a:pt x="0" y="0"/>
                    <a:pt x="0" y="31"/>
                    <a:pt x="0" y="31"/>
                  </a:cubicBezTo>
                  <a:cubicBezTo>
                    <a:pt x="0" y="423"/>
                    <a:pt x="0" y="423"/>
                    <a:pt x="0" y="423"/>
                  </a:cubicBezTo>
                  <a:cubicBezTo>
                    <a:pt x="0" y="423"/>
                    <a:pt x="0" y="453"/>
                    <a:pt x="30" y="45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37" name="Freeform 36"/>
            <p:cNvSpPr>
              <a:spLocks noChangeArrowheads="1"/>
            </p:cNvSpPr>
            <p:nvPr/>
          </p:nvSpPr>
          <p:spPr bwMode="auto">
            <a:xfrm>
              <a:off x="4998085" y="825909"/>
              <a:ext cx="107950" cy="120650"/>
            </a:xfrm>
            <a:custGeom>
              <a:avLst/>
              <a:gdLst>
                <a:gd name="T0" fmla="*/ 241 w 302"/>
                <a:gd name="T1" fmla="*/ 0 h 333"/>
                <a:gd name="T2" fmla="*/ 241 w 302"/>
                <a:gd name="T3" fmla="*/ 0 h 333"/>
                <a:gd name="T4" fmla="*/ 211 w 302"/>
                <a:gd name="T5" fmla="*/ 29 h 333"/>
                <a:gd name="T6" fmla="*/ 0 w 302"/>
                <a:gd name="T7" fmla="*/ 241 h 333"/>
                <a:gd name="T8" fmla="*/ 0 w 302"/>
                <a:gd name="T9" fmla="*/ 301 h 333"/>
                <a:gd name="T10" fmla="*/ 60 w 302"/>
                <a:gd name="T11" fmla="*/ 301 h 333"/>
                <a:gd name="T12" fmla="*/ 271 w 302"/>
                <a:gd name="T13" fmla="*/ 59 h 333"/>
                <a:gd name="T14" fmla="*/ 271 w 302"/>
                <a:gd name="T15" fmla="*/ 29 h 333"/>
                <a:gd name="T16" fmla="*/ 241 w 302"/>
                <a:gd name="T17"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333">
                  <a:moveTo>
                    <a:pt x="241" y="0"/>
                  </a:moveTo>
                  <a:lnTo>
                    <a:pt x="241" y="0"/>
                  </a:lnTo>
                  <a:cubicBezTo>
                    <a:pt x="241" y="0"/>
                    <a:pt x="241" y="0"/>
                    <a:pt x="211" y="29"/>
                  </a:cubicBezTo>
                  <a:cubicBezTo>
                    <a:pt x="0" y="241"/>
                    <a:pt x="0" y="241"/>
                    <a:pt x="0" y="241"/>
                  </a:cubicBezTo>
                  <a:cubicBezTo>
                    <a:pt x="0" y="271"/>
                    <a:pt x="0" y="301"/>
                    <a:pt x="0" y="301"/>
                  </a:cubicBezTo>
                  <a:cubicBezTo>
                    <a:pt x="30" y="332"/>
                    <a:pt x="60" y="332"/>
                    <a:pt x="60" y="301"/>
                  </a:cubicBezTo>
                  <a:cubicBezTo>
                    <a:pt x="271" y="59"/>
                    <a:pt x="271" y="59"/>
                    <a:pt x="271" y="59"/>
                  </a:cubicBezTo>
                  <a:cubicBezTo>
                    <a:pt x="301" y="59"/>
                    <a:pt x="301" y="29"/>
                    <a:pt x="271" y="29"/>
                  </a:cubicBezTo>
                  <a:cubicBezTo>
                    <a:pt x="271" y="0"/>
                    <a:pt x="271" y="0"/>
                    <a:pt x="24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38" name="Freeform 37"/>
            <p:cNvSpPr>
              <a:spLocks noChangeArrowheads="1"/>
            </p:cNvSpPr>
            <p:nvPr/>
          </p:nvSpPr>
          <p:spPr bwMode="auto">
            <a:xfrm>
              <a:off x="4998085" y="608421"/>
              <a:ext cx="107950" cy="109538"/>
            </a:xfrm>
            <a:custGeom>
              <a:avLst/>
              <a:gdLst>
                <a:gd name="T0" fmla="*/ 60 w 302"/>
                <a:gd name="T1" fmla="*/ 0 h 303"/>
                <a:gd name="T2" fmla="*/ 60 w 302"/>
                <a:gd name="T3" fmla="*/ 0 h 303"/>
                <a:gd name="T4" fmla="*/ 30 w 302"/>
                <a:gd name="T5" fmla="*/ 0 h 303"/>
                <a:gd name="T6" fmla="*/ 0 w 302"/>
                <a:gd name="T7" fmla="*/ 0 h 303"/>
                <a:gd name="T8" fmla="*/ 0 w 302"/>
                <a:gd name="T9" fmla="*/ 60 h 303"/>
                <a:gd name="T10" fmla="*/ 211 w 302"/>
                <a:gd name="T11" fmla="*/ 302 h 303"/>
                <a:gd name="T12" fmla="*/ 271 w 302"/>
                <a:gd name="T13" fmla="*/ 302 h 303"/>
                <a:gd name="T14" fmla="*/ 271 w 302"/>
                <a:gd name="T15" fmla="*/ 242 h 303"/>
                <a:gd name="T16" fmla="*/ 60 w 302"/>
                <a:gd name="T17"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303">
                  <a:moveTo>
                    <a:pt x="60" y="0"/>
                  </a:moveTo>
                  <a:lnTo>
                    <a:pt x="60" y="0"/>
                  </a:lnTo>
                  <a:lnTo>
                    <a:pt x="30" y="0"/>
                  </a:lnTo>
                  <a:lnTo>
                    <a:pt x="0" y="0"/>
                  </a:lnTo>
                  <a:cubicBezTo>
                    <a:pt x="0" y="30"/>
                    <a:pt x="0" y="60"/>
                    <a:pt x="0" y="60"/>
                  </a:cubicBezTo>
                  <a:cubicBezTo>
                    <a:pt x="211" y="302"/>
                    <a:pt x="211" y="302"/>
                    <a:pt x="211" y="302"/>
                  </a:cubicBezTo>
                  <a:cubicBezTo>
                    <a:pt x="241" y="302"/>
                    <a:pt x="271" y="302"/>
                    <a:pt x="271" y="302"/>
                  </a:cubicBezTo>
                  <a:cubicBezTo>
                    <a:pt x="301" y="272"/>
                    <a:pt x="301" y="272"/>
                    <a:pt x="271" y="242"/>
                  </a:cubicBezTo>
                  <a:lnTo>
                    <a:pt x="6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grpSp>
      <p:grpSp>
        <p:nvGrpSpPr>
          <p:cNvPr id="39" name="Group 38"/>
          <p:cNvGrpSpPr>
            <a:grpSpLocks noChangeAspect="1"/>
          </p:cNvGrpSpPr>
          <p:nvPr/>
        </p:nvGrpSpPr>
        <p:grpSpPr>
          <a:xfrm>
            <a:off x="1016789" y="3211407"/>
            <a:ext cx="248891" cy="264566"/>
            <a:chOff x="4932998" y="543334"/>
            <a:chExt cx="542925" cy="576262"/>
          </a:xfrm>
          <a:solidFill>
            <a:schemeClr val="bg1"/>
          </a:solidFill>
        </p:grpSpPr>
        <p:sp>
          <p:nvSpPr>
            <p:cNvPr id="40" name="Freeform 39"/>
            <p:cNvSpPr>
              <a:spLocks noChangeArrowheads="1"/>
            </p:cNvSpPr>
            <p:nvPr/>
          </p:nvSpPr>
          <p:spPr bwMode="auto">
            <a:xfrm>
              <a:off x="5139373" y="760821"/>
              <a:ext cx="336550" cy="358775"/>
            </a:xfrm>
            <a:custGeom>
              <a:avLst/>
              <a:gdLst>
                <a:gd name="T0" fmla="*/ 633 w 936"/>
                <a:gd name="T1" fmla="*/ 514 h 997"/>
                <a:gd name="T2" fmla="*/ 935 w 936"/>
                <a:gd name="T3" fmla="*/ 362 h 997"/>
                <a:gd name="T4" fmla="*/ 0 w 936"/>
                <a:gd name="T5" fmla="*/ 0 h 997"/>
                <a:gd name="T6" fmla="*/ 332 w 936"/>
                <a:gd name="T7" fmla="*/ 996 h 997"/>
                <a:gd name="T8" fmla="*/ 482 w 936"/>
                <a:gd name="T9" fmla="*/ 694 h 997"/>
                <a:gd name="T10" fmla="*/ 784 w 936"/>
                <a:gd name="T11" fmla="*/ 996 h 997"/>
                <a:gd name="T12" fmla="*/ 935 w 936"/>
                <a:gd name="T13" fmla="*/ 815 h 997"/>
                <a:gd name="T14" fmla="*/ 633 w 936"/>
                <a:gd name="T15" fmla="*/ 514 h 9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6" h="997">
                  <a:moveTo>
                    <a:pt x="633" y="514"/>
                  </a:moveTo>
                  <a:lnTo>
                    <a:pt x="935" y="362"/>
                  </a:lnTo>
                  <a:lnTo>
                    <a:pt x="0" y="0"/>
                  </a:lnTo>
                  <a:lnTo>
                    <a:pt x="332" y="996"/>
                  </a:lnTo>
                  <a:lnTo>
                    <a:pt x="482" y="694"/>
                  </a:lnTo>
                  <a:lnTo>
                    <a:pt x="784" y="996"/>
                  </a:lnTo>
                  <a:lnTo>
                    <a:pt x="935" y="815"/>
                  </a:lnTo>
                  <a:lnTo>
                    <a:pt x="633" y="51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41" name="Freeform 40"/>
            <p:cNvSpPr>
              <a:spLocks noChangeArrowheads="1"/>
            </p:cNvSpPr>
            <p:nvPr/>
          </p:nvSpPr>
          <p:spPr bwMode="auto">
            <a:xfrm>
              <a:off x="5204460" y="608421"/>
              <a:ext cx="109538" cy="109538"/>
            </a:xfrm>
            <a:custGeom>
              <a:avLst/>
              <a:gdLst>
                <a:gd name="T0" fmla="*/ 61 w 303"/>
                <a:gd name="T1" fmla="*/ 302 h 303"/>
                <a:gd name="T2" fmla="*/ 61 w 303"/>
                <a:gd name="T3" fmla="*/ 302 h 303"/>
                <a:gd name="T4" fmla="*/ 273 w 303"/>
                <a:gd name="T5" fmla="*/ 60 h 303"/>
                <a:gd name="T6" fmla="*/ 273 w 303"/>
                <a:gd name="T7" fmla="*/ 0 h 303"/>
                <a:gd name="T8" fmla="*/ 242 w 303"/>
                <a:gd name="T9" fmla="*/ 0 h 303"/>
                <a:gd name="T10" fmla="*/ 212 w 303"/>
                <a:gd name="T11" fmla="*/ 0 h 303"/>
                <a:gd name="T12" fmla="*/ 0 w 303"/>
                <a:gd name="T13" fmla="*/ 242 h 303"/>
                <a:gd name="T14" fmla="*/ 0 w 303"/>
                <a:gd name="T15" fmla="*/ 302 h 303"/>
                <a:gd name="T16" fmla="*/ 61 w 303"/>
                <a:gd name="T17" fmla="*/ 30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3">
                  <a:moveTo>
                    <a:pt x="61" y="302"/>
                  </a:moveTo>
                  <a:lnTo>
                    <a:pt x="61" y="302"/>
                  </a:lnTo>
                  <a:cubicBezTo>
                    <a:pt x="273" y="60"/>
                    <a:pt x="273" y="60"/>
                    <a:pt x="273" y="60"/>
                  </a:cubicBezTo>
                  <a:cubicBezTo>
                    <a:pt x="302" y="60"/>
                    <a:pt x="302" y="30"/>
                    <a:pt x="273" y="0"/>
                  </a:cubicBezTo>
                  <a:cubicBezTo>
                    <a:pt x="273" y="0"/>
                    <a:pt x="273" y="0"/>
                    <a:pt x="242" y="0"/>
                  </a:cubicBezTo>
                  <a:cubicBezTo>
                    <a:pt x="242" y="0"/>
                    <a:pt x="242" y="0"/>
                    <a:pt x="212" y="0"/>
                  </a:cubicBezTo>
                  <a:cubicBezTo>
                    <a:pt x="0" y="242"/>
                    <a:pt x="0" y="242"/>
                    <a:pt x="0" y="242"/>
                  </a:cubicBezTo>
                  <a:cubicBezTo>
                    <a:pt x="0" y="272"/>
                    <a:pt x="0" y="272"/>
                    <a:pt x="0" y="302"/>
                  </a:cubicBezTo>
                  <a:cubicBezTo>
                    <a:pt x="31" y="302"/>
                    <a:pt x="31" y="302"/>
                    <a:pt x="61" y="30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42" name="Freeform 41"/>
            <p:cNvSpPr>
              <a:spLocks noChangeArrowheads="1"/>
            </p:cNvSpPr>
            <p:nvPr/>
          </p:nvSpPr>
          <p:spPr bwMode="auto">
            <a:xfrm>
              <a:off x="4932998" y="760821"/>
              <a:ext cx="152400" cy="33338"/>
            </a:xfrm>
            <a:custGeom>
              <a:avLst/>
              <a:gdLst>
                <a:gd name="T0" fmla="*/ 422 w 423"/>
                <a:gd name="T1" fmla="*/ 31 h 92"/>
                <a:gd name="T2" fmla="*/ 422 w 423"/>
                <a:gd name="T3" fmla="*/ 31 h 92"/>
                <a:gd name="T4" fmla="*/ 392 w 423"/>
                <a:gd name="T5" fmla="*/ 0 h 92"/>
                <a:gd name="T6" fmla="*/ 61 w 423"/>
                <a:gd name="T7" fmla="*/ 0 h 92"/>
                <a:gd name="T8" fmla="*/ 0 w 423"/>
                <a:gd name="T9" fmla="*/ 31 h 92"/>
                <a:gd name="T10" fmla="*/ 61 w 423"/>
                <a:gd name="T11" fmla="*/ 91 h 92"/>
                <a:gd name="T12" fmla="*/ 392 w 423"/>
                <a:gd name="T13" fmla="*/ 91 h 92"/>
                <a:gd name="T14" fmla="*/ 422 w 423"/>
                <a:gd name="T15" fmla="*/ 31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3" h="92">
                  <a:moveTo>
                    <a:pt x="422" y="31"/>
                  </a:moveTo>
                  <a:lnTo>
                    <a:pt x="422" y="31"/>
                  </a:lnTo>
                  <a:cubicBezTo>
                    <a:pt x="422" y="0"/>
                    <a:pt x="422" y="0"/>
                    <a:pt x="392" y="0"/>
                  </a:cubicBezTo>
                  <a:cubicBezTo>
                    <a:pt x="61" y="0"/>
                    <a:pt x="61" y="0"/>
                    <a:pt x="61" y="0"/>
                  </a:cubicBezTo>
                  <a:cubicBezTo>
                    <a:pt x="30" y="0"/>
                    <a:pt x="0" y="0"/>
                    <a:pt x="0" y="31"/>
                  </a:cubicBezTo>
                  <a:cubicBezTo>
                    <a:pt x="0" y="61"/>
                    <a:pt x="30" y="91"/>
                    <a:pt x="61" y="91"/>
                  </a:cubicBezTo>
                  <a:cubicBezTo>
                    <a:pt x="392" y="91"/>
                    <a:pt x="392" y="91"/>
                    <a:pt x="392" y="91"/>
                  </a:cubicBezTo>
                  <a:cubicBezTo>
                    <a:pt x="422" y="91"/>
                    <a:pt x="422" y="61"/>
                    <a:pt x="422" y="3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43" name="Freeform 42"/>
            <p:cNvSpPr>
              <a:spLocks noChangeArrowheads="1"/>
            </p:cNvSpPr>
            <p:nvPr/>
          </p:nvSpPr>
          <p:spPr bwMode="auto">
            <a:xfrm>
              <a:off x="5139373" y="543334"/>
              <a:ext cx="22225" cy="163512"/>
            </a:xfrm>
            <a:custGeom>
              <a:avLst/>
              <a:gdLst>
                <a:gd name="T0" fmla="*/ 30 w 61"/>
                <a:gd name="T1" fmla="*/ 453 h 454"/>
                <a:gd name="T2" fmla="*/ 30 w 61"/>
                <a:gd name="T3" fmla="*/ 453 h 454"/>
                <a:gd name="T4" fmla="*/ 60 w 61"/>
                <a:gd name="T5" fmla="*/ 423 h 454"/>
                <a:gd name="T6" fmla="*/ 60 w 61"/>
                <a:gd name="T7" fmla="*/ 31 h 454"/>
                <a:gd name="T8" fmla="*/ 30 w 61"/>
                <a:gd name="T9" fmla="*/ 0 h 454"/>
                <a:gd name="T10" fmla="*/ 0 w 61"/>
                <a:gd name="T11" fmla="*/ 31 h 454"/>
                <a:gd name="T12" fmla="*/ 0 w 61"/>
                <a:gd name="T13" fmla="*/ 423 h 454"/>
                <a:gd name="T14" fmla="*/ 30 w 61"/>
                <a:gd name="T15" fmla="*/ 453 h 4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454">
                  <a:moveTo>
                    <a:pt x="30" y="453"/>
                  </a:moveTo>
                  <a:lnTo>
                    <a:pt x="30" y="453"/>
                  </a:lnTo>
                  <a:cubicBezTo>
                    <a:pt x="60" y="453"/>
                    <a:pt x="60" y="423"/>
                    <a:pt x="60" y="423"/>
                  </a:cubicBezTo>
                  <a:cubicBezTo>
                    <a:pt x="60" y="31"/>
                    <a:pt x="60" y="31"/>
                    <a:pt x="60" y="31"/>
                  </a:cubicBezTo>
                  <a:cubicBezTo>
                    <a:pt x="60" y="31"/>
                    <a:pt x="60" y="0"/>
                    <a:pt x="30" y="0"/>
                  </a:cubicBezTo>
                  <a:cubicBezTo>
                    <a:pt x="0" y="0"/>
                    <a:pt x="0" y="31"/>
                    <a:pt x="0" y="31"/>
                  </a:cubicBezTo>
                  <a:cubicBezTo>
                    <a:pt x="0" y="423"/>
                    <a:pt x="0" y="423"/>
                    <a:pt x="0" y="423"/>
                  </a:cubicBezTo>
                  <a:cubicBezTo>
                    <a:pt x="0" y="423"/>
                    <a:pt x="0" y="453"/>
                    <a:pt x="30" y="45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44" name="Freeform 43"/>
            <p:cNvSpPr>
              <a:spLocks noChangeArrowheads="1"/>
            </p:cNvSpPr>
            <p:nvPr/>
          </p:nvSpPr>
          <p:spPr bwMode="auto">
            <a:xfrm>
              <a:off x="4998085" y="825909"/>
              <a:ext cx="107950" cy="120650"/>
            </a:xfrm>
            <a:custGeom>
              <a:avLst/>
              <a:gdLst>
                <a:gd name="T0" fmla="*/ 241 w 302"/>
                <a:gd name="T1" fmla="*/ 0 h 333"/>
                <a:gd name="T2" fmla="*/ 241 w 302"/>
                <a:gd name="T3" fmla="*/ 0 h 333"/>
                <a:gd name="T4" fmla="*/ 211 w 302"/>
                <a:gd name="T5" fmla="*/ 29 h 333"/>
                <a:gd name="T6" fmla="*/ 0 w 302"/>
                <a:gd name="T7" fmla="*/ 241 h 333"/>
                <a:gd name="T8" fmla="*/ 0 w 302"/>
                <a:gd name="T9" fmla="*/ 301 h 333"/>
                <a:gd name="T10" fmla="*/ 60 w 302"/>
                <a:gd name="T11" fmla="*/ 301 h 333"/>
                <a:gd name="T12" fmla="*/ 271 w 302"/>
                <a:gd name="T13" fmla="*/ 59 h 333"/>
                <a:gd name="T14" fmla="*/ 271 w 302"/>
                <a:gd name="T15" fmla="*/ 29 h 333"/>
                <a:gd name="T16" fmla="*/ 241 w 302"/>
                <a:gd name="T17"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333">
                  <a:moveTo>
                    <a:pt x="241" y="0"/>
                  </a:moveTo>
                  <a:lnTo>
                    <a:pt x="241" y="0"/>
                  </a:lnTo>
                  <a:cubicBezTo>
                    <a:pt x="241" y="0"/>
                    <a:pt x="241" y="0"/>
                    <a:pt x="211" y="29"/>
                  </a:cubicBezTo>
                  <a:cubicBezTo>
                    <a:pt x="0" y="241"/>
                    <a:pt x="0" y="241"/>
                    <a:pt x="0" y="241"/>
                  </a:cubicBezTo>
                  <a:cubicBezTo>
                    <a:pt x="0" y="271"/>
                    <a:pt x="0" y="301"/>
                    <a:pt x="0" y="301"/>
                  </a:cubicBezTo>
                  <a:cubicBezTo>
                    <a:pt x="30" y="332"/>
                    <a:pt x="60" y="332"/>
                    <a:pt x="60" y="301"/>
                  </a:cubicBezTo>
                  <a:cubicBezTo>
                    <a:pt x="271" y="59"/>
                    <a:pt x="271" y="59"/>
                    <a:pt x="271" y="59"/>
                  </a:cubicBezTo>
                  <a:cubicBezTo>
                    <a:pt x="301" y="59"/>
                    <a:pt x="301" y="29"/>
                    <a:pt x="271" y="29"/>
                  </a:cubicBezTo>
                  <a:cubicBezTo>
                    <a:pt x="271" y="0"/>
                    <a:pt x="271" y="0"/>
                    <a:pt x="24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45" name="Freeform 44"/>
            <p:cNvSpPr>
              <a:spLocks noChangeArrowheads="1"/>
            </p:cNvSpPr>
            <p:nvPr/>
          </p:nvSpPr>
          <p:spPr bwMode="auto">
            <a:xfrm>
              <a:off x="4998085" y="608421"/>
              <a:ext cx="107950" cy="109538"/>
            </a:xfrm>
            <a:custGeom>
              <a:avLst/>
              <a:gdLst>
                <a:gd name="T0" fmla="*/ 60 w 302"/>
                <a:gd name="T1" fmla="*/ 0 h 303"/>
                <a:gd name="T2" fmla="*/ 60 w 302"/>
                <a:gd name="T3" fmla="*/ 0 h 303"/>
                <a:gd name="T4" fmla="*/ 30 w 302"/>
                <a:gd name="T5" fmla="*/ 0 h 303"/>
                <a:gd name="T6" fmla="*/ 0 w 302"/>
                <a:gd name="T7" fmla="*/ 0 h 303"/>
                <a:gd name="T8" fmla="*/ 0 w 302"/>
                <a:gd name="T9" fmla="*/ 60 h 303"/>
                <a:gd name="T10" fmla="*/ 211 w 302"/>
                <a:gd name="T11" fmla="*/ 302 h 303"/>
                <a:gd name="T12" fmla="*/ 271 w 302"/>
                <a:gd name="T13" fmla="*/ 302 h 303"/>
                <a:gd name="T14" fmla="*/ 271 w 302"/>
                <a:gd name="T15" fmla="*/ 242 h 303"/>
                <a:gd name="T16" fmla="*/ 60 w 302"/>
                <a:gd name="T17"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303">
                  <a:moveTo>
                    <a:pt x="60" y="0"/>
                  </a:moveTo>
                  <a:lnTo>
                    <a:pt x="60" y="0"/>
                  </a:lnTo>
                  <a:lnTo>
                    <a:pt x="30" y="0"/>
                  </a:lnTo>
                  <a:lnTo>
                    <a:pt x="0" y="0"/>
                  </a:lnTo>
                  <a:cubicBezTo>
                    <a:pt x="0" y="30"/>
                    <a:pt x="0" y="60"/>
                    <a:pt x="0" y="60"/>
                  </a:cubicBezTo>
                  <a:cubicBezTo>
                    <a:pt x="211" y="302"/>
                    <a:pt x="211" y="302"/>
                    <a:pt x="211" y="302"/>
                  </a:cubicBezTo>
                  <a:cubicBezTo>
                    <a:pt x="241" y="302"/>
                    <a:pt x="271" y="302"/>
                    <a:pt x="271" y="302"/>
                  </a:cubicBezTo>
                  <a:cubicBezTo>
                    <a:pt x="301" y="272"/>
                    <a:pt x="301" y="272"/>
                    <a:pt x="271" y="242"/>
                  </a:cubicBezTo>
                  <a:lnTo>
                    <a:pt x="6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grpSp>
      <p:sp>
        <p:nvSpPr>
          <p:cNvPr id="63" name="Text Placeholder 62"/>
          <p:cNvSpPr>
            <a:spLocks noGrp="1"/>
          </p:cNvSpPr>
          <p:nvPr>
            <p:ph type="body" sz="quarter" idx="10"/>
          </p:nvPr>
        </p:nvSpPr>
        <p:spPr>
          <a:xfrm>
            <a:off x="3667073" y="968689"/>
            <a:ext cx="6202639" cy="902455"/>
          </a:xfrm>
        </p:spPr>
        <p:txBody>
          <a:bodyPr/>
          <a:lstStyle/>
          <a:p>
            <a:pPr marL="360363" indent="-349250"/>
            <a:r>
              <a:rPr lang="en-US" dirty="0" err="1"/>
              <a:t>Agilist</a:t>
            </a:r>
            <a:r>
              <a:rPr lang="en-US" dirty="0"/>
              <a:t> </a:t>
            </a:r>
          </a:p>
          <a:p>
            <a:pPr marL="360363" indent="-349250"/>
            <a:r>
              <a:rPr lang="en-US" b="0" dirty="0">
                <a:solidFill>
                  <a:schemeClr val="tx1">
                    <a:lumMod val="75000"/>
                  </a:schemeClr>
                </a:solidFill>
              </a:rPr>
              <a:t>	</a:t>
            </a:r>
            <a:r>
              <a:rPr lang="en-IN" b="0" dirty="0">
                <a:solidFill>
                  <a:srgbClr val="54565A"/>
                </a:solidFill>
              </a:rPr>
              <a:t>Understands the role that ITS plays in helping MDLZ be more agile and employs the right methodologies, tools and techniques to deliver solutions that help businesses innovate quicker, be ahead of competition, and meet and exceed business outcomes. Espouses the Agile mindset and strives to transform ITS culture to make it more nimble and responsive to business needs.</a:t>
            </a:r>
            <a:endParaRPr lang="en-US" b="0" strike="sngStrike" dirty="0">
              <a:solidFill>
                <a:schemeClr val="tx1">
                  <a:lumMod val="75000"/>
                </a:schemeClr>
              </a:solidFill>
            </a:endParaRPr>
          </a:p>
        </p:txBody>
      </p:sp>
      <p:graphicFrame>
        <p:nvGraphicFramePr>
          <p:cNvPr id="4" name="Table Placeholder 3"/>
          <p:cNvGraphicFramePr>
            <a:graphicFrameLocks noGrp="1"/>
          </p:cNvGraphicFramePr>
          <p:nvPr>
            <p:ph type="tbl" sz="quarter" idx="11"/>
            <p:extLst/>
          </p:nvPr>
        </p:nvGraphicFramePr>
        <p:xfrm>
          <a:off x="3632450" y="2572848"/>
          <a:ext cx="8139112" cy="3467100"/>
        </p:xfrm>
        <a:graphic>
          <a:graphicData uri="http://schemas.openxmlformats.org/drawingml/2006/table">
            <a:tbl>
              <a:tblPr firstRow="1" bandRow="1">
                <a:tableStyleId>{5C22544A-7EE6-4342-B048-85BDC9FD1C3A}</a:tableStyleId>
              </a:tblPr>
              <a:tblGrid>
                <a:gridCol w="2034778">
                  <a:extLst>
                    <a:ext uri="{9D8B030D-6E8A-4147-A177-3AD203B41FA5}">
                      <a16:colId xmlns:a16="http://schemas.microsoft.com/office/drawing/2014/main" val="20000"/>
                    </a:ext>
                  </a:extLst>
                </a:gridCol>
                <a:gridCol w="2034778">
                  <a:extLst>
                    <a:ext uri="{9D8B030D-6E8A-4147-A177-3AD203B41FA5}">
                      <a16:colId xmlns:a16="http://schemas.microsoft.com/office/drawing/2014/main" val="20001"/>
                    </a:ext>
                  </a:extLst>
                </a:gridCol>
                <a:gridCol w="2034778">
                  <a:extLst>
                    <a:ext uri="{9D8B030D-6E8A-4147-A177-3AD203B41FA5}">
                      <a16:colId xmlns:a16="http://schemas.microsoft.com/office/drawing/2014/main" val="20002"/>
                    </a:ext>
                  </a:extLst>
                </a:gridCol>
                <a:gridCol w="2034778">
                  <a:extLst>
                    <a:ext uri="{9D8B030D-6E8A-4147-A177-3AD203B41FA5}">
                      <a16:colId xmlns:a16="http://schemas.microsoft.com/office/drawing/2014/main" val="20003"/>
                    </a:ext>
                  </a:extLst>
                </a:gridCol>
              </a:tblGrid>
              <a:tr h="370840">
                <a:tc>
                  <a:txBody>
                    <a:bodyPr/>
                    <a:lstStyle/>
                    <a:p>
                      <a:pPr marL="228600" indent="-228600">
                        <a:buAutoNum type="arabicPeriod"/>
                      </a:pPr>
                      <a:r>
                        <a:rPr lang="en-US" sz="1200" b="1" dirty="0">
                          <a:solidFill>
                            <a:srgbClr val="FFFFFF"/>
                          </a:solidFill>
                          <a:effectLst/>
                          <a:latin typeface="+mn-lt"/>
                        </a:rPr>
                        <a:t>Foundational </a:t>
                      </a:r>
                      <a:br>
                        <a:rPr lang="en-US" sz="1200" b="1" dirty="0">
                          <a:solidFill>
                            <a:srgbClr val="FFFFFF"/>
                          </a:solidFill>
                          <a:effectLst/>
                          <a:latin typeface="+mn-lt"/>
                        </a:rPr>
                      </a:br>
                      <a:r>
                        <a:rPr lang="en-US" sz="900" b="0" dirty="0">
                          <a:solidFill>
                            <a:srgbClr val="FFFFFF"/>
                          </a:solidFill>
                          <a:effectLst/>
                          <a:latin typeface="+mn-lt"/>
                        </a:rPr>
                        <a:t>(Demonstrates understanding)</a:t>
                      </a:r>
                    </a:p>
                  </a:txBody>
                  <a:tcPr marL="35832" marR="35832" marT="36195" marB="36195">
                    <a:lnB w="38100" cmpd="sng">
                      <a:noFill/>
                    </a:lnB>
                    <a:solidFill>
                      <a:schemeClr val="tx2"/>
                    </a:solidFill>
                  </a:tcPr>
                </a:tc>
                <a:tc>
                  <a:txBody>
                    <a:bodyPr/>
                    <a:lstStyle/>
                    <a:p>
                      <a:pPr marL="228600" indent="-228600">
                        <a:buFont typeface="+mj-lt"/>
                        <a:buAutoNum type="arabicPeriod" startAt="2"/>
                      </a:pPr>
                      <a:r>
                        <a:rPr lang="en-US" sz="1200" b="1" dirty="0">
                          <a:solidFill>
                            <a:srgbClr val="FFFFFF"/>
                          </a:solidFill>
                          <a:effectLst/>
                          <a:latin typeface="+mn-lt"/>
                        </a:rPr>
                        <a:t>Intermediate </a:t>
                      </a:r>
                      <a:br>
                        <a:rPr lang="en-US" sz="1200" b="1" dirty="0">
                          <a:solidFill>
                            <a:srgbClr val="FFFFFF"/>
                          </a:solidFill>
                          <a:effectLst/>
                          <a:latin typeface="+mn-lt"/>
                        </a:rPr>
                      </a:br>
                      <a:r>
                        <a:rPr lang="en-US" sz="900" b="0" dirty="0">
                          <a:solidFill>
                            <a:srgbClr val="FFFFFF"/>
                          </a:solidFill>
                          <a:effectLst/>
                          <a:latin typeface="+mn-lt"/>
                        </a:rPr>
                        <a:t>(Can do, with minimal guidance)</a:t>
                      </a:r>
                    </a:p>
                  </a:txBody>
                  <a:tcPr marL="35832" marR="35832" marT="36195" marB="36195">
                    <a:lnB w="38100" cmpd="sng">
                      <a:noFill/>
                    </a:lnB>
                    <a:solidFill>
                      <a:schemeClr val="tx2"/>
                    </a:solidFill>
                  </a:tcPr>
                </a:tc>
                <a:tc>
                  <a:txBody>
                    <a:bodyPr/>
                    <a:lstStyle/>
                    <a:p>
                      <a:pPr marL="228600" indent="-228600">
                        <a:buFont typeface="+mj-lt"/>
                        <a:buAutoNum type="arabicPeriod" startAt="3"/>
                      </a:pPr>
                      <a:r>
                        <a:rPr lang="en-US" sz="1200" b="1" dirty="0">
                          <a:solidFill>
                            <a:srgbClr val="FFFFFF"/>
                          </a:solidFill>
                          <a:effectLst/>
                          <a:latin typeface="+mn-lt"/>
                        </a:rPr>
                        <a:t>Advanced </a:t>
                      </a:r>
                      <a:br>
                        <a:rPr lang="en-US" sz="1200" b="1" dirty="0">
                          <a:solidFill>
                            <a:srgbClr val="FFFFFF"/>
                          </a:solidFill>
                          <a:effectLst/>
                          <a:latin typeface="+mn-lt"/>
                        </a:rPr>
                      </a:br>
                      <a:r>
                        <a:rPr lang="en-US" sz="900" b="0" dirty="0">
                          <a:solidFill>
                            <a:srgbClr val="FFFFFF"/>
                          </a:solidFill>
                          <a:effectLst/>
                          <a:latin typeface="+mn-lt"/>
                        </a:rPr>
                        <a:t>(Can do, without guidance) </a:t>
                      </a:r>
                    </a:p>
                  </a:txBody>
                  <a:tcPr marL="35832" marR="35832" marT="36195" marB="36195">
                    <a:lnB w="38100" cmpd="sng">
                      <a:noFill/>
                    </a:lnB>
                    <a:solidFill>
                      <a:schemeClr val="tx2"/>
                    </a:solidFill>
                  </a:tcPr>
                </a:tc>
                <a:tc>
                  <a:txBody>
                    <a:bodyPr/>
                    <a:lstStyle/>
                    <a:p>
                      <a:pPr marL="228600" indent="-228600">
                        <a:buFont typeface="+mj-lt"/>
                        <a:buAutoNum type="arabicPeriod" startAt="4"/>
                      </a:pPr>
                      <a:r>
                        <a:rPr lang="en-US" sz="1200" b="1" dirty="0">
                          <a:solidFill>
                            <a:srgbClr val="FFFFFF"/>
                          </a:solidFill>
                          <a:effectLst/>
                          <a:latin typeface="+mn-lt"/>
                        </a:rPr>
                        <a:t>Expert </a:t>
                      </a:r>
                      <a:br>
                        <a:rPr lang="en-US" sz="1200" b="1" dirty="0">
                          <a:solidFill>
                            <a:srgbClr val="FFFFFF"/>
                          </a:solidFill>
                          <a:effectLst/>
                          <a:latin typeface="+mn-lt"/>
                        </a:rPr>
                      </a:br>
                      <a:r>
                        <a:rPr lang="en-US" sz="900" b="0" dirty="0">
                          <a:solidFill>
                            <a:srgbClr val="FFFFFF"/>
                          </a:solidFill>
                          <a:effectLst/>
                          <a:latin typeface="+mn-lt"/>
                        </a:rPr>
                        <a:t>(Can coach &amp; teach others)</a:t>
                      </a:r>
                      <a:r>
                        <a:rPr lang="en-US" sz="1000" b="0" dirty="0">
                          <a:solidFill>
                            <a:srgbClr val="FFFFFF"/>
                          </a:solidFill>
                          <a:effectLst/>
                          <a:latin typeface="+mn-lt"/>
                        </a:rPr>
                        <a:t> </a:t>
                      </a:r>
                    </a:p>
                  </a:txBody>
                  <a:tcPr marL="35832" marR="35832" marT="36195" marB="36195">
                    <a:lnB w="38100" cmpd="sng">
                      <a:noFill/>
                    </a:lnB>
                    <a:solidFill>
                      <a:schemeClr val="tx2"/>
                    </a:solidFill>
                  </a:tcPr>
                </a:tc>
                <a:extLst>
                  <a:ext uri="{0D108BD9-81ED-4DB2-BD59-A6C34878D82A}">
                    <a16:rowId xmlns:a16="http://schemas.microsoft.com/office/drawing/2014/main" val="10000"/>
                  </a:ext>
                </a:extLst>
              </a:tr>
              <a:tr h="370840">
                <a:tc>
                  <a:txBody>
                    <a:bodyPr/>
                    <a:lstStyle/>
                    <a:p>
                      <a:pPr marL="171450" indent="-171450" algn="l" defTabSz="914400" rtl="0" eaLnBrk="1" latinLnBrk="0" hangingPunct="1">
                        <a:spcAft>
                          <a:spcPts val="300"/>
                        </a:spcAft>
                        <a:buClr>
                          <a:schemeClr val="tx2"/>
                        </a:buClr>
                        <a:buFont typeface="Arial" charset="0"/>
                        <a:buChar char="•"/>
                      </a:pPr>
                      <a:r>
                        <a:rPr lang="en-US" sz="1100" kern="1200" dirty="0">
                          <a:solidFill>
                            <a:srgbClr val="54565A"/>
                          </a:solidFill>
                          <a:effectLst/>
                          <a:latin typeface="+mn-lt"/>
                          <a:ea typeface="+mn-ea"/>
                          <a:cs typeface="+mn-cs"/>
                        </a:rPr>
                        <a:t>Understand Agile Concept, Practices and tools</a:t>
                      </a:r>
                    </a:p>
                    <a:p>
                      <a:pPr marL="171450" indent="-171450" algn="l" defTabSz="914400" rtl="0" eaLnBrk="1" latinLnBrk="0" hangingPunct="1">
                        <a:spcAft>
                          <a:spcPts val="300"/>
                        </a:spcAft>
                        <a:buClr>
                          <a:schemeClr val="tx2"/>
                        </a:buClr>
                        <a:buFont typeface="Arial" charset="0"/>
                        <a:buChar char="•"/>
                      </a:pPr>
                      <a:endParaRPr lang="en-US" sz="1100" kern="1200" dirty="0">
                        <a:solidFill>
                          <a:srgbClr val="54565A"/>
                        </a:solidFill>
                        <a:effectLst/>
                        <a:latin typeface="+mn-lt"/>
                        <a:ea typeface="+mn-ea"/>
                        <a:cs typeface="+mn-cs"/>
                      </a:endParaRPr>
                    </a:p>
                    <a:p>
                      <a:pPr marL="171450" indent="-171450" algn="l" defTabSz="914400" rtl="0" eaLnBrk="1" latinLnBrk="0" hangingPunct="1">
                        <a:spcAft>
                          <a:spcPts val="300"/>
                        </a:spcAft>
                        <a:buClr>
                          <a:schemeClr val="tx2"/>
                        </a:buClr>
                        <a:buFont typeface="Arial" charset="0"/>
                        <a:buChar char="•"/>
                      </a:pPr>
                      <a:r>
                        <a:rPr lang="en-US" sz="1100" kern="1200" dirty="0">
                          <a:solidFill>
                            <a:srgbClr val="54565A"/>
                          </a:solidFill>
                          <a:effectLst/>
                          <a:latin typeface="+mn-lt"/>
                          <a:ea typeface="+mn-ea"/>
                          <a:cs typeface="+mn-cs"/>
                        </a:rPr>
                        <a:t>Understand the difference between Agile Project vs. waterfall</a:t>
                      </a:r>
                    </a:p>
                    <a:p>
                      <a:pPr marL="171450" indent="-171450" algn="l" defTabSz="914400" rtl="0" eaLnBrk="1" latinLnBrk="0" hangingPunct="1">
                        <a:spcAft>
                          <a:spcPts val="300"/>
                        </a:spcAft>
                        <a:buClr>
                          <a:schemeClr val="tx2"/>
                        </a:buClr>
                        <a:buFont typeface="Arial" charset="0"/>
                        <a:buChar char="•"/>
                      </a:pPr>
                      <a:endParaRPr lang="en-US" sz="1100" kern="1200" dirty="0">
                        <a:solidFill>
                          <a:srgbClr val="54565A"/>
                        </a:solidFill>
                        <a:effectLst/>
                        <a:latin typeface="+mn-lt"/>
                        <a:ea typeface="+mn-ea"/>
                        <a:cs typeface="+mn-cs"/>
                      </a:endParaRPr>
                    </a:p>
                    <a:p>
                      <a:pPr marL="171450" indent="-171450" algn="l" defTabSz="914400" rtl="0" eaLnBrk="1" latinLnBrk="0" hangingPunct="1">
                        <a:spcAft>
                          <a:spcPts val="300"/>
                        </a:spcAft>
                        <a:buClr>
                          <a:schemeClr val="tx2"/>
                        </a:buClr>
                        <a:buFont typeface="Arial" charset="0"/>
                        <a:buChar char="•"/>
                      </a:pPr>
                      <a:r>
                        <a:rPr lang="en-US" sz="1100" kern="1200" dirty="0">
                          <a:solidFill>
                            <a:srgbClr val="54565A"/>
                          </a:solidFill>
                          <a:effectLst/>
                          <a:latin typeface="+mn-lt"/>
                          <a:ea typeface="+mn-ea"/>
                          <a:cs typeface="+mn-cs"/>
                        </a:rPr>
                        <a:t>Practice and experiment with Agile concepts and practices</a:t>
                      </a:r>
                    </a:p>
                    <a:p>
                      <a:pPr marL="171450" indent="-171450" algn="l" defTabSz="914400" rtl="0" eaLnBrk="1" latinLnBrk="0" hangingPunct="1">
                        <a:spcAft>
                          <a:spcPts val="300"/>
                        </a:spcAft>
                        <a:buClr>
                          <a:schemeClr val="tx2"/>
                        </a:buClr>
                        <a:buFont typeface="Arial" charset="0"/>
                        <a:buChar char="•"/>
                      </a:pPr>
                      <a:endParaRPr lang="en-US" sz="1100" kern="1200" dirty="0">
                        <a:solidFill>
                          <a:srgbClr val="54565A"/>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300"/>
                        </a:spcAft>
                        <a:buClr>
                          <a:schemeClr val="tx2"/>
                        </a:buClr>
                        <a:buSzTx/>
                        <a:buFont typeface="Arial" charset="0"/>
                        <a:buChar char="•"/>
                        <a:tabLst/>
                        <a:defRPr/>
                      </a:pPr>
                      <a:r>
                        <a:rPr lang="en-US" sz="1100" kern="1200" dirty="0">
                          <a:solidFill>
                            <a:srgbClr val="54565A"/>
                          </a:solidFill>
                          <a:effectLst/>
                          <a:latin typeface="+mn-lt"/>
                          <a:ea typeface="+mn-ea"/>
                          <a:cs typeface="+mn-cs"/>
                        </a:rPr>
                        <a:t>Is able to effectively explain the components of the Agile ceremonies and framework</a:t>
                      </a:r>
                    </a:p>
                    <a:p>
                      <a:pPr marL="171450" marR="0" lvl="0" indent="-171450" algn="l" defTabSz="914400" rtl="0" eaLnBrk="1" fontAlgn="auto" latinLnBrk="0" hangingPunct="1">
                        <a:lnSpc>
                          <a:spcPct val="100000"/>
                        </a:lnSpc>
                        <a:spcBef>
                          <a:spcPts val="0"/>
                        </a:spcBef>
                        <a:spcAft>
                          <a:spcPts val="300"/>
                        </a:spcAft>
                        <a:buClr>
                          <a:schemeClr val="tx2"/>
                        </a:buClr>
                        <a:buSzTx/>
                        <a:buFont typeface="Arial" charset="0"/>
                        <a:buChar char="•"/>
                        <a:tabLst/>
                        <a:defRPr/>
                      </a:pPr>
                      <a:endParaRPr lang="en-US" sz="1100" kern="1200" dirty="0">
                        <a:solidFill>
                          <a:srgbClr val="54565A"/>
                        </a:solidFill>
                        <a:effectLst/>
                        <a:latin typeface="+mn-lt"/>
                        <a:ea typeface="+mn-ea"/>
                        <a:cs typeface="+mn-cs"/>
                      </a:endParaRPr>
                    </a:p>
                    <a:p>
                      <a:pPr marL="171450" indent="-171450" algn="l" defTabSz="914400" rtl="0" eaLnBrk="1" latinLnBrk="0" hangingPunct="1">
                        <a:spcAft>
                          <a:spcPts val="300"/>
                        </a:spcAft>
                        <a:buClr>
                          <a:schemeClr val="tx2"/>
                        </a:buClr>
                        <a:buFont typeface="Arial" charset="0"/>
                        <a:buChar char="•"/>
                      </a:pPr>
                      <a:endParaRPr lang="en-US" sz="1100" kern="1200" dirty="0">
                        <a:solidFill>
                          <a:srgbClr val="54565A"/>
                        </a:solidFill>
                        <a:effectLst/>
                        <a:latin typeface="+mn-lt"/>
                        <a:ea typeface="+mn-ea"/>
                        <a:cs typeface="+mn-cs"/>
                      </a:endParaRPr>
                    </a:p>
                  </a:txBody>
                  <a:tcPr marL="36195" marR="36195" marT="36195" marB="36195">
                    <a:lnL w="12700" cmpd="sng">
                      <a:noFill/>
                    </a:lnL>
                    <a:lnR w="6350" cap="flat" cmpd="sng" algn="ctr">
                      <a:solidFill>
                        <a:schemeClr val="tx1"/>
                      </a:solidFill>
                      <a:prstDash val="solid"/>
                      <a:round/>
                      <a:headEnd type="none" w="med" len="med"/>
                      <a:tailEnd type="none" w="med" len="med"/>
                    </a:lnR>
                    <a:lnT w="381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lgn="l" defTabSz="914400" rtl="0" eaLnBrk="1" latinLnBrk="0" hangingPunct="1">
                        <a:spcAft>
                          <a:spcPts val="300"/>
                        </a:spcAft>
                        <a:buClr>
                          <a:schemeClr val="tx2"/>
                        </a:buClr>
                        <a:buFont typeface="Arial" charset="0"/>
                        <a:buChar char="•"/>
                      </a:pPr>
                      <a:r>
                        <a:rPr lang="en-US" sz="1100" kern="1200" dirty="0">
                          <a:solidFill>
                            <a:srgbClr val="54565A"/>
                          </a:solidFill>
                          <a:effectLst/>
                          <a:latin typeface="+mn-lt"/>
                          <a:ea typeface="+mn-ea"/>
                          <a:cs typeface="+mn-cs"/>
                        </a:rPr>
                        <a:t>Leverages the </a:t>
                      </a:r>
                      <a:br>
                        <a:rPr lang="en-US" sz="1100" kern="1200" dirty="0">
                          <a:solidFill>
                            <a:srgbClr val="54565A"/>
                          </a:solidFill>
                          <a:effectLst/>
                          <a:latin typeface="+mn-lt"/>
                          <a:ea typeface="+mn-ea"/>
                          <a:cs typeface="+mn-cs"/>
                        </a:rPr>
                      </a:br>
                      <a:r>
                        <a:rPr lang="en-US" sz="1100" kern="1200" dirty="0">
                          <a:solidFill>
                            <a:srgbClr val="54565A"/>
                          </a:solidFill>
                          <a:effectLst/>
                          <a:latin typeface="+mn-lt"/>
                          <a:ea typeface="+mn-ea"/>
                          <a:cs typeface="+mn-cs"/>
                        </a:rPr>
                        <a:t>Agile frameworks to </a:t>
                      </a:r>
                      <a:br>
                        <a:rPr lang="en-US" sz="1100" kern="1200" dirty="0">
                          <a:solidFill>
                            <a:srgbClr val="54565A"/>
                          </a:solidFill>
                          <a:effectLst/>
                          <a:latin typeface="+mn-lt"/>
                          <a:ea typeface="+mn-ea"/>
                          <a:cs typeface="+mn-cs"/>
                        </a:rPr>
                      </a:br>
                      <a:r>
                        <a:rPr lang="en-US" sz="1100" kern="1200" dirty="0">
                          <a:solidFill>
                            <a:srgbClr val="54565A"/>
                          </a:solidFill>
                          <a:effectLst/>
                          <a:latin typeface="+mn-lt"/>
                          <a:ea typeface="+mn-ea"/>
                          <a:cs typeface="+mn-cs"/>
                        </a:rPr>
                        <a:t>deliver projects </a:t>
                      </a:r>
                    </a:p>
                    <a:p>
                      <a:pPr marL="171450" indent="-171450" algn="l" defTabSz="914400" rtl="0" eaLnBrk="1" latinLnBrk="0" hangingPunct="1">
                        <a:spcAft>
                          <a:spcPts val="300"/>
                        </a:spcAft>
                        <a:buClr>
                          <a:schemeClr val="tx2"/>
                        </a:buClr>
                        <a:buFont typeface="Arial" charset="0"/>
                        <a:buChar char="•"/>
                      </a:pPr>
                      <a:endParaRPr lang="en-US" sz="1100" kern="1200" dirty="0">
                        <a:solidFill>
                          <a:srgbClr val="54565A"/>
                        </a:solidFill>
                        <a:effectLst/>
                        <a:latin typeface="+mn-lt"/>
                        <a:ea typeface="+mn-ea"/>
                        <a:cs typeface="+mn-cs"/>
                      </a:endParaRPr>
                    </a:p>
                    <a:p>
                      <a:pPr marL="171450" indent="-171450" algn="l" defTabSz="914400" rtl="0" eaLnBrk="1" latinLnBrk="0" hangingPunct="1">
                        <a:spcAft>
                          <a:spcPts val="300"/>
                        </a:spcAft>
                        <a:buClr>
                          <a:schemeClr val="tx2"/>
                        </a:buClr>
                        <a:buFont typeface="Arial" charset="0"/>
                        <a:buChar char="•"/>
                      </a:pPr>
                      <a:r>
                        <a:rPr lang="en-US" sz="1100" kern="1200" dirty="0">
                          <a:solidFill>
                            <a:srgbClr val="54565A"/>
                          </a:solidFill>
                          <a:effectLst/>
                          <a:latin typeface="+mn-lt"/>
                          <a:ea typeface="+mn-ea"/>
                          <a:cs typeface="+mn-cs"/>
                        </a:rPr>
                        <a:t>Applies Agile methodology and standards to manage projects.</a:t>
                      </a:r>
                    </a:p>
                    <a:p>
                      <a:pPr marL="171450" indent="-171450" algn="l" defTabSz="914400" rtl="0" eaLnBrk="1" latinLnBrk="0" hangingPunct="1">
                        <a:spcAft>
                          <a:spcPts val="300"/>
                        </a:spcAft>
                        <a:buClr>
                          <a:schemeClr val="tx2"/>
                        </a:buClr>
                        <a:buFont typeface="Arial" charset="0"/>
                        <a:buChar char="•"/>
                      </a:pPr>
                      <a:endParaRPr lang="en-US" sz="1100" kern="1200" dirty="0">
                        <a:solidFill>
                          <a:srgbClr val="54565A"/>
                        </a:solidFill>
                        <a:effectLst/>
                        <a:latin typeface="+mn-lt"/>
                        <a:ea typeface="+mn-ea"/>
                        <a:cs typeface="+mn-cs"/>
                      </a:endParaRPr>
                    </a:p>
                    <a:p>
                      <a:pPr marL="171450" indent="-171450" algn="l" defTabSz="914400" rtl="0" eaLnBrk="1" latinLnBrk="0" hangingPunct="1">
                        <a:spcAft>
                          <a:spcPts val="300"/>
                        </a:spcAft>
                        <a:buClr>
                          <a:schemeClr val="tx2"/>
                        </a:buClr>
                        <a:buFont typeface="Arial" charset="0"/>
                        <a:buChar char="•"/>
                      </a:pPr>
                      <a:r>
                        <a:rPr lang="en-US" sz="1100" kern="1200" dirty="0">
                          <a:solidFill>
                            <a:srgbClr val="54565A"/>
                          </a:solidFill>
                          <a:effectLst/>
                          <a:latin typeface="+mn-lt"/>
                          <a:ea typeface="+mn-ea"/>
                          <a:cs typeface="+mn-cs"/>
                        </a:rPr>
                        <a:t>Uses Agile tools and ceremonies  independently.</a:t>
                      </a:r>
                    </a:p>
                    <a:p>
                      <a:pPr marL="171450" indent="-171450" algn="l" defTabSz="914400" rtl="0" eaLnBrk="1" latinLnBrk="0" hangingPunct="1">
                        <a:spcAft>
                          <a:spcPts val="300"/>
                        </a:spcAft>
                        <a:buClr>
                          <a:schemeClr val="tx2"/>
                        </a:buClr>
                        <a:buFont typeface="Arial" charset="0"/>
                        <a:buChar char="•"/>
                      </a:pPr>
                      <a:endParaRPr lang="en-US" sz="1100" kern="1200" dirty="0">
                        <a:solidFill>
                          <a:srgbClr val="54565A"/>
                        </a:solidFill>
                        <a:effectLst/>
                        <a:latin typeface="+mn-lt"/>
                        <a:ea typeface="+mn-ea"/>
                        <a:cs typeface="+mn-cs"/>
                      </a:endParaRPr>
                    </a:p>
                    <a:p>
                      <a:pPr marL="171450" indent="-171450" algn="l" defTabSz="914400" rtl="0" eaLnBrk="1" latinLnBrk="0" hangingPunct="1">
                        <a:spcAft>
                          <a:spcPts val="300"/>
                        </a:spcAft>
                        <a:buClr>
                          <a:schemeClr val="tx2"/>
                        </a:buClr>
                        <a:buFont typeface="Arial" charset="0"/>
                        <a:buChar char="•"/>
                      </a:pPr>
                      <a:endParaRPr lang="en-US" sz="1100" kern="1200" dirty="0">
                        <a:solidFill>
                          <a:srgbClr val="54565A"/>
                        </a:solidFill>
                        <a:effectLst/>
                        <a:latin typeface="+mn-lt"/>
                        <a:ea typeface="+mn-ea"/>
                        <a:cs typeface="+mn-cs"/>
                      </a:endParaRPr>
                    </a:p>
                  </a:txBody>
                  <a:tcPr marL="36195" marR="36195" marT="36195" marB="361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81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lgn="l" defTabSz="914400" rtl="0" eaLnBrk="1" latinLnBrk="0" hangingPunct="1">
                        <a:spcAft>
                          <a:spcPts val="300"/>
                        </a:spcAft>
                        <a:buClr>
                          <a:schemeClr val="tx2"/>
                        </a:buClr>
                        <a:buFont typeface="Arial" charset="0"/>
                        <a:buChar char="•"/>
                      </a:pPr>
                      <a:r>
                        <a:rPr lang="en-US" sz="1100" kern="1200" dirty="0">
                          <a:solidFill>
                            <a:srgbClr val="54565A"/>
                          </a:solidFill>
                          <a:effectLst/>
                          <a:latin typeface="+mn-lt"/>
                          <a:ea typeface="+mn-ea"/>
                          <a:cs typeface="+mn-cs"/>
                        </a:rPr>
                        <a:t>Leads project leveraging  Agile methodology and standards.</a:t>
                      </a:r>
                    </a:p>
                    <a:p>
                      <a:pPr marL="171450" indent="-171450" algn="l" defTabSz="914400" rtl="0" eaLnBrk="1" latinLnBrk="0" hangingPunct="1">
                        <a:spcAft>
                          <a:spcPts val="300"/>
                        </a:spcAft>
                        <a:buClr>
                          <a:schemeClr val="tx2"/>
                        </a:buClr>
                        <a:buFont typeface="Arial" charset="0"/>
                        <a:buChar char="•"/>
                      </a:pPr>
                      <a:r>
                        <a:rPr lang="en-US" sz="1100" kern="1200" dirty="0">
                          <a:solidFill>
                            <a:srgbClr val="54565A"/>
                          </a:solidFill>
                          <a:effectLst/>
                          <a:latin typeface="+mn-lt"/>
                          <a:ea typeface="+mn-ea"/>
                          <a:cs typeface="+mn-cs"/>
                        </a:rPr>
                        <a:t>Engages stakeholders at all levels and acts as a agile </a:t>
                      </a:r>
                      <a:r>
                        <a:rPr lang="en-US" sz="1100" kern="1200" dirty="0" err="1">
                          <a:solidFill>
                            <a:srgbClr val="54565A"/>
                          </a:solidFill>
                          <a:effectLst/>
                          <a:latin typeface="+mn-lt"/>
                          <a:ea typeface="+mn-ea"/>
                          <a:cs typeface="+mn-cs"/>
                        </a:rPr>
                        <a:t>evalagists</a:t>
                      </a:r>
                      <a:r>
                        <a:rPr lang="en-US" sz="1100" kern="1200" dirty="0">
                          <a:solidFill>
                            <a:srgbClr val="54565A"/>
                          </a:solidFill>
                          <a:effectLst/>
                          <a:latin typeface="+mn-lt"/>
                          <a:ea typeface="+mn-ea"/>
                          <a:cs typeface="+mn-cs"/>
                        </a:rPr>
                        <a:t>.</a:t>
                      </a:r>
                    </a:p>
                    <a:p>
                      <a:pPr marL="171450" indent="-171450" algn="l" defTabSz="914400" rtl="0" eaLnBrk="1" latinLnBrk="0" hangingPunct="1">
                        <a:spcAft>
                          <a:spcPts val="300"/>
                        </a:spcAft>
                        <a:buClr>
                          <a:schemeClr val="tx2"/>
                        </a:buClr>
                        <a:buFont typeface="Arial" charset="0"/>
                        <a:buChar char="•"/>
                      </a:pPr>
                      <a:r>
                        <a:rPr lang="en-US" sz="1100" kern="1200" dirty="0">
                          <a:solidFill>
                            <a:srgbClr val="54565A"/>
                          </a:solidFill>
                          <a:effectLst/>
                          <a:latin typeface="+mn-lt"/>
                          <a:ea typeface="+mn-ea"/>
                          <a:cs typeface="+mn-cs"/>
                        </a:rPr>
                        <a:t>Contributes to the </a:t>
                      </a:r>
                      <a:br>
                        <a:rPr lang="en-US" sz="1100" kern="1200" dirty="0">
                          <a:solidFill>
                            <a:srgbClr val="54565A"/>
                          </a:solidFill>
                          <a:effectLst/>
                          <a:latin typeface="+mn-lt"/>
                          <a:ea typeface="+mn-ea"/>
                          <a:cs typeface="+mn-cs"/>
                        </a:rPr>
                      </a:br>
                      <a:r>
                        <a:rPr lang="en-US" sz="1100" kern="1200" dirty="0">
                          <a:solidFill>
                            <a:srgbClr val="54565A"/>
                          </a:solidFill>
                          <a:effectLst/>
                          <a:latin typeface="+mn-lt"/>
                          <a:ea typeface="+mn-ea"/>
                          <a:cs typeface="+mn-cs"/>
                        </a:rPr>
                        <a:t>on-going development of educational materials and promotes Agile best practices. </a:t>
                      </a:r>
                    </a:p>
                    <a:p>
                      <a:pPr marL="171450" indent="-171450" algn="l" defTabSz="914400" rtl="0" eaLnBrk="1" latinLnBrk="0" hangingPunct="1">
                        <a:spcAft>
                          <a:spcPts val="300"/>
                        </a:spcAft>
                        <a:buClr>
                          <a:schemeClr val="tx2"/>
                        </a:buClr>
                        <a:buFont typeface="Arial" charset="0"/>
                        <a:buChar char="•"/>
                      </a:pPr>
                      <a:r>
                        <a:rPr lang="en-US" sz="1100" kern="1200" dirty="0">
                          <a:solidFill>
                            <a:srgbClr val="54565A"/>
                          </a:solidFill>
                          <a:effectLst/>
                          <a:latin typeface="+mn-lt"/>
                          <a:ea typeface="+mn-ea"/>
                          <a:cs typeface="+mn-cs"/>
                        </a:rPr>
                        <a:t>Obtains Agile certification(s) or equivalent</a:t>
                      </a:r>
                    </a:p>
                    <a:p>
                      <a:pPr marL="171450" indent="-171450" algn="l" defTabSz="914400" rtl="0" eaLnBrk="1" latinLnBrk="0" hangingPunct="1">
                        <a:spcAft>
                          <a:spcPts val="300"/>
                        </a:spcAft>
                        <a:buClr>
                          <a:schemeClr val="tx2"/>
                        </a:buClr>
                        <a:buFont typeface="Arial" charset="0"/>
                        <a:buChar char="•"/>
                      </a:pPr>
                      <a:r>
                        <a:rPr lang="en-US" sz="1100" kern="1200" dirty="0">
                          <a:solidFill>
                            <a:srgbClr val="54565A"/>
                          </a:solidFill>
                          <a:effectLst/>
                          <a:latin typeface="+mn-lt"/>
                          <a:ea typeface="+mn-ea"/>
                          <a:cs typeface="+mn-cs"/>
                        </a:rPr>
                        <a:t>Coaches project level teams</a:t>
                      </a:r>
                    </a:p>
                  </a:txBody>
                  <a:tcPr marL="36195" marR="36195" marT="36195" marB="361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81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lgn="l" defTabSz="914400" rtl="0" eaLnBrk="1" latinLnBrk="0" hangingPunct="1">
                        <a:spcAft>
                          <a:spcPts val="300"/>
                        </a:spcAft>
                        <a:buClr>
                          <a:schemeClr val="tx2"/>
                        </a:buClr>
                        <a:buFont typeface="Arial" charset="0"/>
                        <a:buChar char="•"/>
                      </a:pPr>
                      <a:r>
                        <a:rPr lang="en-US" sz="1100" kern="1200" dirty="0">
                          <a:solidFill>
                            <a:srgbClr val="54565A"/>
                          </a:solidFill>
                          <a:effectLst/>
                          <a:latin typeface="+mn-lt"/>
                          <a:ea typeface="+mn-ea"/>
                          <a:cs typeface="+mn-cs"/>
                        </a:rPr>
                        <a:t>Leads development </a:t>
                      </a:r>
                      <a:br>
                        <a:rPr lang="en-US" sz="1100" kern="1200" dirty="0">
                          <a:solidFill>
                            <a:srgbClr val="54565A"/>
                          </a:solidFill>
                          <a:effectLst/>
                          <a:latin typeface="+mn-lt"/>
                          <a:ea typeface="+mn-ea"/>
                          <a:cs typeface="+mn-cs"/>
                        </a:rPr>
                      </a:br>
                      <a:r>
                        <a:rPr lang="en-US" sz="1100" kern="1200" dirty="0">
                          <a:solidFill>
                            <a:srgbClr val="54565A"/>
                          </a:solidFill>
                          <a:effectLst/>
                          <a:latin typeface="+mn-lt"/>
                          <a:ea typeface="+mn-ea"/>
                          <a:cs typeface="+mn-cs"/>
                        </a:rPr>
                        <a:t>of on-going education material and promotes Agile</a:t>
                      </a:r>
                      <a:br>
                        <a:rPr lang="en-US" sz="1100" kern="1200" dirty="0">
                          <a:solidFill>
                            <a:srgbClr val="54565A"/>
                          </a:solidFill>
                          <a:effectLst/>
                          <a:latin typeface="+mn-lt"/>
                          <a:ea typeface="+mn-ea"/>
                          <a:cs typeface="+mn-cs"/>
                        </a:rPr>
                      </a:br>
                      <a:r>
                        <a:rPr lang="en-US" sz="1100" kern="1200" dirty="0">
                          <a:solidFill>
                            <a:srgbClr val="54565A"/>
                          </a:solidFill>
                          <a:effectLst/>
                          <a:latin typeface="+mn-lt"/>
                          <a:ea typeface="+mn-ea"/>
                          <a:cs typeface="+mn-cs"/>
                        </a:rPr>
                        <a:t>best practices.</a:t>
                      </a:r>
                    </a:p>
                    <a:p>
                      <a:pPr marL="171450" indent="-171450" algn="l" defTabSz="914400" rtl="0" eaLnBrk="1" latinLnBrk="0" hangingPunct="1">
                        <a:spcAft>
                          <a:spcPts val="300"/>
                        </a:spcAft>
                        <a:buClr>
                          <a:schemeClr val="tx2"/>
                        </a:buClr>
                        <a:buFont typeface="Arial" charset="0"/>
                        <a:buChar char="•"/>
                      </a:pPr>
                      <a:r>
                        <a:rPr lang="en-US" sz="1100" kern="1200" dirty="0">
                          <a:solidFill>
                            <a:srgbClr val="54565A"/>
                          </a:solidFill>
                          <a:effectLst/>
                          <a:latin typeface="+mn-lt"/>
                          <a:ea typeface="+mn-ea"/>
                          <a:cs typeface="+mn-cs"/>
                        </a:rPr>
                        <a:t>Leads Agile programs across the enterprise </a:t>
                      </a:r>
                      <a:br>
                        <a:rPr lang="en-US" sz="1100" kern="1200" dirty="0">
                          <a:solidFill>
                            <a:srgbClr val="54565A"/>
                          </a:solidFill>
                          <a:effectLst/>
                          <a:latin typeface="+mn-lt"/>
                          <a:ea typeface="+mn-ea"/>
                          <a:cs typeface="+mn-cs"/>
                        </a:rPr>
                      </a:br>
                      <a:r>
                        <a:rPr lang="en-US" sz="1100" kern="1200" dirty="0">
                          <a:solidFill>
                            <a:srgbClr val="54565A"/>
                          </a:solidFill>
                          <a:effectLst/>
                          <a:latin typeface="+mn-lt"/>
                          <a:ea typeface="+mn-ea"/>
                          <a:cs typeface="+mn-cs"/>
                        </a:rPr>
                        <a:t>and provides guidance </a:t>
                      </a:r>
                      <a:br>
                        <a:rPr lang="en-US" sz="1100" kern="1200" dirty="0">
                          <a:solidFill>
                            <a:srgbClr val="54565A"/>
                          </a:solidFill>
                          <a:effectLst/>
                          <a:latin typeface="+mn-lt"/>
                          <a:ea typeface="+mn-ea"/>
                          <a:cs typeface="+mn-cs"/>
                        </a:rPr>
                      </a:br>
                      <a:r>
                        <a:rPr lang="en-US" sz="1100" kern="1200" dirty="0">
                          <a:solidFill>
                            <a:srgbClr val="54565A"/>
                          </a:solidFill>
                          <a:effectLst/>
                          <a:latin typeface="+mn-lt"/>
                          <a:ea typeface="+mn-ea"/>
                          <a:cs typeface="+mn-cs"/>
                        </a:rPr>
                        <a:t>to agile teams. </a:t>
                      </a:r>
                    </a:p>
                    <a:p>
                      <a:pPr marL="171450" indent="-171450" algn="l" defTabSz="914400" rtl="0" eaLnBrk="1" latinLnBrk="0" hangingPunct="1">
                        <a:spcAft>
                          <a:spcPts val="300"/>
                        </a:spcAft>
                        <a:buClr>
                          <a:schemeClr val="tx2"/>
                        </a:buClr>
                        <a:buFont typeface="Arial" charset="0"/>
                        <a:buChar char="•"/>
                      </a:pPr>
                      <a:r>
                        <a:rPr lang="en-US" sz="1100" kern="1200" dirty="0">
                          <a:solidFill>
                            <a:srgbClr val="54565A"/>
                          </a:solidFill>
                          <a:effectLst/>
                          <a:latin typeface="+mn-lt"/>
                          <a:ea typeface="+mn-ea"/>
                          <a:cs typeface="+mn-cs"/>
                        </a:rPr>
                        <a:t>Effectively influences decisions and outcomes to ensure program success.</a:t>
                      </a:r>
                    </a:p>
                    <a:p>
                      <a:pPr marL="171450" indent="-171450" algn="l" defTabSz="914400" rtl="0" eaLnBrk="1" latinLnBrk="0" hangingPunct="1">
                        <a:spcAft>
                          <a:spcPts val="300"/>
                        </a:spcAft>
                        <a:buClr>
                          <a:schemeClr val="tx2"/>
                        </a:buClr>
                        <a:buFont typeface="Arial" charset="0"/>
                        <a:buChar char="•"/>
                      </a:pPr>
                      <a:r>
                        <a:rPr lang="en-US" sz="1100" kern="1200" dirty="0">
                          <a:solidFill>
                            <a:srgbClr val="54565A"/>
                          </a:solidFill>
                          <a:effectLst/>
                          <a:latin typeface="+mn-lt"/>
                          <a:ea typeface="+mn-ea"/>
                          <a:cs typeface="+mn-cs"/>
                        </a:rPr>
                        <a:t>Maintains industry knowledge of Agile trends and practices</a:t>
                      </a:r>
                    </a:p>
                    <a:p>
                      <a:pPr marL="171450" indent="-171450" algn="l" defTabSz="914400" rtl="0" eaLnBrk="1" latinLnBrk="0" hangingPunct="1">
                        <a:spcAft>
                          <a:spcPts val="300"/>
                        </a:spcAft>
                        <a:buClr>
                          <a:schemeClr val="tx2"/>
                        </a:buClr>
                        <a:buFont typeface="Arial" charset="0"/>
                        <a:buChar char="•"/>
                      </a:pPr>
                      <a:r>
                        <a:rPr lang="en-US" sz="1100" kern="1200" dirty="0">
                          <a:solidFill>
                            <a:srgbClr val="54565A"/>
                          </a:solidFill>
                          <a:effectLst/>
                          <a:latin typeface="+mn-lt"/>
                          <a:ea typeface="+mn-ea"/>
                          <a:cs typeface="+mn-cs"/>
                        </a:rPr>
                        <a:t>Coaches Program Level teams.</a:t>
                      </a:r>
                    </a:p>
                  </a:txBody>
                  <a:tcPr marL="36195" marR="36195" marT="36195" marB="36195">
                    <a:lnL w="6350" cap="flat" cmpd="sng" algn="ctr">
                      <a:solidFill>
                        <a:schemeClr val="tx1"/>
                      </a:solidFill>
                      <a:prstDash val="solid"/>
                      <a:round/>
                      <a:headEnd type="none" w="med" len="med"/>
                      <a:tailEnd type="none" w="med" len="med"/>
                    </a:lnL>
                    <a:lnR w="12700" cmpd="sng">
                      <a:noFill/>
                    </a:lnR>
                    <a:lnT w="381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bl>
          </a:graphicData>
        </a:graphic>
      </p:graphicFrame>
      <p:graphicFrame>
        <p:nvGraphicFramePr>
          <p:cNvPr id="50" name="Table Placeholder 3"/>
          <p:cNvGraphicFramePr>
            <a:graphicFrameLocks/>
          </p:cNvGraphicFramePr>
          <p:nvPr>
            <p:extLst/>
          </p:nvPr>
        </p:nvGraphicFramePr>
        <p:xfrm>
          <a:off x="3230125" y="-3450953"/>
          <a:ext cx="8221664" cy="3108960"/>
        </p:xfrm>
        <a:graphic>
          <a:graphicData uri="http://schemas.openxmlformats.org/drawingml/2006/table">
            <a:tbl>
              <a:tblPr firstRow="1" bandRow="1">
                <a:tableStyleId>{5C22544A-7EE6-4342-B048-85BDC9FD1C3A}</a:tableStyleId>
              </a:tblPr>
              <a:tblGrid>
                <a:gridCol w="2055416">
                  <a:extLst>
                    <a:ext uri="{9D8B030D-6E8A-4147-A177-3AD203B41FA5}">
                      <a16:colId xmlns:a16="http://schemas.microsoft.com/office/drawing/2014/main" val="20000"/>
                    </a:ext>
                  </a:extLst>
                </a:gridCol>
                <a:gridCol w="2055416">
                  <a:extLst>
                    <a:ext uri="{9D8B030D-6E8A-4147-A177-3AD203B41FA5}">
                      <a16:colId xmlns:a16="http://schemas.microsoft.com/office/drawing/2014/main" val="20001"/>
                    </a:ext>
                  </a:extLst>
                </a:gridCol>
                <a:gridCol w="2055416">
                  <a:extLst>
                    <a:ext uri="{9D8B030D-6E8A-4147-A177-3AD203B41FA5}">
                      <a16:colId xmlns:a16="http://schemas.microsoft.com/office/drawing/2014/main" val="20002"/>
                    </a:ext>
                  </a:extLst>
                </a:gridCol>
                <a:gridCol w="2055416">
                  <a:extLst>
                    <a:ext uri="{9D8B030D-6E8A-4147-A177-3AD203B41FA5}">
                      <a16:colId xmlns:a16="http://schemas.microsoft.com/office/drawing/2014/main" val="20003"/>
                    </a:ext>
                  </a:extLst>
                </a:gridCol>
              </a:tblGrid>
              <a:tr h="370840">
                <a:tc>
                  <a:txBody>
                    <a:bodyPr/>
                    <a:lstStyle/>
                    <a:p>
                      <a:pPr marL="228600" indent="-228600">
                        <a:buAutoNum type="arabicPeriod"/>
                      </a:pPr>
                      <a:r>
                        <a:rPr lang="en-US" sz="1200" b="1" dirty="0">
                          <a:solidFill>
                            <a:srgbClr val="FFFFFF"/>
                          </a:solidFill>
                          <a:effectLst/>
                          <a:latin typeface="+mn-lt"/>
                        </a:rPr>
                        <a:t>Foundational </a:t>
                      </a:r>
                      <a:br>
                        <a:rPr lang="en-US" sz="1200" b="1" dirty="0">
                          <a:solidFill>
                            <a:srgbClr val="FFFFFF"/>
                          </a:solidFill>
                          <a:effectLst/>
                          <a:latin typeface="+mn-lt"/>
                        </a:rPr>
                      </a:br>
                      <a:r>
                        <a:rPr lang="en-US" sz="900" b="0" dirty="0">
                          <a:solidFill>
                            <a:srgbClr val="FFFFFF"/>
                          </a:solidFill>
                          <a:effectLst/>
                          <a:latin typeface="+mn-lt"/>
                        </a:rPr>
                        <a:t>(Demonstrates understanding)</a:t>
                      </a:r>
                    </a:p>
                  </a:txBody>
                  <a:tcPr marL="36195" marR="36195" marT="36195" marB="36195">
                    <a:lnB w="38100" cmpd="sng">
                      <a:noFill/>
                    </a:lnB>
                    <a:solidFill>
                      <a:schemeClr val="tx2"/>
                    </a:solidFill>
                  </a:tcPr>
                </a:tc>
                <a:tc>
                  <a:txBody>
                    <a:bodyPr/>
                    <a:lstStyle/>
                    <a:p>
                      <a:pPr marL="228600" indent="-228600">
                        <a:buFont typeface="+mj-lt"/>
                        <a:buAutoNum type="arabicPeriod" startAt="2"/>
                      </a:pPr>
                      <a:r>
                        <a:rPr lang="en-US" sz="1200" b="1" dirty="0">
                          <a:solidFill>
                            <a:srgbClr val="FFFFFF"/>
                          </a:solidFill>
                          <a:effectLst/>
                          <a:latin typeface="+mn-lt"/>
                        </a:rPr>
                        <a:t>Intermediate </a:t>
                      </a:r>
                      <a:br>
                        <a:rPr lang="en-US" sz="1200" b="1" dirty="0">
                          <a:solidFill>
                            <a:srgbClr val="FFFFFF"/>
                          </a:solidFill>
                          <a:effectLst/>
                          <a:latin typeface="+mn-lt"/>
                        </a:rPr>
                      </a:br>
                      <a:r>
                        <a:rPr lang="en-US" sz="900" b="0" dirty="0">
                          <a:solidFill>
                            <a:srgbClr val="FFFFFF"/>
                          </a:solidFill>
                          <a:effectLst/>
                          <a:latin typeface="+mn-lt"/>
                        </a:rPr>
                        <a:t>(Can do, with minimal guidance)</a:t>
                      </a:r>
                    </a:p>
                  </a:txBody>
                  <a:tcPr marL="36195" marR="36195" marT="36195" marB="36195">
                    <a:lnB w="38100" cmpd="sng">
                      <a:noFill/>
                    </a:lnB>
                    <a:solidFill>
                      <a:schemeClr val="tx2"/>
                    </a:solidFill>
                  </a:tcPr>
                </a:tc>
                <a:tc>
                  <a:txBody>
                    <a:bodyPr/>
                    <a:lstStyle/>
                    <a:p>
                      <a:pPr marL="228600" indent="-228600">
                        <a:buFont typeface="+mj-lt"/>
                        <a:buAutoNum type="arabicPeriod" startAt="3"/>
                      </a:pPr>
                      <a:r>
                        <a:rPr lang="en-US" sz="1200" b="1" dirty="0">
                          <a:solidFill>
                            <a:srgbClr val="FFFFFF"/>
                          </a:solidFill>
                          <a:effectLst/>
                          <a:latin typeface="+mn-lt"/>
                        </a:rPr>
                        <a:t>Advanced </a:t>
                      </a:r>
                      <a:br>
                        <a:rPr lang="en-US" sz="1200" b="1" dirty="0">
                          <a:solidFill>
                            <a:srgbClr val="FFFFFF"/>
                          </a:solidFill>
                          <a:effectLst/>
                          <a:latin typeface="+mn-lt"/>
                        </a:rPr>
                      </a:br>
                      <a:r>
                        <a:rPr lang="en-US" sz="900" b="0" dirty="0">
                          <a:solidFill>
                            <a:srgbClr val="FFFFFF"/>
                          </a:solidFill>
                          <a:effectLst/>
                          <a:latin typeface="+mn-lt"/>
                        </a:rPr>
                        <a:t>(Can do, without guidance) </a:t>
                      </a:r>
                    </a:p>
                  </a:txBody>
                  <a:tcPr marL="36195" marR="36195" marT="36195" marB="36195">
                    <a:lnB w="38100" cmpd="sng">
                      <a:noFill/>
                    </a:lnB>
                    <a:solidFill>
                      <a:schemeClr val="tx2"/>
                    </a:solidFill>
                  </a:tcPr>
                </a:tc>
                <a:tc>
                  <a:txBody>
                    <a:bodyPr/>
                    <a:lstStyle/>
                    <a:p>
                      <a:pPr marL="228600" indent="-228600">
                        <a:buFont typeface="+mj-lt"/>
                        <a:buAutoNum type="arabicPeriod" startAt="4"/>
                      </a:pPr>
                      <a:r>
                        <a:rPr lang="en-US" sz="1200" b="1" dirty="0">
                          <a:solidFill>
                            <a:srgbClr val="FFFFFF"/>
                          </a:solidFill>
                          <a:effectLst/>
                          <a:latin typeface="+mn-lt"/>
                        </a:rPr>
                        <a:t>Expert </a:t>
                      </a:r>
                      <a:br>
                        <a:rPr lang="en-US" sz="1200" b="1" dirty="0">
                          <a:solidFill>
                            <a:srgbClr val="FFFFFF"/>
                          </a:solidFill>
                          <a:effectLst/>
                          <a:latin typeface="+mn-lt"/>
                        </a:rPr>
                      </a:br>
                      <a:r>
                        <a:rPr lang="en-US" sz="900" b="0" dirty="0">
                          <a:solidFill>
                            <a:srgbClr val="FFFFFF"/>
                          </a:solidFill>
                          <a:effectLst/>
                          <a:latin typeface="+mn-lt"/>
                        </a:rPr>
                        <a:t>(Can coach &amp; teach others)</a:t>
                      </a:r>
                      <a:r>
                        <a:rPr lang="en-US" sz="1000" b="0" dirty="0">
                          <a:solidFill>
                            <a:srgbClr val="FFFFFF"/>
                          </a:solidFill>
                          <a:effectLst/>
                          <a:latin typeface="+mn-lt"/>
                        </a:rPr>
                        <a:t> </a:t>
                      </a:r>
                    </a:p>
                  </a:txBody>
                  <a:tcPr marL="36195" marR="36195" marT="36195" marB="36195">
                    <a:lnB w="38100" cmpd="sng">
                      <a:noFill/>
                    </a:lnB>
                    <a:solidFill>
                      <a:schemeClr val="tx2"/>
                    </a:solidFill>
                  </a:tcPr>
                </a:tc>
                <a:extLst>
                  <a:ext uri="{0D108BD9-81ED-4DB2-BD59-A6C34878D82A}">
                    <a16:rowId xmlns:a16="http://schemas.microsoft.com/office/drawing/2014/main" val="10000"/>
                  </a:ext>
                </a:extLst>
              </a:tr>
              <a:tr h="370840">
                <a:tc>
                  <a:txBody>
                    <a:bodyPr/>
                    <a:lstStyle/>
                    <a:p>
                      <a:pPr marL="171450" indent="-171450" algn="l" defTabSz="914400" rtl="0" eaLnBrk="1" latinLnBrk="0" hangingPunct="1">
                        <a:spcAft>
                          <a:spcPts val="300"/>
                        </a:spcAft>
                        <a:buClr>
                          <a:schemeClr val="tx2"/>
                        </a:buClr>
                        <a:buFont typeface="Arial" charset="0"/>
                        <a:buChar char="•"/>
                      </a:pPr>
                      <a:r>
                        <a:rPr lang="en-US" sz="1100" kern="1200" dirty="0">
                          <a:solidFill>
                            <a:srgbClr val="54565A"/>
                          </a:solidFill>
                          <a:effectLst/>
                          <a:latin typeface="+mn-lt"/>
                          <a:ea typeface="+mn-ea"/>
                          <a:cs typeface="+mn-cs"/>
                        </a:rPr>
                        <a:t>Explores new technologies and understands how they can enhance services.</a:t>
                      </a:r>
                    </a:p>
                    <a:p>
                      <a:pPr marL="171450" indent="-171450" algn="l" defTabSz="914400" rtl="0" eaLnBrk="1" latinLnBrk="0" hangingPunct="1">
                        <a:spcAft>
                          <a:spcPts val="300"/>
                        </a:spcAft>
                        <a:buClr>
                          <a:schemeClr val="tx2"/>
                        </a:buClr>
                        <a:buFont typeface="Arial" charset="0"/>
                        <a:buChar char="•"/>
                      </a:pPr>
                      <a:r>
                        <a:rPr lang="en-US" sz="1100" kern="1200" dirty="0">
                          <a:solidFill>
                            <a:srgbClr val="54565A"/>
                          </a:solidFill>
                          <a:effectLst/>
                          <a:latin typeface="+mn-lt"/>
                          <a:ea typeface="+mn-ea"/>
                          <a:cs typeface="+mn-cs"/>
                        </a:rPr>
                        <a:t>Demonstrates an understanding of the of current technology trends in products and processes.</a:t>
                      </a:r>
                    </a:p>
                    <a:p>
                      <a:pPr marL="171450" indent="-171450" algn="l" defTabSz="914400" rtl="0" eaLnBrk="1" latinLnBrk="0" hangingPunct="1">
                        <a:spcAft>
                          <a:spcPts val="300"/>
                        </a:spcAft>
                        <a:buClr>
                          <a:schemeClr val="tx2"/>
                        </a:buClr>
                        <a:buFont typeface="Arial" charset="0"/>
                        <a:buChar char="•"/>
                      </a:pPr>
                      <a:r>
                        <a:rPr lang="en-US" sz="1100" kern="1200" dirty="0">
                          <a:solidFill>
                            <a:srgbClr val="54565A"/>
                          </a:solidFill>
                          <a:effectLst/>
                          <a:latin typeface="+mn-lt"/>
                          <a:ea typeface="+mn-ea"/>
                          <a:cs typeface="+mn-cs"/>
                        </a:rPr>
                        <a:t>Applies innovative thinking to identify new opportunities. </a:t>
                      </a:r>
                    </a:p>
                  </a:txBody>
                  <a:tcPr marL="36195" marR="36195" marT="36195" marB="36195">
                    <a:lnL w="12700" cmpd="sng">
                      <a:noFill/>
                    </a:lnL>
                    <a:lnR w="6350" cap="flat" cmpd="sng" algn="ctr">
                      <a:solidFill>
                        <a:schemeClr val="tx1"/>
                      </a:solidFill>
                      <a:prstDash val="solid"/>
                      <a:round/>
                      <a:headEnd type="none" w="med" len="med"/>
                      <a:tailEnd type="none" w="med" len="med"/>
                    </a:lnR>
                    <a:lnT w="381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lgn="l" defTabSz="914400" rtl="0" eaLnBrk="1" latinLnBrk="0" hangingPunct="1">
                        <a:spcAft>
                          <a:spcPts val="300"/>
                        </a:spcAft>
                        <a:buClr>
                          <a:schemeClr val="tx2"/>
                        </a:buClr>
                        <a:buFont typeface="Arial" charset="0"/>
                        <a:buChar char="•"/>
                      </a:pPr>
                      <a:r>
                        <a:rPr lang="en-US" sz="1100" kern="1200" dirty="0">
                          <a:solidFill>
                            <a:srgbClr val="54565A"/>
                          </a:solidFill>
                          <a:effectLst/>
                          <a:latin typeface="+mn-lt"/>
                          <a:ea typeface="+mn-ea"/>
                          <a:cs typeface="+mn-cs"/>
                        </a:rPr>
                        <a:t>Assesses new and emerging technologies for potential value as business enablers.</a:t>
                      </a:r>
                    </a:p>
                    <a:p>
                      <a:pPr marL="171450" indent="-171450" algn="l" defTabSz="914400" rtl="0" eaLnBrk="1" latinLnBrk="0" hangingPunct="1">
                        <a:spcAft>
                          <a:spcPts val="300"/>
                        </a:spcAft>
                        <a:buClr>
                          <a:schemeClr val="tx2"/>
                        </a:buClr>
                        <a:buFont typeface="Arial" charset="0"/>
                        <a:buChar char="•"/>
                      </a:pPr>
                      <a:r>
                        <a:rPr lang="en-US" sz="1100" kern="1200" dirty="0">
                          <a:solidFill>
                            <a:srgbClr val="54565A"/>
                          </a:solidFill>
                          <a:effectLst/>
                          <a:latin typeface="+mn-lt"/>
                          <a:ea typeface="+mn-ea"/>
                          <a:cs typeface="+mn-cs"/>
                        </a:rPr>
                        <a:t>Leads proof of concepts that have been identified as potential investments leveraging an agile mindset and methodologies.</a:t>
                      </a:r>
                    </a:p>
                    <a:p>
                      <a:pPr marL="171450" indent="-171450" algn="l" defTabSz="914400" rtl="0" eaLnBrk="1" latinLnBrk="0" hangingPunct="1">
                        <a:spcAft>
                          <a:spcPts val="300"/>
                        </a:spcAft>
                        <a:buClr>
                          <a:schemeClr val="tx2"/>
                        </a:buClr>
                        <a:buFont typeface="Arial" charset="0"/>
                        <a:buChar char="•"/>
                      </a:pPr>
                      <a:r>
                        <a:rPr lang="en-US" sz="1100" kern="1200" dirty="0">
                          <a:solidFill>
                            <a:srgbClr val="54565A"/>
                          </a:solidFill>
                          <a:effectLst/>
                          <a:latin typeface="+mn-lt"/>
                          <a:ea typeface="+mn-ea"/>
                          <a:cs typeface="+mn-cs"/>
                        </a:rPr>
                        <a:t>Collaborates with vendors to identify strategic and innovative technologies to drive business value. (Brings outside in)</a:t>
                      </a:r>
                    </a:p>
                  </a:txBody>
                  <a:tcPr marL="36195" marR="36195" marT="36195" marB="361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81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lgn="l" defTabSz="914400" rtl="0" eaLnBrk="1" latinLnBrk="0" hangingPunct="1">
                        <a:spcAft>
                          <a:spcPts val="300"/>
                        </a:spcAft>
                        <a:buClr>
                          <a:schemeClr val="tx2"/>
                        </a:buClr>
                        <a:buFont typeface="Arial" charset="0"/>
                        <a:buChar char="•"/>
                      </a:pPr>
                      <a:r>
                        <a:rPr lang="en-US" sz="1100" kern="1200" dirty="0">
                          <a:solidFill>
                            <a:srgbClr val="54565A"/>
                          </a:solidFill>
                          <a:effectLst/>
                          <a:latin typeface="+mn-lt"/>
                          <a:ea typeface="+mn-ea"/>
                          <a:cs typeface="+mn-cs"/>
                        </a:rPr>
                        <a:t>Leads innovation pipeline and strategy for one or more business disciplines. </a:t>
                      </a:r>
                    </a:p>
                    <a:p>
                      <a:pPr marL="171450" indent="-171450" algn="l" defTabSz="914400" rtl="0" eaLnBrk="1" latinLnBrk="0" hangingPunct="1">
                        <a:spcAft>
                          <a:spcPts val="300"/>
                        </a:spcAft>
                        <a:buClr>
                          <a:schemeClr val="tx2"/>
                        </a:buClr>
                        <a:buFont typeface="Arial" charset="0"/>
                        <a:buChar char="•"/>
                      </a:pPr>
                      <a:r>
                        <a:rPr lang="en-US" sz="1100" kern="1200" dirty="0">
                          <a:solidFill>
                            <a:srgbClr val="54565A"/>
                          </a:solidFill>
                          <a:effectLst/>
                          <a:latin typeface="+mn-lt"/>
                          <a:ea typeface="+mn-ea"/>
                          <a:cs typeface="+mn-cs"/>
                        </a:rPr>
                        <a:t>Establishes new partnerships that deliver and disrupt innovation.</a:t>
                      </a:r>
                    </a:p>
                    <a:p>
                      <a:pPr marL="171450" indent="-171450" algn="l" defTabSz="914400" rtl="0" eaLnBrk="1" latinLnBrk="0" hangingPunct="1">
                        <a:spcAft>
                          <a:spcPts val="300"/>
                        </a:spcAft>
                        <a:buClr>
                          <a:schemeClr val="tx2"/>
                        </a:buClr>
                        <a:buFont typeface="Arial" charset="0"/>
                        <a:buChar char="•"/>
                      </a:pPr>
                      <a:r>
                        <a:rPr lang="en-US" sz="1100" kern="1200" dirty="0">
                          <a:solidFill>
                            <a:srgbClr val="54565A"/>
                          </a:solidFill>
                          <a:effectLst/>
                          <a:latin typeface="+mn-lt"/>
                          <a:ea typeface="+mn-ea"/>
                          <a:cs typeface="+mn-cs"/>
                        </a:rPr>
                        <a:t>Drives innovative and agile culture by demonstrating and promoting digital technology across the enterprise.</a:t>
                      </a:r>
                    </a:p>
                  </a:txBody>
                  <a:tcPr marL="36195" marR="36195" marT="36195" marB="361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81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lgn="l" defTabSz="914400" rtl="0" eaLnBrk="1" latinLnBrk="0" hangingPunct="1">
                        <a:spcAft>
                          <a:spcPts val="300"/>
                        </a:spcAft>
                        <a:buClr>
                          <a:schemeClr val="tx2"/>
                        </a:buClr>
                        <a:buFont typeface="Arial" charset="0"/>
                        <a:buChar char="•"/>
                      </a:pPr>
                      <a:r>
                        <a:rPr lang="en-US" sz="1100" kern="1200" dirty="0">
                          <a:solidFill>
                            <a:srgbClr val="54565A"/>
                          </a:solidFill>
                          <a:effectLst/>
                          <a:latin typeface="+mn-lt"/>
                          <a:ea typeface="+mn-ea"/>
                          <a:cs typeface="+mn-cs"/>
                        </a:rPr>
                        <a:t>Leads innovation </a:t>
                      </a:r>
                      <a:br>
                        <a:rPr lang="en-US" sz="1100" kern="1200" dirty="0">
                          <a:solidFill>
                            <a:srgbClr val="54565A"/>
                          </a:solidFill>
                          <a:effectLst/>
                          <a:latin typeface="+mn-lt"/>
                          <a:ea typeface="+mn-ea"/>
                          <a:cs typeface="+mn-cs"/>
                        </a:rPr>
                      </a:br>
                      <a:r>
                        <a:rPr lang="en-US" sz="1100" kern="1200" dirty="0">
                          <a:solidFill>
                            <a:srgbClr val="54565A"/>
                          </a:solidFill>
                          <a:effectLst/>
                          <a:latin typeface="+mn-lt"/>
                          <a:ea typeface="+mn-ea"/>
                          <a:cs typeface="+mn-cs"/>
                        </a:rPr>
                        <a:t>pipeline and ecosystem across the enterprise.</a:t>
                      </a:r>
                    </a:p>
                    <a:p>
                      <a:pPr marL="171450" indent="-171450" algn="l" defTabSz="914400" rtl="0" eaLnBrk="1" latinLnBrk="0" hangingPunct="1">
                        <a:spcAft>
                          <a:spcPts val="300"/>
                        </a:spcAft>
                        <a:buClr>
                          <a:schemeClr val="tx2"/>
                        </a:buClr>
                        <a:buFont typeface="Arial" charset="0"/>
                        <a:buChar char="•"/>
                      </a:pPr>
                      <a:r>
                        <a:rPr lang="en-US" sz="1100" kern="1200" dirty="0">
                          <a:solidFill>
                            <a:srgbClr val="54565A"/>
                          </a:solidFill>
                          <a:effectLst/>
                          <a:latin typeface="+mn-lt"/>
                          <a:ea typeface="+mn-ea"/>
                          <a:cs typeface="+mn-cs"/>
                        </a:rPr>
                        <a:t>Develops agile muscle/capability by introducing new ways of working and challenging the culture.</a:t>
                      </a:r>
                    </a:p>
                    <a:p>
                      <a:pPr marL="171450" indent="-171450" algn="l" defTabSz="914400" rtl="0" eaLnBrk="1" latinLnBrk="0" hangingPunct="1">
                        <a:spcAft>
                          <a:spcPts val="300"/>
                        </a:spcAft>
                        <a:buClr>
                          <a:schemeClr val="tx2"/>
                        </a:buClr>
                        <a:buFont typeface="Arial" charset="0"/>
                        <a:buChar char="•"/>
                      </a:pPr>
                      <a:r>
                        <a:rPr lang="en-US" sz="1100" kern="1200" dirty="0">
                          <a:solidFill>
                            <a:srgbClr val="54565A"/>
                          </a:solidFill>
                          <a:effectLst/>
                          <a:latin typeface="+mn-lt"/>
                          <a:ea typeface="+mn-ea"/>
                          <a:cs typeface="+mn-cs"/>
                        </a:rPr>
                        <a:t>Educates and coaches others to help build digital people muscle.</a:t>
                      </a:r>
                    </a:p>
                    <a:p>
                      <a:pPr marL="171450" indent="-171450" algn="l" defTabSz="914400" rtl="0" eaLnBrk="1" latinLnBrk="0" hangingPunct="1">
                        <a:spcAft>
                          <a:spcPts val="300"/>
                        </a:spcAft>
                        <a:buClr>
                          <a:schemeClr val="tx2"/>
                        </a:buClr>
                        <a:buFont typeface="Arial" charset="0"/>
                        <a:buChar char="•"/>
                      </a:pPr>
                      <a:r>
                        <a:rPr lang="en-US" sz="1100" kern="1200" dirty="0">
                          <a:solidFill>
                            <a:srgbClr val="54565A"/>
                          </a:solidFill>
                          <a:effectLst/>
                          <a:latin typeface="+mn-lt"/>
                          <a:ea typeface="+mn-ea"/>
                          <a:cs typeface="+mn-cs"/>
                        </a:rPr>
                        <a:t>Drives awareness of innovations by amplifying program activities across the enterprise.</a:t>
                      </a:r>
                    </a:p>
                  </a:txBody>
                  <a:tcPr marL="36195" marR="36195" marT="36195" marB="36195">
                    <a:lnL w="6350" cap="flat" cmpd="sng" algn="ctr">
                      <a:solidFill>
                        <a:schemeClr val="tx1"/>
                      </a:solidFill>
                      <a:prstDash val="solid"/>
                      <a:round/>
                      <a:headEnd type="none" w="med" len="med"/>
                      <a:tailEnd type="none" w="med" len="med"/>
                    </a:lnL>
                    <a:lnR w="12700" cmpd="sng">
                      <a:noFill/>
                    </a:lnR>
                    <a:lnT w="381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bl>
          </a:graphicData>
        </a:graphic>
      </p:graphicFrame>
      <p:sp>
        <p:nvSpPr>
          <p:cNvPr id="49" name="Rectangle 48">
            <a:hlinkClick r:id="" action="ppaction://noaction"/>
          </p:cNvPr>
          <p:cNvSpPr/>
          <p:nvPr/>
        </p:nvSpPr>
        <p:spPr>
          <a:xfrm>
            <a:off x="351692" y="3106577"/>
            <a:ext cx="1019908" cy="7042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1" name="Rectangle 50">
            <a:hlinkClick r:id="" action="ppaction://noaction"/>
          </p:cNvPr>
          <p:cNvSpPr/>
          <p:nvPr/>
        </p:nvSpPr>
        <p:spPr>
          <a:xfrm>
            <a:off x="1389184" y="3715687"/>
            <a:ext cx="1019908" cy="7042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2" name="Rectangle 51">
            <a:hlinkClick r:id="" action="ppaction://noaction"/>
          </p:cNvPr>
          <p:cNvSpPr/>
          <p:nvPr/>
        </p:nvSpPr>
        <p:spPr>
          <a:xfrm>
            <a:off x="2467707" y="4266456"/>
            <a:ext cx="1019908" cy="7042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3" name="Rectangle 52">
            <a:hlinkClick r:id="" action="ppaction://noaction"/>
          </p:cNvPr>
          <p:cNvSpPr/>
          <p:nvPr/>
        </p:nvSpPr>
        <p:spPr>
          <a:xfrm>
            <a:off x="332161" y="4292123"/>
            <a:ext cx="1019908" cy="7042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4" name="Rectangle 53">
            <a:hlinkClick r:id="" action="ppaction://noaction"/>
          </p:cNvPr>
          <p:cNvSpPr/>
          <p:nvPr/>
        </p:nvSpPr>
        <p:spPr>
          <a:xfrm>
            <a:off x="1410642" y="4837926"/>
            <a:ext cx="1019908" cy="7042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5" name="Rectangle 54">
            <a:hlinkClick r:id="rId3" action="ppaction://hlinksldjump"/>
          </p:cNvPr>
          <p:cNvSpPr/>
          <p:nvPr/>
        </p:nvSpPr>
        <p:spPr>
          <a:xfrm>
            <a:off x="7889631" y="82062"/>
            <a:ext cx="1113692" cy="3282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64" name="Group 63"/>
          <p:cNvGrpSpPr/>
          <p:nvPr/>
        </p:nvGrpSpPr>
        <p:grpSpPr>
          <a:xfrm>
            <a:off x="11709352" y="942121"/>
            <a:ext cx="221622" cy="235232"/>
            <a:chOff x="4932984" y="543336"/>
            <a:chExt cx="542918" cy="576266"/>
          </a:xfrm>
          <a:solidFill>
            <a:schemeClr val="tx1">
              <a:lumMod val="75000"/>
            </a:schemeClr>
          </a:solidFill>
        </p:grpSpPr>
        <p:sp>
          <p:nvSpPr>
            <p:cNvPr id="65" name="Freeform 64"/>
            <p:cNvSpPr>
              <a:spLocks noChangeArrowheads="1"/>
            </p:cNvSpPr>
            <p:nvPr/>
          </p:nvSpPr>
          <p:spPr bwMode="auto">
            <a:xfrm>
              <a:off x="5139353" y="760825"/>
              <a:ext cx="336549" cy="358777"/>
            </a:xfrm>
            <a:custGeom>
              <a:avLst/>
              <a:gdLst>
                <a:gd name="T0" fmla="*/ 633 w 936"/>
                <a:gd name="T1" fmla="*/ 514 h 997"/>
                <a:gd name="T2" fmla="*/ 935 w 936"/>
                <a:gd name="T3" fmla="*/ 362 h 997"/>
                <a:gd name="T4" fmla="*/ 0 w 936"/>
                <a:gd name="T5" fmla="*/ 0 h 997"/>
                <a:gd name="T6" fmla="*/ 332 w 936"/>
                <a:gd name="T7" fmla="*/ 996 h 997"/>
                <a:gd name="T8" fmla="*/ 482 w 936"/>
                <a:gd name="T9" fmla="*/ 694 h 997"/>
                <a:gd name="T10" fmla="*/ 784 w 936"/>
                <a:gd name="T11" fmla="*/ 996 h 997"/>
                <a:gd name="T12" fmla="*/ 935 w 936"/>
                <a:gd name="T13" fmla="*/ 815 h 997"/>
                <a:gd name="T14" fmla="*/ 633 w 936"/>
                <a:gd name="T15" fmla="*/ 514 h 9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6" h="997">
                  <a:moveTo>
                    <a:pt x="633" y="514"/>
                  </a:moveTo>
                  <a:lnTo>
                    <a:pt x="935" y="362"/>
                  </a:lnTo>
                  <a:lnTo>
                    <a:pt x="0" y="0"/>
                  </a:lnTo>
                  <a:lnTo>
                    <a:pt x="332" y="996"/>
                  </a:lnTo>
                  <a:lnTo>
                    <a:pt x="482" y="694"/>
                  </a:lnTo>
                  <a:lnTo>
                    <a:pt x="784" y="996"/>
                  </a:lnTo>
                  <a:lnTo>
                    <a:pt x="935" y="815"/>
                  </a:lnTo>
                  <a:lnTo>
                    <a:pt x="633" y="51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66" name="Freeform 65"/>
            <p:cNvSpPr>
              <a:spLocks noChangeArrowheads="1"/>
            </p:cNvSpPr>
            <p:nvPr/>
          </p:nvSpPr>
          <p:spPr bwMode="auto">
            <a:xfrm>
              <a:off x="5204443" y="608424"/>
              <a:ext cx="109538" cy="109539"/>
            </a:xfrm>
            <a:custGeom>
              <a:avLst/>
              <a:gdLst>
                <a:gd name="T0" fmla="*/ 61 w 303"/>
                <a:gd name="T1" fmla="*/ 302 h 303"/>
                <a:gd name="T2" fmla="*/ 61 w 303"/>
                <a:gd name="T3" fmla="*/ 302 h 303"/>
                <a:gd name="T4" fmla="*/ 273 w 303"/>
                <a:gd name="T5" fmla="*/ 60 h 303"/>
                <a:gd name="T6" fmla="*/ 273 w 303"/>
                <a:gd name="T7" fmla="*/ 0 h 303"/>
                <a:gd name="T8" fmla="*/ 242 w 303"/>
                <a:gd name="T9" fmla="*/ 0 h 303"/>
                <a:gd name="T10" fmla="*/ 212 w 303"/>
                <a:gd name="T11" fmla="*/ 0 h 303"/>
                <a:gd name="T12" fmla="*/ 0 w 303"/>
                <a:gd name="T13" fmla="*/ 242 h 303"/>
                <a:gd name="T14" fmla="*/ 0 w 303"/>
                <a:gd name="T15" fmla="*/ 302 h 303"/>
                <a:gd name="T16" fmla="*/ 61 w 303"/>
                <a:gd name="T17" fmla="*/ 30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3">
                  <a:moveTo>
                    <a:pt x="61" y="302"/>
                  </a:moveTo>
                  <a:lnTo>
                    <a:pt x="61" y="302"/>
                  </a:lnTo>
                  <a:cubicBezTo>
                    <a:pt x="273" y="60"/>
                    <a:pt x="273" y="60"/>
                    <a:pt x="273" y="60"/>
                  </a:cubicBezTo>
                  <a:cubicBezTo>
                    <a:pt x="302" y="60"/>
                    <a:pt x="302" y="30"/>
                    <a:pt x="273" y="0"/>
                  </a:cubicBezTo>
                  <a:cubicBezTo>
                    <a:pt x="273" y="0"/>
                    <a:pt x="273" y="0"/>
                    <a:pt x="242" y="0"/>
                  </a:cubicBezTo>
                  <a:cubicBezTo>
                    <a:pt x="242" y="0"/>
                    <a:pt x="242" y="0"/>
                    <a:pt x="212" y="0"/>
                  </a:cubicBezTo>
                  <a:cubicBezTo>
                    <a:pt x="0" y="242"/>
                    <a:pt x="0" y="242"/>
                    <a:pt x="0" y="242"/>
                  </a:cubicBezTo>
                  <a:cubicBezTo>
                    <a:pt x="0" y="272"/>
                    <a:pt x="0" y="272"/>
                    <a:pt x="0" y="302"/>
                  </a:cubicBezTo>
                  <a:cubicBezTo>
                    <a:pt x="31" y="302"/>
                    <a:pt x="31" y="302"/>
                    <a:pt x="61" y="30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67" name="Freeform 66"/>
            <p:cNvSpPr>
              <a:spLocks noChangeArrowheads="1"/>
            </p:cNvSpPr>
            <p:nvPr/>
          </p:nvSpPr>
          <p:spPr bwMode="auto">
            <a:xfrm>
              <a:off x="4932984" y="760825"/>
              <a:ext cx="152399" cy="33339"/>
            </a:xfrm>
            <a:custGeom>
              <a:avLst/>
              <a:gdLst>
                <a:gd name="T0" fmla="*/ 422 w 423"/>
                <a:gd name="T1" fmla="*/ 31 h 92"/>
                <a:gd name="T2" fmla="*/ 422 w 423"/>
                <a:gd name="T3" fmla="*/ 31 h 92"/>
                <a:gd name="T4" fmla="*/ 392 w 423"/>
                <a:gd name="T5" fmla="*/ 0 h 92"/>
                <a:gd name="T6" fmla="*/ 61 w 423"/>
                <a:gd name="T7" fmla="*/ 0 h 92"/>
                <a:gd name="T8" fmla="*/ 0 w 423"/>
                <a:gd name="T9" fmla="*/ 31 h 92"/>
                <a:gd name="T10" fmla="*/ 61 w 423"/>
                <a:gd name="T11" fmla="*/ 91 h 92"/>
                <a:gd name="T12" fmla="*/ 392 w 423"/>
                <a:gd name="T13" fmla="*/ 91 h 92"/>
                <a:gd name="T14" fmla="*/ 422 w 423"/>
                <a:gd name="T15" fmla="*/ 31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3" h="92">
                  <a:moveTo>
                    <a:pt x="422" y="31"/>
                  </a:moveTo>
                  <a:lnTo>
                    <a:pt x="422" y="31"/>
                  </a:lnTo>
                  <a:cubicBezTo>
                    <a:pt x="422" y="0"/>
                    <a:pt x="422" y="0"/>
                    <a:pt x="392" y="0"/>
                  </a:cubicBezTo>
                  <a:cubicBezTo>
                    <a:pt x="61" y="0"/>
                    <a:pt x="61" y="0"/>
                    <a:pt x="61" y="0"/>
                  </a:cubicBezTo>
                  <a:cubicBezTo>
                    <a:pt x="30" y="0"/>
                    <a:pt x="0" y="0"/>
                    <a:pt x="0" y="31"/>
                  </a:cubicBezTo>
                  <a:cubicBezTo>
                    <a:pt x="0" y="61"/>
                    <a:pt x="30" y="91"/>
                    <a:pt x="61" y="91"/>
                  </a:cubicBezTo>
                  <a:cubicBezTo>
                    <a:pt x="392" y="91"/>
                    <a:pt x="392" y="91"/>
                    <a:pt x="392" y="91"/>
                  </a:cubicBezTo>
                  <a:cubicBezTo>
                    <a:pt x="422" y="91"/>
                    <a:pt x="422" y="61"/>
                    <a:pt x="422" y="3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68" name="Freeform 67"/>
            <p:cNvSpPr>
              <a:spLocks noChangeArrowheads="1"/>
            </p:cNvSpPr>
            <p:nvPr/>
          </p:nvSpPr>
          <p:spPr bwMode="auto">
            <a:xfrm>
              <a:off x="5139373" y="543336"/>
              <a:ext cx="22224" cy="163512"/>
            </a:xfrm>
            <a:custGeom>
              <a:avLst/>
              <a:gdLst>
                <a:gd name="T0" fmla="*/ 30 w 61"/>
                <a:gd name="T1" fmla="*/ 453 h 454"/>
                <a:gd name="T2" fmla="*/ 30 w 61"/>
                <a:gd name="T3" fmla="*/ 453 h 454"/>
                <a:gd name="T4" fmla="*/ 60 w 61"/>
                <a:gd name="T5" fmla="*/ 423 h 454"/>
                <a:gd name="T6" fmla="*/ 60 w 61"/>
                <a:gd name="T7" fmla="*/ 31 h 454"/>
                <a:gd name="T8" fmla="*/ 30 w 61"/>
                <a:gd name="T9" fmla="*/ 0 h 454"/>
                <a:gd name="T10" fmla="*/ 0 w 61"/>
                <a:gd name="T11" fmla="*/ 31 h 454"/>
                <a:gd name="T12" fmla="*/ 0 w 61"/>
                <a:gd name="T13" fmla="*/ 423 h 454"/>
                <a:gd name="T14" fmla="*/ 30 w 61"/>
                <a:gd name="T15" fmla="*/ 453 h 4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454">
                  <a:moveTo>
                    <a:pt x="30" y="453"/>
                  </a:moveTo>
                  <a:lnTo>
                    <a:pt x="30" y="453"/>
                  </a:lnTo>
                  <a:cubicBezTo>
                    <a:pt x="60" y="453"/>
                    <a:pt x="60" y="423"/>
                    <a:pt x="60" y="423"/>
                  </a:cubicBezTo>
                  <a:cubicBezTo>
                    <a:pt x="60" y="31"/>
                    <a:pt x="60" y="31"/>
                    <a:pt x="60" y="31"/>
                  </a:cubicBezTo>
                  <a:cubicBezTo>
                    <a:pt x="60" y="31"/>
                    <a:pt x="60" y="0"/>
                    <a:pt x="30" y="0"/>
                  </a:cubicBezTo>
                  <a:cubicBezTo>
                    <a:pt x="0" y="0"/>
                    <a:pt x="0" y="31"/>
                    <a:pt x="0" y="31"/>
                  </a:cubicBezTo>
                  <a:cubicBezTo>
                    <a:pt x="0" y="423"/>
                    <a:pt x="0" y="423"/>
                    <a:pt x="0" y="423"/>
                  </a:cubicBezTo>
                  <a:cubicBezTo>
                    <a:pt x="0" y="423"/>
                    <a:pt x="0" y="453"/>
                    <a:pt x="30" y="45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69" name="Freeform 68"/>
            <p:cNvSpPr>
              <a:spLocks noChangeArrowheads="1"/>
            </p:cNvSpPr>
            <p:nvPr/>
          </p:nvSpPr>
          <p:spPr bwMode="auto">
            <a:xfrm>
              <a:off x="4998086" y="825913"/>
              <a:ext cx="107951" cy="120651"/>
            </a:xfrm>
            <a:custGeom>
              <a:avLst/>
              <a:gdLst>
                <a:gd name="T0" fmla="*/ 241 w 302"/>
                <a:gd name="T1" fmla="*/ 0 h 333"/>
                <a:gd name="T2" fmla="*/ 241 w 302"/>
                <a:gd name="T3" fmla="*/ 0 h 333"/>
                <a:gd name="T4" fmla="*/ 211 w 302"/>
                <a:gd name="T5" fmla="*/ 29 h 333"/>
                <a:gd name="T6" fmla="*/ 0 w 302"/>
                <a:gd name="T7" fmla="*/ 241 h 333"/>
                <a:gd name="T8" fmla="*/ 0 w 302"/>
                <a:gd name="T9" fmla="*/ 301 h 333"/>
                <a:gd name="T10" fmla="*/ 60 w 302"/>
                <a:gd name="T11" fmla="*/ 301 h 333"/>
                <a:gd name="T12" fmla="*/ 271 w 302"/>
                <a:gd name="T13" fmla="*/ 59 h 333"/>
                <a:gd name="T14" fmla="*/ 271 w 302"/>
                <a:gd name="T15" fmla="*/ 29 h 333"/>
                <a:gd name="T16" fmla="*/ 241 w 302"/>
                <a:gd name="T17"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333">
                  <a:moveTo>
                    <a:pt x="241" y="0"/>
                  </a:moveTo>
                  <a:lnTo>
                    <a:pt x="241" y="0"/>
                  </a:lnTo>
                  <a:cubicBezTo>
                    <a:pt x="241" y="0"/>
                    <a:pt x="241" y="0"/>
                    <a:pt x="211" y="29"/>
                  </a:cubicBezTo>
                  <a:cubicBezTo>
                    <a:pt x="0" y="241"/>
                    <a:pt x="0" y="241"/>
                    <a:pt x="0" y="241"/>
                  </a:cubicBezTo>
                  <a:cubicBezTo>
                    <a:pt x="0" y="271"/>
                    <a:pt x="0" y="301"/>
                    <a:pt x="0" y="301"/>
                  </a:cubicBezTo>
                  <a:cubicBezTo>
                    <a:pt x="30" y="332"/>
                    <a:pt x="60" y="332"/>
                    <a:pt x="60" y="301"/>
                  </a:cubicBezTo>
                  <a:cubicBezTo>
                    <a:pt x="271" y="59"/>
                    <a:pt x="271" y="59"/>
                    <a:pt x="271" y="59"/>
                  </a:cubicBezTo>
                  <a:cubicBezTo>
                    <a:pt x="301" y="59"/>
                    <a:pt x="301" y="29"/>
                    <a:pt x="271" y="29"/>
                  </a:cubicBezTo>
                  <a:cubicBezTo>
                    <a:pt x="271" y="0"/>
                    <a:pt x="271" y="0"/>
                    <a:pt x="24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70" name="Freeform 69"/>
            <p:cNvSpPr>
              <a:spLocks noChangeArrowheads="1"/>
            </p:cNvSpPr>
            <p:nvPr/>
          </p:nvSpPr>
          <p:spPr bwMode="auto">
            <a:xfrm>
              <a:off x="4998086" y="608422"/>
              <a:ext cx="107951" cy="109539"/>
            </a:xfrm>
            <a:custGeom>
              <a:avLst/>
              <a:gdLst>
                <a:gd name="T0" fmla="*/ 60 w 302"/>
                <a:gd name="T1" fmla="*/ 0 h 303"/>
                <a:gd name="T2" fmla="*/ 60 w 302"/>
                <a:gd name="T3" fmla="*/ 0 h 303"/>
                <a:gd name="T4" fmla="*/ 30 w 302"/>
                <a:gd name="T5" fmla="*/ 0 h 303"/>
                <a:gd name="T6" fmla="*/ 0 w 302"/>
                <a:gd name="T7" fmla="*/ 0 h 303"/>
                <a:gd name="T8" fmla="*/ 0 w 302"/>
                <a:gd name="T9" fmla="*/ 60 h 303"/>
                <a:gd name="T10" fmla="*/ 211 w 302"/>
                <a:gd name="T11" fmla="*/ 302 h 303"/>
                <a:gd name="T12" fmla="*/ 271 w 302"/>
                <a:gd name="T13" fmla="*/ 302 h 303"/>
                <a:gd name="T14" fmla="*/ 271 w 302"/>
                <a:gd name="T15" fmla="*/ 242 h 303"/>
                <a:gd name="T16" fmla="*/ 60 w 302"/>
                <a:gd name="T17"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303">
                  <a:moveTo>
                    <a:pt x="60" y="0"/>
                  </a:moveTo>
                  <a:lnTo>
                    <a:pt x="60" y="0"/>
                  </a:lnTo>
                  <a:lnTo>
                    <a:pt x="30" y="0"/>
                  </a:lnTo>
                  <a:lnTo>
                    <a:pt x="0" y="0"/>
                  </a:lnTo>
                  <a:cubicBezTo>
                    <a:pt x="0" y="30"/>
                    <a:pt x="0" y="60"/>
                    <a:pt x="0" y="60"/>
                  </a:cubicBezTo>
                  <a:cubicBezTo>
                    <a:pt x="211" y="302"/>
                    <a:pt x="211" y="302"/>
                    <a:pt x="211" y="302"/>
                  </a:cubicBezTo>
                  <a:cubicBezTo>
                    <a:pt x="241" y="302"/>
                    <a:pt x="271" y="302"/>
                    <a:pt x="271" y="302"/>
                  </a:cubicBezTo>
                  <a:cubicBezTo>
                    <a:pt x="301" y="272"/>
                    <a:pt x="301" y="272"/>
                    <a:pt x="271" y="242"/>
                  </a:cubicBezTo>
                  <a:lnTo>
                    <a:pt x="6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grpSp>
      <p:sp>
        <p:nvSpPr>
          <p:cNvPr id="71" name="Rectangle 70">
            <a:hlinkClick r:id="" action="ppaction://hlinkshowjump?jump=nextslide"/>
          </p:cNvPr>
          <p:cNvSpPr/>
          <p:nvPr/>
        </p:nvSpPr>
        <p:spPr>
          <a:xfrm>
            <a:off x="11207262" y="809911"/>
            <a:ext cx="723712" cy="7199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3" name="Hexagon 72">
            <a:hlinkClick r:id="" action="ppaction://noaction" highlightClick="1"/>
          </p:cNvPr>
          <p:cNvSpPr/>
          <p:nvPr/>
        </p:nvSpPr>
        <p:spPr>
          <a:xfrm>
            <a:off x="9883320" y="636107"/>
            <a:ext cx="333592" cy="280591"/>
          </a:xfrm>
          <a:prstGeom prst="hexagon">
            <a:avLst/>
          </a:prstGeom>
          <a:solidFill>
            <a:schemeClr val="bg1">
              <a:alpha val="60000"/>
            </a:schemeClr>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FFFFFF"/>
              </a:solidFill>
              <a:effectLst/>
              <a:uLnTx/>
              <a:uFillTx/>
              <a:latin typeface="Arial" charset="0"/>
              <a:ea typeface="Arial" charset="0"/>
              <a:cs typeface="Arial" charset="0"/>
            </a:endParaRPr>
          </a:p>
        </p:txBody>
      </p:sp>
      <p:sp>
        <p:nvSpPr>
          <p:cNvPr id="74" name="Hexagon 73">
            <a:hlinkClick r:id="" action="ppaction://noaction" highlightClick="1"/>
          </p:cNvPr>
          <p:cNvSpPr/>
          <p:nvPr/>
        </p:nvSpPr>
        <p:spPr>
          <a:xfrm>
            <a:off x="9883320" y="973492"/>
            <a:ext cx="333592" cy="280591"/>
          </a:xfrm>
          <a:prstGeom prst="hexagon">
            <a:avLst/>
          </a:prstGeom>
          <a:solidFill>
            <a:schemeClr val="bg1">
              <a:alpha val="60000"/>
            </a:schemeClr>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FFFFFF"/>
              </a:solidFill>
              <a:effectLst/>
              <a:uLnTx/>
              <a:uFillTx/>
              <a:latin typeface="Arial" charset="0"/>
              <a:ea typeface="Arial" charset="0"/>
              <a:cs typeface="Arial" charset="0"/>
            </a:endParaRPr>
          </a:p>
        </p:txBody>
      </p:sp>
      <p:sp>
        <p:nvSpPr>
          <p:cNvPr id="2" name="Rectangle 1">
            <a:extLst>
              <a:ext uri="{FF2B5EF4-FFF2-40B4-BE49-F238E27FC236}">
                <a16:creationId xmlns:a16="http://schemas.microsoft.com/office/drawing/2014/main" id="{74639E10-C026-ED49-B4F1-FB99B9DFD65E}"/>
              </a:ext>
            </a:extLst>
          </p:cNvPr>
          <p:cNvSpPr/>
          <p:nvPr/>
        </p:nvSpPr>
        <p:spPr>
          <a:xfrm>
            <a:off x="31362" y="550991"/>
            <a:ext cx="3550232" cy="5355312"/>
          </a:xfrm>
          <a:prstGeom prst="rect">
            <a:avLst/>
          </a:prstGeom>
          <a:solidFill>
            <a:srgbClr val="F4BF44"/>
          </a:solidFill>
        </p:spPr>
        <p:txBody>
          <a:bodyPr wrap="square">
            <a:spAutoFit/>
          </a:bodyPr>
          <a:lstStyle/>
          <a:p>
            <a:pPr marL="360363" indent="-349250"/>
            <a:r>
              <a:rPr lang="en-US" dirty="0"/>
              <a:t>	Project &amp; Program Management</a:t>
            </a:r>
          </a:p>
          <a:p>
            <a:pPr marL="360363" indent="-349250"/>
            <a:r>
              <a:rPr lang="en-US" b="0" dirty="0">
                <a:solidFill>
                  <a:schemeClr val="tx1">
                    <a:lumMod val="75000"/>
                  </a:schemeClr>
                </a:solidFill>
              </a:rPr>
              <a:t>	Leverages DIAL to plan and manage projects ensuring business value, scope, cost, schedule, and quality objectives are met.  Influences, manages and follows through to align team on deliverables from inception to a sustainable business value.</a:t>
            </a:r>
          </a:p>
          <a:p>
            <a:pPr marL="360363" indent="-349250"/>
            <a:endParaRPr lang="en-US" dirty="0">
              <a:solidFill>
                <a:schemeClr val="tx1">
                  <a:lumMod val="75000"/>
                </a:schemeClr>
              </a:solidFill>
            </a:endParaRPr>
          </a:p>
          <a:p>
            <a:pPr marL="360363" indent="-349250"/>
            <a:endParaRPr lang="en-US" dirty="0">
              <a:solidFill>
                <a:schemeClr val="tx1">
                  <a:lumMod val="75000"/>
                </a:schemeClr>
              </a:solidFill>
            </a:endParaRPr>
          </a:p>
          <a:p>
            <a:pPr marL="360363" indent="-349250"/>
            <a:endParaRPr lang="en-US" b="0" dirty="0">
              <a:solidFill>
                <a:schemeClr val="tx1">
                  <a:lumMod val="75000"/>
                </a:schemeClr>
              </a:solidFill>
            </a:endParaRPr>
          </a:p>
          <a:p>
            <a:pPr marL="360363" indent="-349250"/>
            <a:endParaRPr lang="en-US" dirty="0">
              <a:solidFill>
                <a:schemeClr val="tx1">
                  <a:lumMod val="75000"/>
                </a:schemeClr>
              </a:solidFill>
            </a:endParaRPr>
          </a:p>
          <a:p>
            <a:pPr marL="360363" indent="-349250"/>
            <a:endParaRPr lang="en-US" b="0" dirty="0">
              <a:solidFill>
                <a:schemeClr val="tx1">
                  <a:lumMod val="75000"/>
                </a:schemeClr>
              </a:solidFill>
            </a:endParaRPr>
          </a:p>
          <a:p>
            <a:pPr marL="360363" indent="-349250"/>
            <a:endParaRPr lang="en-US" dirty="0">
              <a:solidFill>
                <a:schemeClr val="tx1">
                  <a:lumMod val="75000"/>
                </a:schemeClr>
              </a:solidFill>
            </a:endParaRPr>
          </a:p>
          <a:p>
            <a:pPr marL="360363" indent="-349250"/>
            <a:endParaRPr lang="en-US" b="0" dirty="0">
              <a:solidFill>
                <a:schemeClr val="tx1">
                  <a:lumMod val="75000"/>
                </a:schemeClr>
              </a:solidFill>
            </a:endParaRPr>
          </a:p>
        </p:txBody>
      </p:sp>
      <p:sp>
        <p:nvSpPr>
          <p:cNvPr id="3" name="TextBox 2">
            <a:extLst>
              <a:ext uri="{FF2B5EF4-FFF2-40B4-BE49-F238E27FC236}">
                <a16:creationId xmlns:a16="http://schemas.microsoft.com/office/drawing/2014/main" id="{B4A6CA81-C93C-BC45-A3D9-750A6A73F469}"/>
              </a:ext>
            </a:extLst>
          </p:cNvPr>
          <p:cNvSpPr txBox="1"/>
          <p:nvPr/>
        </p:nvSpPr>
        <p:spPr>
          <a:xfrm>
            <a:off x="4159823" y="675177"/>
            <a:ext cx="3729808" cy="646331"/>
          </a:xfrm>
          <a:prstGeom prst="rect">
            <a:avLst/>
          </a:prstGeom>
          <a:solidFill>
            <a:schemeClr val="bg1"/>
          </a:solidFill>
        </p:spPr>
        <p:txBody>
          <a:bodyPr wrap="square" rtlCol="0">
            <a:spAutoFit/>
          </a:bodyPr>
          <a:lstStyle/>
          <a:p>
            <a:r>
              <a:rPr lang="en-US" dirty="0"/>
              <a:t>Skill Area – AGILE</a:t>
            </a:r>
          </a:p>
          <a:p>
            <a:r>
              <a:rPr lang="en-US" dirty="0"/>
              <a:t>Competency= Project Delivery</a:t>
            </a:r>
          </a:p>
        </p:txBody>
      </p:sp>
    </p:spTree>
    <p:extLst>
      <p:ext uri="{BB962C8B-B14F-4D97-AF65-F5344CB8AC3E}">
        <p14:creationId xmlns:p14="http://schemas.microsoft.com/office/powerpoint/2010/main" val="2066256924"/>
      </p:ext>
    </p:extLst>
  </p:cSld>
  <p:clrMapOvr>
    <a:masterClrMapping/>
  </p:clrMapOvr>
</p:sld>
</file>

<file path=ppt/theme/theme1.xml><?xml version="1.0" encoding="utf-8"?>
<a:theme xmlns:a="http://schemas.openxmlformats.org/drawingml/2006/main" name="1_Office Theme">
  <a:themeElements>
    <a:clrScheme name="ITS Mondelez">
      <a:dk1>
        <a:srgbClr val="53565A"/>
      </a:dk1>
      <a:lt1>
        <a:srgbClr val="FFFFFF"/>
      </a:lt1>
      <a:dk2>
        <a:srgbClr val="4E2070"/>
      </a:dk2>
      <a:lt2>
        <a:srgbClr val="8E3980"/>
      </a:lt2>
      <a:accent1>
        <a:srgbClr val="00768B"/>
      </a:accent1>
      <a:accent2>
        <a:srgbClr val="00B6C5"/>
      </a:accent2>
      <a:accent3>
        <a:srgbClr val="59CBE7"/>
      </a:accent3>
      <a:accent4>
        <a:srgbClr val="CD0F25"/>
      </a:accent4>
      <a:accent5>
        <a:srgbClr val="F95500"/>
      </a:accent5>
      <a:accent6>
        <a:srgbClr val="BAC305"/>
      </a:accent6>
      <a:hlink>
        <a:srgbClr val="0135A3"/>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indtree">
  <a:themeElements>
    <a:clrScheme name="Mindtree">
      <a:dk1>
        <a:srgbClr val="4D4F53"/>
      </a:dk1>
      <a:lt1>
        <a:sysClr val="window" lastClr="FFFFFF"/>
      </a:lt1>
      <a:dk2>
        <a:srgbClr val="6E267B"/>
      </a:dk2>
      <a:lt2>
        <a:srgbClr val="929499"/>
      </a:lt2>
      <a:accent1>
        <a:srgbClr val="A71930"/>
      </a:accent1>
      <a:accent2>
        <a:srgbClr val="E37222"/>
      </a:accent2>
      <a:accent3>
        <a:srgbClr val="830051"/>
      </a:accent3>
      <a:accent4>
        <a:srgbClr val="C7D28A"/>
      </a:accent4>
      <a:accent5>
        <a:srgbClr val="0066A1"/>
      </a:accent5>
      <a:accent6>
        <a:srgbClr val="4D4F53"/>
      </a:accent6>
      <a:hlink>
        <a:srgbClr val="0000FF"/>
      </a:hlink>
      <a:folHlink>
        <a:srgbClr val="800080"/>
      </a:folHlink>
    </a:clrScheme>
    <a:fontScheme name="Mindtre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B4B4B4"/>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400" dirty="0" smtClean="0">
            <a:solidFill>
              <a:schemeClr val="tx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1">
              <a:lumMod val="6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1400" dirty="0">
            <a:solidFill>
              <a:srgbClr val="4D4F53"/>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Mindtree PowerPoint Template (Read-Only)" id="{A5FA840B-E0C2-044B-A109-C82DB5286357}" vid="{9BDB6977-5D27-2A46-A91A-0D048D0DDD0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D96CF72FF0CF4DBF4AF3C6DBFD91EA" ma:contentTypeVersion="0" ma:contentTypeDescription="Create a new document." ma:contentTypeScope="" ma:versionID="c0b249df2f18161b521f733dd480af46">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C74FBF3-7791-45C6-BDEA-5A5FF7FEFDE2}">
  <ds:schemaRefs>
    <ds:schemaRef ds:uri="http://schemas.microsoft.com/sharepoint/v3/contenttype/forms"/>
  </ds:schemaRefs>
</ds:datastoreItem>
</file>

<file path=customXml/itemProps2.xml><?xml version="1.0" encoding="utf-8"?>
<ds:datastoreItem xmlns:ds="http://schemas.openxmlformats.org/officeDocument/2006/customXml" ds:itemID="{08AE1C96-0B98-4C8C-A886-25D3354A54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5F8F14EB-7476-4770-A210-196FA63BCDF3}">
  <ds:schemaRefs>
    <ds:schemaRef ds:uri="http://schemas.openxmlformats.org/package/2006/metadata/core-properties"/>
    <ds:schemaRef ds:uri="http://purl.org/dc/elements/1.1/"/>
    <ds:schemaRef ds:uri="http://schemas.microsoft.com/office/infopath/2007/PartnerControls"/>
    <ds:schemaRef ds:uri="http://schemas.microsoft.com/office/2006/documentManagement/types"/>
    <ds:schemaRef ds:uri="http://purl.org/dc/dcmitype/"/>
    <ds:schemaRef ds:uri="http://purl.org/dc/term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120</TotalTime>
  <Words>992</Words>
  <Application>Microsoft Macintosh PowerPoint</Application>
  <PresentationFormat>Widescreen</PresentationFormat>
  <Paragraphs>321</Paragraphs>
  <Slides>6</Slides>
  <Notes>5</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vt:i4>
      </vt:variant>
    </vt:vector>
  </HeadingPairs>
  <TitlesOfParts>
    <vt:vector size="12" baseType="lpstr">
      <vt:lpstr>Arial</vt:lpstr>
      <vt:lpstr>Arial Black</vt:lpstr>
      <vt:lpstr>Calibri</vt:lpstr>
      <vt:lpstr>Wingdings</vt:lpstr>
      <vt:lpstr>1_Office Theme</vt:lpstr>
      <vt:lpstr>Mindtree</vt:lpstr>
      <vt:lpstr>PowerPoint Presentation</vt:lpstr>
      <vt:lpstr>AGILE Learning Map</vt:lpstr>
      <vt:lpstr>Older Versions</vt:lpstr>
      <vt:lpstr>AGILE Learning Map</vt:lpstr>
      <vt:lpstr>AGILE Learning Map</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Lorraine Casler</dc:creator>
  <cp:lastModifiedBy>Lorraine Casler</cp:lastModifiedBy>
  <cp:revision>7</cp:revision>
  <dcterms:created xsi:type="dcterms:W3CDTF">2018-06-18T19:07:22Z</dcterms:created>
  <dcterms:modified xsi:type="dcterms:W3CDTF">2018-07-11T16:13:47Z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0x010100EED96CF72FF0CF4DBF4AF3C6DBFD91EA</vt:lpwstr>
  </property>
</Properties>
</file>